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Lst>
  <p:notesMasterIdLst>
    <p:notesMasterId r:id="rId15"/>
  </p:notesMasterIdLst>
  <p:sldIdLst>
    <p:sldId id="256" r:id="rId3"/>
    <p:sldId id="282" r:id="rId4"/>
    <p:sldId id="283" r:id="rId5"/>
    <p:sldId id="278" r:id="rId6"/>
    <p:sldId id="267" r:id="rId7"/>
    <p:sldId id="270" r:id="rId8"/>
    <p:sldId id="271" r:id="rId9"/>
    <p:sldId id="272" r:id="rId10"/>
    <p:sldId id="280" r:id="rId11"/>
    <p:sldId id="281" r:id="rId12"/>
    <p:sldId id="268" r:id="rId13"/>
    <p:sldId id="279" r:id="rId14"/>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6E9C"/>
    <a:srgbClr val="2269AA"/>
    <a:srgbClr val="F3F3F3"/>
    <a:srgbClr val="2929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A892896-8FAD-431A-937C-3D0763C0ADFE}" v="831" dt="2022-12-10T19:48:14.488"/>
    <p1510:client id="{53D68108-7C59-47E1-8938-18ABD346A1E7}" v="8" dt="2022-12-11T12:46:01.99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301" autoAdjust="0"/>
  </p:normalViewPr>
  <p:slideViewPr>
    <p:cSldViewPr showGuides="1">
      <p:cViewPr varScale="1">
        <p:scale>
          <a:sx n="141" d="100"/>
          <a:sy n="141" d="100"/>
        </p:scale>
        <p:origin x="1450" y="93"/>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21" Type="http://schemas.microsoft.com/office/2015/10/relationships/revisionInfo" Target="revisionInfo.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Αμαλία Αναστάσογλου" userId="c4effad8015d8dc4" providerId="LiveId" clId="{53D68108-7C59-47E1-8938-18ABD346A1E7}"/>
    <pc:docChg chg="custSel addSld delSld modSld">
      <pc:chgData name="Αμαλία Αναστάσογλου" userId="c4effad8015d8dc4" providerId="LiveId" clId="{53D68108-7C59-47E1-8938-18ABD346A1E7}" dt="2022-12-11T12:50:09.639" v="301" actId="1076"/>
      <pc:docMkLst>
        <pc:docMk/>
      </pc:docMkLst>
      <pc:sldChg chg="modSp mod">
        <pc:chgData name="Αμαλία Αναστάσογλου" userId="c4effad8015d8dc4" providerId="LiveId" clId="{53D68108-7C59-47E1-8938-18ABD346A1E7}" dt="2022-12-11T12:50:09.639" v="301" actId="1076"/>
        <pc:sldMkLst>
          <pc:docMk/>
          <pc:sldMk cId="2691009744" sldId="256"/>
        </pc:sldMkLst>
        <pc:spChg chg="mod">
          <ac:chgData name="Αμαλία Αναστάσογλου" userId="c4effad8015d8dc4" providerId="LiveId" clId="{53D68108-7C59-47E1-8938-18ABD346A1E7}" dt="2022-12-11T10:38:02.664" v="79" actId="20577"/>
          <ac:spMkLst>
            <pc:docMk/>
            <pc:sldMk cId="2691009744" sldId="256"/>
            <ac:spMk id="12" creationId="{00000000-0000-0000-0000-000000000000}"/>
          </ac:spMkLst>
        </pc:spChg>
        <pc:spChg chg="mod">
          <ac:chgData name="Αμαλία Αναστάσογλου" userId="c4effad8015d8dc4" providerId="LiveId" clId="{53D68108-7C59-47E1-8938-18ABD346A1E7}" dt="2022-12-11T12:50:05.152" v="299" actId="14100"/>
          <ac:spMkLst>
            <pc:docMk/>
            <pc:sldMk cId="2691009744" sldId="256"/>
            <ac:spMk id="23" creationId="{00000000-0000-0000-0000-000000000000}"/>
          </ac:spMkLst>
        </pc:spChg>
        <pc:picChg chg="mod">
          <ac:chgData name="Αμαλία Αναστάσογλου" userId="c4effad8015d8dc4" providerId="LiveId" clId="{53D68108-7C59-47E1-8938-18ABD346A1E7}" dt="2022-12-11T12:50:09.639" v="301" actId="1076"/>
          <ac:picMkLst>
            <pc:docMk/>
            <pc:sldMk cId="2691009744" sldId="256"/>
            <ac:picMk id="2" creationId="{8EE5658D-50C0-7805-73DE-2FBE36B7BCCC}"/>
          </ac:picMkLst>
        </pc:picChg>
      </pc:sldChg>
      <pc:sldChg chg="modSp del mod">
        <pc:chgData name="Αμαλία Αναστάσογλου" userId="c4effad8015d8dc4" providerId="LiveId" clId="{53D68108-7C59-47E1-8938-18ABD346A1E7}" dt="2022-12-11T10:41:27.864" v="93" actId="47"/>
        <pc:sldMkLst>
          <pc:docMk/>
          <pc:sldMk cId="398500229" sldId="260"/>
        </pc:sldMkLst>
        <pc:spChg chg="mod">
          <ac:chgData name="Αμαλία Αναστάσογλου" userId="c4effad8015d8dc4" providerId="LiveId" clId="{53D68108-7C59-47E1-8938-18ABD346A1E7}" dt="2022-12-11T10:40:47.903" v="82" actId="21"/>
          <ac:spMkLst>
            <pc:docMk/>
            <pc:sldMk cId="398500229" sldId="260"/>
            <ac:spMk id="3" creationId="{42E6A622-BBC9-5FB8-E135-030CA0840B8E}"/>
          </ac:spMkLst>
        </pc:spChg>
        <pc:spChg chg="mod">
          <ac:chgData name="Αμαλία Αναστάσογλου" userId="c4effad8015d8dc4" providerId="LiveId" clId="{53D68108-7C59-47E1-8938-18ABD346A1E7}" dt="2022-12-11T10:40:57.447" v="84" actId="21"/>
          <ac:spMkLst>
            <pc:docMk/>
            <pc:sldMk cId="398500229" sldId="260"/>
            <ac:spMk id="4" creationId="{F6958240-7A30-2055-B874-1866A2E7C603}"/>
          </ac:spMkLst>
        </pc:spChg>
      </pc:sldChg>
      <pc:sldChg chg="modSp del mod">
        <pc:chgData name="Αμαλία Αναστάσογλου" userId="c4effad8015d8dc4" providerId="LiveId" clId="{53D68108-7C59-47E1-8938-18ABD346A1E7}" dt="2022-12-11T10:41:29.175" v="94" actId="47"/>
        <pc:sldMkLst>
          <pc:docMk/>
          <pc:sldMk cId="3969045393" sldId="264"/>
        </pc:sldMkLst>
        <pc:spChg chg="mod">
          <ac:chgData name="Αμαλία Αναστάσογλου" userId="c4effad8015d8dc4" providerId="LiveId" clId="{53D68108-7C59-47E1-8938-18ABD346A1E7}" dt="2022-12-11T10:41:10.402" v="87" actId="21"/>
          <ac:spMkLst>
            <pc:docMk/>
            <pc:sldMk cId="3969045393" sldId="264"/>
            <ac:spMk id="2" creationId="{E19A1173-16F3-57D9-494E-B00261935785}"/>
          </ac:spMkLst>
        </pc:spChg>
        <pc:spChg chg="mod">
          <ac:chgData name="Αμαλία Αναστάσογλου" userId="c4effad8015d8dc4" providerId="LiveId" clId="{53D68108-7C59-47E1-8938-18ABD346A1E7}" dt="2022-12-11T10:41:21.566" v="90" actId="21"/>
          <ac:spMkLst>
            <pc:docMk/>
            <pc:sldMk cId="3969045393" sldId="264"/>
            <ac:spMk id="3" creationId="{16451601-0E05-1AFA-EEB3-EEB027E90799}"/>
          </ac:spMkLst>
        </pc:spChg>
      </pc:sldChg>
      <pc:sldChg chg="modNotesTx">
        <pc:chgData name="Αμαλία Αναστάσογλου" userId="c4effad8015d8dc4" providerId="LiveId" clId="{53D68108-7C59-47E1-8938-18ABD346A1E7}" dt="2022-12-10T19:51:58.083" v="5" actId="6549"/>
        <pc:sldMkLst>
          <pc:docMk/>
          <pc:sldMk cId="1442617914" sldId="268"/>
        </pc:sldMkLst>
      </pc:sldChg>
      <pc:sldChg chg="modNotesTx">
        <pc:chgData name="Αμαλία Αναστάσογλου" userId="c4effad8015d8dc4" providerId="LiveId" clId="{53D68108-7C59-47E1-8938-18ABD346A1E7}" dt="2022-12-10T19:51:14.593" v="0" actId="6549"/>
        <pc:sldMkLst>
          <pc:docMk/>
          <pc:sldMk cId="146389124" sldId="271"/>
        </pc:sldMkLst>
      </pc:sldChg>
      <pc:sldChg chg="modSp">
        <pc:chgData name="Αμαλία Αναστάσογλου" userId="c4effad8015d8dc4" providerId="LiveId" clId="{53D68108-7C59-47E1-8938-18ABD346A1E7}" dt="2022-12-11T10:45:14.830" v="98" actId="20577"/>
        <pc:sldMkLst>
          <pc:docMk/>
          <pc:sldMk cId="2326486929" sldId="272"/>
        </pc:sldMkLst>
        <pc:graphicFrameChg chg="mod">
          <ac:chgData name="Αμαλία Αναστάσογλου" userId="c4effad8015d8dc4" providerId="LiveId" clId="{53D68108-7C59-47E1-8938-18ABD346A1E7}" dt="2022-12-11T10:45:14.830" v="98" actId="20577"/>
          <ac:graphicFrameMkLst>
            <pc:docMk/>
            <pc:sldMk cId="2326486929" sldId="272"/>
            <ac:graphicFrameMk id="6" creationId="{74E3C1ED-A4A6-41C2-85BE-1B3B9C9E68EF}"/>
          </ac:graphicFrameMkLst>
        </pc:graphicFrameChg>
      </pc:sldChg>
      <pc:sldChg chg="modSp mod modNotesTx">
        <pc:chgData name="Αμαλία Αναστάσογλου" userId="c4effad8015d8dc4" providerId="LiveId" clId="{53D68108-7C59-47E1-8938-18ABD346A1E7}" dt="2022-12-10T19:51:28.236" v="2" actId="1076"/>
        <pc:sldMkLst>
          <pc:docMk/>
          <pc:sldMk cId="1650507515" sldId="280"/>
        </pc:sldMkLst>
        <pc:spChg chg="mod">
          <ac:chgData name="Αμαλία Αναστάσογλου" userId="c4effad8015d8dc4" providerId="LiveId" clId="{53D68108-7C59-47E1-8938-18ABD346A1E7}" dt="2022-12-10T19:51:28.236" v="2" actId="1076"/>
          <ac:spMkLst>
            <pc:docMk/>
            <pc:sldMk cId="1650507515" sldId="280"/>
            <ac:spMk id="3" creationId="{98D2196E-7732-83A6-9E39-C7CA1B4D44CF}"/>
          </ac:spMkLst>
        </pc:spChg>
      </pc:sldChg>
      <pc:sldChg chg="modSp mod modNotesTx">
        <pc:chgData name="Αμαλία Αναστάσογλου" userId="c4effad8015d8dc4" providerId="LiveId" clId="{53D68108-7C59-47E1-8938-18ABD346A1E7}" dt="2022-12-11T12:45:53.098" v="298" actId="6549"/>
        <pc:sldMkLst>
          <pc:docMk/>
          <pc:sldMk cId="4261610395" sldId="281"/>
        </pc:sldMkLst>
        <pc:spChg chg="mod">
          <ac:chgData name="Αμαλία Αναστάσογλου" userId="c4effad8015d8dc4" providerId="LiveId" clId="{53D68108-7C59-47E1-8938-18ABD346A1E7}" dt="2022-12-11T12:45:53.098" v="298" actId="6549"/>
          <ac:spMkLst>
            <pc:docMk/>
            <pc:sldMk cId="4261610395" sldId="281"/>
            <ac:spMk id="3" creationId="{98D2196E-7732-83A6-9E39-C7CA1B4D44CF}"/>
          </ac:spMkLst>
        </pc:spChg>
      </pc:sldChg>
      <pc:sldChg chg="modSp new mod">
        <pc:chgData name="Αμαλία Αναστάσογλου" userId="c4effad8015d8dc4" providerId="LiveId" clId="{53D68108-7C59-47E1-8938-18ABD346A1E7}" dt="2022-12-11T11:01:06.418" v="296" actId="123"/>
        <pc:sldMkLst>
          <pc:docMk/>
          <pc:sldMk cId="3174332346" sldId="282"/>
        </pc:sldMkLst>
        <pc:spChg chg="mod">
          <ac:chgData name="Αμαλία Αναστάσογλου" userId="c4effad8015d8dc4" providerId="LiveId" clId="{53D68108-7C59-47E1-8938-18ABD346A1E7}" dt="2022-12-11T11:00:37.906" v="292" actId="207"/>
          <ac:spMkLst>
            <pc:docMk/>
            <pc:sldMk cId="3174332346" sldId="282"/>
            <ac:spMk id="2" creationId="{2159175B-7DDF-B05E-D96C-E5456941C779}"/>
          </ac:spMkLst>
        </pc:spChg>
        <pc:spChg chg="mod">
          <ac:chgData name="Αμαλία Αναστάσογλου" userId="c4effad8015d8dc4" providerId="LiveId" clId="{53D68108-7C59-47E1-8938-18ABD346A1E7}" dt="2022-12-11T11:01:06.418" v="296" actId="123"/>
          <ac:spMkLst>
            <pc:docMk/>
            <pc:sldMk cId="3174332346" sldId="282"/>
            <ac:spMk id="3" creationId="{2A519D26-7265-B9A6-B8EE-CF89615EF08A}"/>
          </ac:spMkLst>
        </pc:spChg>
      </pc:sldChg>
      <pc:sldChg chg="modSp new mod">
        <pc:chgData name="Αμαλία Αναστάσογλου" userId="c4effad8015d8dc4" providerId="LiveId" clId="{53D68108-7C59-47E1-8938-18ABD346A1E7}" dt="2022-12-11T11:00:52.826" v="295" actId="207"/>
        <pc:sldMkLst>
          <pc:docMk/>
          <pc:sldMk cId="2004338456" sldId="283"/>
        </pc:sldMkLst>
        <pc:spChg chg="mod">
          <ac:chgData name="Αμαλία Αναστάσογλου" userId="c4effad8015d8dc4" providerId="LiveId" clId="{53D68108-7C59-47E1-8938-18ABD346A1E7}" dt="2022-12-11T11:00:48.809" v="294" actId="207"/>
          <ac:spMkLst>
            <pc:docMk/>
            <pc:sldMk cId="2004338456" sldId="283"/>
            <ac:spMk id="2" creationId="{9A541640-CCB3-2FC8-5D87-0F0A64BF79F9}"/>
          </ac:spMkLst>
        </pc:spChg>
        <pc:spChg chg="mod">
          <ac:chgData name="Αμαλία Αναστάσογλου" userId="c4effad8015d8dc4" providerId="LiveId" clId="{53D68108-7C59-47E1-8938-18ABD346A1E7}" dt="2022-12-11T11:00:52.826" v="295" actId="207"/>
          <ac:spMkLst>
            <pc:docMk/>
            <pc:sldMk cId="2004338456" sldId="283"/>
            <ac:spMk id="3" creationId="{8C3C2276-D811-6E35-FDD5-0680311CD3E4}"/>
          </ac:spMkLst>
        </pc:spChg>
      </pc:sldChg>
    </pc:docChg>
  </pc:docChgLst>
  <pc:docChgLst>
    <pc:chgData name="Αμαλία Αναστάσογλου" userId="c4effad8015d8dc4" providerId="LiveId" clId="{4A892896-8FAD-431A-937C-3D0763C0ADFE}"/>
    <pc:docChg chg="undo redo custSel addSld delSld modSld sldOrd">
      <pc:chgData name="Αμαλία Αναστάσογλου" userId="c4effad8015d8dc4" providerId="LiveId" clId="{4A892896-8FAD-431A-937C-3D0763C0ADFE}" dt="2022-12-10T19:49:43.026" v="10290" actId="255"/>
      <pc:docMkLst>
        <pc:docMk/>
      </pc:docMkLst>
      <pc:sldChg chg="addSp delSp modSp mod">
        <pc:chgData name="Αμαλία Αναστάσογλου" userId="c4effad8015d8dc4" providerId="LiveId" clId="{4A892896-8FAD-431A-937C-3D0763C0ADFE}" dt="2022-12-10T17:41:01.583" v="8943" actId="1076"/>
        <pc:sldMkLst>
          <pc:docMk/>
          <pc:sldMk cId="2691009744" sldId="256"/>
        </pc:sldMkLst>
        <pc:spChg chg="mod">
          <ac:chgData name="Αμαλία Αναστάσογλου" userId="c4effad8015d8dc4" providerId="LiveId" clId="{4A892896-8FAD-431A-937C-3D0763C0ADFE}" dt="2022-12-10T17:32:53.042" v="8905" actId="20577"/>
          <ac:spMkLst>
            <pc:docMk/>
            <pc:sldMk cId="2691009744" sldId="256"/>
            <ac:spMk id="12" creationId="{00000000-0000-0000-0000-000000000000}"/>
          </ac:spMkLst>
        </pc:spChg>
        <pc:spChg chg="mod">
          <ac:chgData name="Αμαλία Αναστάσογλου" userId="c4effad8015d8dc4" providerId="LiveId" clId="{4A892896-8FAD-431A-937C-3D0763C0ADFE}" dt="2022-12-10T17:33:00.692" v="8907" actId="1076"/>
          <ac:spMkLst>
            <pc:docMk/>
            <pc:sldMk cId="2691009744" sldId="256"/>
            <ac:spMk id="23" creationId="{00000000-0000-0000-0000-000000000000}"/>
          </ac:spMkLst>
        </pc:spChg>
        <pc:picChg chg="del">
          <ac:chgData name="Αμαλία Αναστάσογλου" userId="c4effad8015d8dc4" providerId="LiveId" clId="{4A892896-8FAD-431A-937C-3D0763C0ADFE}" dt="2022-11-25T11:23:43.679" v="166"/>
          <ac:picMkLst>
            <pc:docMk/>
            <pc:sldMk cId="2691009744" sldId="256"/>
            <ac:picMk id="2" creationId="{4362B293-A725-4DE0-CD68-E3D5E5D6484A}"/>
          </ac:picMkLst>
        </pc:picChg>
        <pc:picChg chg="add mod">
          <ac:chgData name="Αμαλία Αναστάσογλου" userId="c4effad8015d8dc4" providerId="LiveId" clId="{4A892896-8FAD-431A-937C-3D0763C0ADFE}" dt="2022-12-10T17:32:58.885" v="8906" actId="1076"/>
          <ac:picMkLst>
            <pc:docMk/>
            <pc:sldMk cId="2691009744" sldId="256"/>
            <ac:picMk id="2" creationId="{8EE5658D-50C0-7805-73DE-2FBE36B7BCCC}"/>
          </ac:picMkLst>
        </pc:picChg>
        <pc:picChg chg="add mod">
          <ac:chgData name="Αμαλία Αναστάσογλου" userId="c4effad8015d8dc4" providerId="LiveId" clId="{4A892896-8FAD-431A-937C-3D0763C0ADFE}" dt="2022-12-10T17:41:01.583" v="8943" actId="1076"/>
          <ac:picMkLst>
            <pc:docMk/>
            <pc:sldMk cId="2691009744" sldId="256"/>
            <ac:picMk id="3" creationId="{A6452F3D-BFCC-FC3B-D366-16501219ACAA}"/>
          </ac:picMkLst>
        </pc:picChg>
      </pc:sldChg>
      <pc:sldChg chg="delSp modSp del mod">
        <pc:chgData name="Αμαλία Αναστάσογλου" userId="c4effad8015d8dc4" providerId="LiveId" clId="{4A892896-8FAD-431A-937C-3D0763C0ADFE}" dt="2022-12-10T17:39:49.849" v="8937" actId="1076"/>
        <pc:sldMkLst>
          <pc:docMk/>
          <pc:sldMk cId="398500229" sldId="260"/>
        </pc:sldMkLst>
        <pc:spChg chg="mod">
          <ac:chgData name="Αμαλία Αναστάσογλου" userId="c4effad8015d8dc4" providerId="LiveId" clId="{4A892896-8FAD-431A-937C-3D0763C0ADFE}" dt="2022-12-10T17:39:45.405" v="8936" actId="1076"/>
          <ac:spMkLst>
            <pc:docMk/>
            <pc:sldMk cId="398500229" sldId="260"/>
            <ac:spMk id="2" creationId="{00000000-0000-0000-0000-000000000000}"/>
          </ac:spMkLst>
        </pc:spChg>
        <pc:spChg chg="mod">
          <ac:chgData name="Αμαλία Αναστάσογλου" userId="c4effad8015d8dc4" providerId="LiveId" clId="{4A892896-8FAD-431A-937C-3D0763C0ADFE}" dt="2022-12-10T17:38:25.952" v="8926" actId="14100"/>
          <ac:spMkLst>
            <pc:docMk/>
            <pc:sldMk cId="398500229" sldId="260"/>
            <ac:spMk id="3" creationId="{42E6A622-BBC9-5FB8-E135-030CA0840B8E}"/>
          </ac:spMkLst>
        </pc:spChg>
        <pc:spChg chg="mod">
          <ac:chgData name="Αμαλία Αναστάσογλου" userId="c4effad8015d8dc4" providerId="LiveId" clId="{4A892896-8FAD-431A-937C-3D0763C0ADFE}" dt="2022-12-10T17:39:49.849" v="8937" actId="1076"/>
          <ac:spMkLst>
            <pc:docMk/>
            <pc:sldMk cId="398500229" sldId="260"/>
            <ac:spMk id="4" creationId="{F6958240-7A30-2055-B874-1866A2E7C603}"/>
          </ac:spMkLst>
        </pc:spChg>
        <pc:spChg chg="del">
          <ac:chgData name="Αμαλία Αναστάσογλου" userId="c4effad8015d8dc4" providerId="LiveId" clId="{4A892896-8FAD-431A-937C-3D0763C0ADFE}" dt="2022-12-10T17:33:31.652" v="8909" actId="478"/>
          <ac:spMkLst>
            <pc:docMk/>
            <pc:sldMk cId="398500229" sldId="260"/>
            <ac:spMk id="14" creationId="{00000000-0000-0000-0000-000000000000}"/>
          </ac:spMkLst>
        </pc:spChg>
      </pc:sldChg>
      <pc:sldChg chg="addSp delSp modSp del mod">
        <pc:chgData name="Αμαλία Αναστάσογλου" userId="c4effad8015d8dc4" providerId="LiveId" clId="{4A892896-8FAD-431A-937C-3D0763C0ADFE}" dt="2022-12-10T17:40:14.569" v="8940" actId="1076"/>
        <pc:sldMkLst>
          <pc:docMk/>
          <pc:sldMk cId="3969045393" sldId="264"/>
        </pc:sldMkLst>
        <pc:spChg chg="add del mod">
          <ac:chgData name="Αμαλία Αναστάσογλου" userId="c4effad8015d8dc4" providerId="LiveId" clId="{4A892896-8FAD-431A-937C-3D0763C0ADFE}" dt="2022-11-21T11:51:01.625" v="33" actId="47"/>
          <ac:spMkLst>
            <pc:docMk/>
            <pc:sldMk cId="3969045393" sldId="264"/>
            <ac:spMk id="2" creationId="{00000000-0000-0000-0000-000000000000}"/>
          </ac:spMkLst>
        </pc:spChg>
        <pc:spChg chg="mod">
          <ac:chgData name="Αμαλία Αναστάσογλου" userId="c4effad8015d8dc4" providerId="LiveId" clId="{4A892896-8FAD-431A-937C-3D0763C0ADFE}" dt="2022-12-10T17:36:48.577" v="8923" actId="1076"/>
          <ac:spMkLst>
            <pc:docMk/>
            <pc:sldMk cId="3969045393" sldId="264"/>
            <ac:spMk id="2" creationId="{E19A1173-16F3-57D9-494E-B00261935785}"/>
          </ac:spMkLst>
        </pc:spChg>
        <pc:spChg chg="mod">
          <ac:chgData name="Αμαλία Αναστάσογλου" userId="c4effad8015d8dc4" providerId="LiveId" clId="{4A892896-8FAD-431A-937C-3D0763C0ADFE}" dt="2022-12-10T17:40:14.569" v="8940" actId="1076"/>
          <ac:spMkLst>
            <pc:docMk/>
            <pc:sldMk cId="3969045393" sldId="264"/>
            <ac:spMk id="3" creationId="{16451601-0E05-1AFA-EEB3-EEB027E90799}"/>
          </ac:spMkLst>
        </pc:spChg>
        <pc:spChg chg="del">
          <ac:chgData name="Αμαλία Αναστάσογλου" userId="c4effad8015d8dc4" providerId="LiveId" clId="{4A892896-8FAD-431A-937C-3D0763C0ADFE}" dt="2022-12-10T17:35:46.432" v="8914" actId="478"/>
          <ac:spMkLst>
            <pc:docMk/>
            <pc:sldMk cId="3969045393" sldId="264"/>
            <ac:spMk id="14" creationId="{00000000-0000-0000-0000-000000000000}"/>
          </ac:spMkLst>
        </pc:spChg>
      </pc:sldChg>
      <pc:sldChg chg="modSp del mod">
        <pc:chgData name="Αμαλία Αναστάσογλου" userId="c4effad8015d8dc4" providerId="LiveId" clId="{4A892896-8FAD-431A-937C-3D0763C0ADFE}" dt="2022-12-02T12:06:28.592" v="1257" actId="2696"/>
        <pc:sldMkLst>
          <pc:docMk/>
          <pc:sldMk cId="478357761" sldId="265"/>
        </pc:sldMkLst>
        <pc:spChg chg="mod">
          <ac:chgData name="Αμαλία Αναστάσογλου" userId="c4effad8015d8dc4" providerId="LiveId" clId="{4A892896-8FAD-431A-937C-3D0763C0ADFE}" dt="2022-11-21T13:20:34.723" v="70" actId="21"/>
          <ac:spMkLst>
            <pc:docMk/>
            <pc:sldMk cId="478357761" sldId="265"/>
            <ac:spMk id="5" creationId="{9BC173A6-3DDB-44EE-8151-9707AAE9093A}"/>
          </ac:spMkLst>
        </pc:spChg>
      </pc:sldChg>
      <pc:sldChg chg="modSp del mod">
        <pc:chgData name="Αμαλία Αναστάσογλου" userId="c4effad8015d8dc4" providerId="LiveId" clId="{4A892896-8FAD-431A-937C-3D0763C0ADFE}" dt="2022-11-25T11:24:13.338" v="168" actId="47"/>
        <pc:sldMkLst>
          <pc:docMk/>
          <pc:sldMk cId="3851115695" sldId="266"/>
        </pc:sldMkLst>
        <pc:spChg chg="mod">
          <ac:chgData name="Αμαλία Αναστάσογλου" userId="c4effad8015d8dc4" providerId="LiveId" clId="{4A892896-8FAD-431A-937C-3D0763C0ADFE}" dt="2022-11-21T11:50:54.573" v="31" actId="6549"/>
          <ac:spMkLst>
            <pc:docMk/>
            <pc:sldMk cId="3851115695" sldId="266"/>
            <ac:spMk id="3" creationId="{C8C35647-AED2-3C94-1FB8-BF48EDE6923A}"/>
          </ac:spMkLst>
        </pc:spChg>
      </pc:sldChg>
      <pc:sldChg chg="addSp delSp modSp new mod modClrScheme chgLayout">
        <pc:chgData name="Αμαλία Αναστάσογλου" userId="c4effad8015d8dc4" providerId="LiveId" clId="{4A892896-8FAD-431A-937C-3D0763C0ADFE}" dt="2022-12-10T17:53:59.872" v="9297" actId="1076"/>
        <pc:sldMkLst>
          <pc:docMk/>
          <pc:sldMk cId="1371316802" sldId="267"/>
        </pc:sldMkLst>
        <pc:spChg chg="add del mod">
          <ac:chgData name="Αμαλία Αναστάσογλου" userId="c4effad8015d8dc4" providerId="LiveId" clId="{4A892896-8FAD-431A-937C-3D0763C0ADFE}" dt="2022-12-10T17:52:37.394" v="9285" actId="255"/>
          <ac:spMkLst>
            <pc:docMk/>
            <pc:sldMk cId="1371316802" sldId="267"/>
            <ac:spMk id="2" creationId="{7D1D4EE3-A39C-B750-E17C-104D6743271A}"/>
          </ac:spMkLst>
        </pc:spChg>
        <pc:spChg chg="mod ord">
          <ac:chgData name="Αμαλία Αναστάσογλου" userId="c4effad8015d8dc4" providerId="LiveId" clId="{4A892896-8FAD-431A-937C-3D0763C0ADFE}" dt="2022-11-25T11:29:39.496" v="290" actId="5793"/>
          <ac:spMkLst>
            <pc:docMk/>
            <pc:sldMk cId="1371316802" sldId="267"/>
            <ac:spMk id="3" creationId="{BB05FDC2-9E9D-EBE3-85C8-A55819887D81}"/>
          </ac:spMkLst>
        </pc:spChg>
        <pc:spChg chg="add del mod">
          <ac:chgData name="Αμαλία Αναστάσογλου" userId="c4effad8015d8dc4" providerId="LiveId" clId="{4A892896-8FAD-431A-937C-3D0763C0ADFE}" dt="2022-12-10T17:53:52.516" v="9295" actId="1076"/>
          <ac:spMkLst>
            <pc:docMk/>
            <pc:sldMk cId="1371316802" sldId="267"/>
            <ac:spMk id="4" creationId="{19A3EFB9-5011-7E7D-EAEF-FEFE6B6B3636}"/>
          </ac:spMkLst>
        </pc:spChg>
        <pc:spChg chg="add del mod">
          <ac:chgData name="Αμαλία Αναστάσογλου" userId="c4effad8015d8dc4" providerId="LiveId" clId="{4A892896-8FAD-431A-937C-3D0763C0ADFE}" dt="2022-11-25T11:27:01.067" v="276" actId="478"/>
          <ac:spMkLst>
            <pc:docMk/>
            <pc:sldMk cId="1371316802" sldId="267"/>
            <ac:spMk id="7" creationId="{FEBA108D-DE15-7A0E-5D3A-F18FBB0C102A}"/>
          </ac:spMkLst>
        </pc:spChg>
        <pc:spChg chg="add del mod">
          <ac:chgData name="Αμαλία Αναστάσογλου" userId="c4effad8015d8dc4" providerId="LiveId" clId="{4A892896-8FAD-431A-937C-3D0763C0ADFE}" dt="2022-11-21T13:43:57.414" v="161" actId="26606"/>
          <ac:spMkLst>
            <pc:docMk/>
            <pc:sldMk cId="1371316802" sldId="267"/>
            <ac:spMk id="10" creationId="{1A281922-B48D-1D23-D2F9-F705AA2FF85A}"/>
          </ac:spMkLst>
        </pc:spChg>
        <pc:picChg chg="add del mod">
          <ac:chgData name="Αμαλία Αναστάσογλου" userId="c4effad8015d8dc4" providerId="LiveId" clId="{4A892896-8FAD-431A-937C-3D0763C0ADFE}" dt="2022-11-29T16:14:30.198" v="358" actId="478"/>
          <ac:picMkLst>
            <pc:docMk/>
            <pc:sldMk cId="1371316802" sldId="267"/>
            <ac:picMk id="5" creationId="{91C4C68D-B20B-6909-9A7D-B17037648D25}"/>
          </ac:picMkLst>
        </pc:picChg>
        <pc:picChg chg="add mod">
          <ac:chgData name="Αμαλία Αναστάσογλου" userId="c4effad8015d8dc4" providerId="LiveId" clId="{4A892896-8FAD-431A-937C-3D0763C0ADFE}" dt="2022-12-10T17:53:59.872" v="9297" actId="1076"/>
          <ac:picMkLst>
            <pc:docMk/>
            <pc:sldMk cId="1371316802" sldId="267"/>
            <ac:picMk id="8" creationId="{46148798-3738-0EFB-9829-08BB86587E97}"/>
          </ac:picMkLst>
        </pc:picChg>
      </pc:sldChg>
      <pc:sldChg chg="modSp mod modNotesTx">
        <pc:chgData name="Αμαλία Αναστάσογλου" userId="c4effad8015d8dc4" providerId="LiveId" clId="{4A892896-8FAD-431A-937C-3D0763C0ADFE}" dt="2022-12-10T18:12:36.480" v="9453" actId="1076"/>
        <pc:sldMkLst>
          <pc:docMk/>
          <pc:sldMk cId="1442617914" sldId="268"/>
        </pc:sldMkLst>
        <pc:spChg chg="mod">
          <ac:chgData name="Αμαλία Αναστάσογλου" userId="c4effad8015d8dc4" providerId="LiveId" clId="{4A892896-8FAD-431A-937C-3D0763C0ADFE}" dt="2022-12-10T18:12:36.480" v="9453" actId="1076"/>
          <ac:spMkLst>
            <pc:docMk/>
            <pc:sldMk cId="1442617914" sldId="268"/>
            <ac:spMk id="2" creationId="{F896C99A-EB46-076C-FFDF-16F1D9EBFFE7}"/>
          </ac:spMkLst>
        </pc:spChg>
        <pc:spChg chg="mod">
          <ac:chgData name="Αμαλία Αναστάσογλου" userId="c4effad8015d8dc4" providerId="LiveId" clId="{4A892896-8FAD-431A-937C-3D0763C0ADFE}" dt="2022-12-10T18:12:14.093" v="9449" actId="14100"/>
          <ac:spMkLst>
            <pc:docMk/>
            <pc:sldMk cId="1442617914" sldId="268"/>
            <ac:spMk id="3" creationId="{4E6690D6-5859-7671-8959-14DB28E6D261}"/>
          </ac:spMkLst>
        </pc:spChg>
        <pc:spChg chg="mod">
          <ac:chgData name="Αμαλία Αναστάσογλου" userId="c4effad8015d8dc4" providerId="LiveId" clId="{4A892896-8FAD-431A-937C-3D0763C0ADFE}" dt="2022-12-10T18:12:15.196" v="9452" actId="255"/>
          <ac:spMkLst>
            <pc:docMk/>
            <pc:sldMk cId="1442617914" sldId="268"/>
            <ac:spMk id="6" creationId="{B56B575E-CD43-1757-7F8C-A36A8F7DEE7C}"/>
          </ac:spMkLst>
        </pc:spChg>
      </pc:sldChg>
      <pc:sldChg chg="addSp delSp modSp add del mod ord">
        <pc:chgData name="Αμαλία Αναστάσογλου" userId="c4effad8015d8dc4" providerId="LiveId" clId="{4A892896-8FAD-431A-937C-3D0763C0ADFE}" dt="2022-12-10T17:55:00.283" v="9299" actId="47"/>
        <pc:sldMkLst>
          <pc:docMk/>
          <pc:sldMk cId="3790626409" sldId="269"/>
        </pc:sldMkLst>
        <pc:spChg chg="mod">
          <ac:chgData name="Αμαλία Αναστάσογλου" userId="c4effad8015d8dc4" providerId="LiveId" clId="{4A892896-8FAD-431A-937C-3D0763C0ADFE}" dt="2022-12-02T11:20:13.996" v="667" actId="6549"/>
          <ac:spMkLst>
            <pc:docMk/>
            <pc:sldMk cId="3790626409" sldId="269"/>
            <ac:spMk id="2" creationId="{7D1D4EE3-A39C-B750-E17C-104D6743271A}"/>
          </ac:spMkLst>
        </pc:spChg>
        <pc:spChg chg="mod">
          <ac:chgData name="Αμαλία Αναστάσογλου" userId="c4effad8015d8dc4" providerId="LiveId" clId="{4A892896-8FAD-431A-937C-3D0763C0ADFE}" dt="2022-12-10T17:48:59.369" v="9102" actId="5793"/>
          <ac:spMkLst>
            <pc:docMk/>
            <pc:sldMk cId="3790626409" sldId="269"/>
            <ac:spMk id="3" creationId="{BB05FDC2-9E9D-EBE3-85C8-A55819887D81}"/>
          </ac:spMkLst>
        </pc:spChg>
        <pc:spChg chg="del">
          <ac:chgData name="Αμαλία Αναστάσογλου" userId="c4effad8015d8dc4" providerId="LiveId" clId="{4A892896-8FAD-431A-937C-3D0763C0ADFE}" dt="2022-11-25T11:24:34.704" v="171" actId="478"/>
          <ac:spMkLst>
            <pc:docMk/>
            <pc:sldMk cId="3790626409" sldId="269"/>
            <ac:spMk id="4" creationId="{19A3EFB9-5011-7E7D-EAEF-FEFE6B6B3636}"/>
          </ac:spMkLst>
        </pc:spChg>
        <pc:graphicFrameChg chg="add del mod modGraphic">
          <ac:chgData name="Αμαλία Αναστάσογλου" userId="c4effad8015d8dc4" providerId="LiveId" clId="{4A892896-8FAD-431A-937C-3D0763C0ADFE}" dt="2022-12-10T17:44:37.036" v="8951" actId="478"/>
          <ac:graphicFrameMkLst>
            <pc:docMk/>
            <pc:sldMk cId="3790626409" sldId="269"/>
            <ac:graphicFrameMk id="4" creationId="{4AD5E110-098B-A77A-BC34-CD18068983D7}"/>
          </ac:graphicFrameMkLst>
        </pc:graphicFrameChg>
        <pc:picChg chg="del">
          <ac:chgData name="Αμαλία Αναστάσογλου" userId="c4effad8015d8dc4" providerId="LiveId" clId="{4A892896-8FAD-431A-937C-3D0763C0ADFE}" dt="2022-11-25T11:24:30.184" v="170" actId="478"/>
          <ac:picMkLst>
            <pc:docMk/>
            <pc:sldMk cId="3790626409" sldId="269"/>
            <ac:picMk id="5" creationId="{91C4C68D-B20B-6909-9A7D-B17037648D25}"/>
          </ac:picMkLst>
        </pc:picChg>
      </pc:sldChg>
      <pc:sldChg chg="addSp delSp modSp add mod">
        <pc:chgData name="Αμαλία Αναστάσογλου" userId="c4effad8015d8dc4" providerId="LiveId" clId="{4A892896-8FAD-431A-937C-3D0763C0ADFE}" dt="2022-12-10T18:11:12.553" v="9436" actId="1076"/>
        <pc:sldMkLst>
          <pc:docMk/>
          <pc:sldMk cId="1857740560" sldId="270"/>
        </pc:sldMkLst>
        <pc:spChg chg="add del mod">
          <ac:chgData name="Αμαλία Αναστάσογλου" userId="c4effad8015d8dc4" providerId="LiveId" clId="{4A892896-8FAD-431A-937C-3D0763C0ADFE}" dt="2022-12-10T17:53:31.990" v="9291" actId="478"/>
          <ac:spMkLst>
            <pc:docMk/>
            <pc:sldMk cId="1857740560" sldId="270"/>
            <ac:spMk id="2" creationId="{7D1D4EE3-A39C-B750-E17C-104D6743271A}"/>
          </ac:spMkLst>
        </pc:spChg>
        <pc:spChg chg="mod">
          <ac:chgData name="Αμαλία Αναστάσογλου" userId="c4effad8015d8dc4" providerId="LiveId" clId="{4A892896-8FAD-431A-937C-3D0763C0ADFE}" dt="2022-12-10T17:53:38.009" v="9292" actId="1076"/>
          <ac:spMkLst>
            <pc:docMk/>
            <pc:sldMk cId="1857740560" sldId="270"/>
            <ac:spMk id="4" creationId="{19A3EFB9-5011-7E7D-EAEF-FEFE6B6B3636}"/>
          </ac:spMkLst>
        </pc:spChg>
        <pc:spChg chg="add del mod">
          <ac:chgData name="Αμαλία Αναστάσογλου" userId="c4effad8015d8dc4" providerId="LiveId" clId="{4A892896-8FAD-431A-937C-3D0763C0ADFE}" dt="2022-12-10T17:53:31.990" v="9291" actId="478"/>
          <ac:spMkLst>
            <pc:docMk/>
            <pc:sldMk cId="1857740560" sldId="270"/>
            <ac:spMk id="6" creationId="{BA01ABC5-C4AB-8DFF-FFB8-5FD44D433E3D}"/>
          </ac:spMkLst>
        </pc:spChg>
        <pc:picChg chg="del">
          <ac:chgData name="Αμαλία Αναστάσογλου" userId="c4effad8015d8dc4" providerId="LiveId" clId="{4A892896-8FAD-431A-937C-3D0763C0ADFE}" dt="2022-11-29T16:12:20.936" v="353" actId="478"/>
          <ac:picMkLst>
            <pc:docMk/>
            <pc:sldMk cId="1857740560" sldId="270"/>
            <ac:picMk id="5" creationId="{91C4C68D-B20B-6909-9A7D-B17037648D25}"/>
          </ac:picMkLst>
        </pc:picChg>
        <pc:picChg chg="add del mod">
          <ac:chgData name="Αμαλία Αναστάσογλου" userId="c4effad8015d8dc4" providerId="LiveId" clId="{4A892896-8FAD-431A-937C-3D0763C0ADFE}" dt="2022-11-29T16:16:18.977" v="368" actId="478"/>
          <ac:picMkLst>
            <pc:docMk/>
            <pc:sldMk cId="1857740560" sldId="270"/>
            <ac:picMk id="6" creationId="{D0EAD636-E381-745B-93A2-CB286BB4D356}"/>
          </ac:picMkLst>
        </pc:picChg>
        <pc:picChg chg="add mod">
          <ac:chgData name="Αμαλία Αναστάσογλου" userId="c4effad8015d8dc4" providerId="LiveId" clId="{4A892896-8FAD-431A-937C-3D0763C0ADFE}" dt="2022-12-10T18:11:12.553" v="9436" actId="1076"/>
          <ac:picMkLst>
            <pc:docMk/>
            <pc:sldMk cId="1857740560" sldId="270"/>
            <ac:picMk id="7" creationId="{62D52555-990E-C51C-40FE-CCF59AC7219F}"/>
          </ac:picMkLst>
        </pc:picChg>
      </pc:sldChg>
      <pc:sldChg chg="addSp delSp modSp new mod modNotesTx">
        <pc:chgData name="Αμαλία Αναστάσογλου" userId="c4effad8015d8dc4" providerId="LiveId" clId="{4A892896-8FAD-431A-937C-3D0763C0ADFE}" dt="2022-12-10T18:08:56.122" v="9435" actId="20577"/>
        <pc:sldMkLst>
          <pc:docMk/>
          <pc:sldMk cId="146389124" sldId="271"/>
        </pc:sldMkLst>
        <pc:spChg chg="mod">
          <ac:chgData name="Αμαλία Αναστάσογλου" userId="c4effad8015d8dc4" providerId="LiveId" clId="{4A892896-8FAD-431A-937C-3D0763C0ADFE}" dt="2022-12-10T18:04:34.044" v="9316" actId="1076"/>
          <ac:spMkLst>
            <pc:docMk/>
            <pc:sldMk cId="146389124" sldId="271"/>
            <ac:spMk id="2" creationId="{8429DF99-C810-BF18-7B90-DDE4D616B85B}"/>
          </ac:spMkLst>
        </pc:spChg>
        <pc:spChg chg="del">
          <ac:chgData name="Αμαλία Αναστάσογλου" userId="c4effad8015d8dc4" providerId="LiveId" clId="{4A892896-8FAD-431A-937C-3D0763C0ADFE}" dt="2022-11-29T16:15:52.960" v="365"/>
          <ac:spMkLst>
            <pc:docMk/>
            <pc:sldMk cId="146389124" sldId="271"/>
            <ac:spMk id="3" creationId="{547D74DB-DA9F-271D-781A-71AC4EE96971}"/>
          </ac:spMkLst>
        </pc:spChg>
        <pc:spChg chg="del">
          <ac:chgData name="Αμαλία Αναστάσογλου" userId="c4effad8015d8dc4" providerId="LiveId" clId="{4A892896-8FAD-431A-937C-3D0763C0ADFE}" dt="2022-11-29T17:22:37.214" v="375" actId="478"/>
          <ac:spMkLst>
            <pc:docMk/>
            <pc:sldMk cId="146389124" sldId="271"/>
            <ac:spMk id="4" creationId="{852D7E39-66EB-8D2D-01A2-21C167F41A89}"/>
          </ac:spMkLst>
        </pc:spChg>
        <pc:spChg chg="add del mod">
          <ac:chgData name="Αμαλία Αναστάσογλου" userId="c4effad8015d8dc4" providerId="LiveId" clId="{4A892896-8FAD-431A-937C-3D0763C0ADFE}" dt="2022-12-02T11:27:44.986" v="690"/>
          <ac:spMkLst>
            <pc:docMk/>
            <pc:sldMk cId="146389124" sldId="271"/>
            <ac:spMk id="4" creationId="{D25DA42B-C0F8-DE72-85DF-C0A980D8BB44}"/>
          </ac:spMkLst>
        </pc:spChg>
        <pc:spChg chg="add del mod">
          <ac:chgData name="Αμαλία Αναστάσογλου" userId="c4effad8015d8dc4" providerId="LiveId" clId="{4A892896-8FAD-431A-937C-3D0763C0ADFE}" dt="2022-11-29T17:22:32.392" v="374"/>
          <ac:spMkLst>
            <pc:docMk/>
            <pc:sldMk cId="146389124" sldId="271"/>
            <ac:spMk id="7" creationId="{400B773F-38AE-E4FE-9988-377987A7CB0E}"/>
          </ac:spMkLst>
        </pc:spChg>
        <pc:spChg chg="add del mod">
          <ac:chgData name="Αμαλία Αναστάσογλου" userId="c4effad8015d8dc4" providerId="LiveId" clId="{4A892896-8FAD-431A-937C-3D0763C0ADFE}" dt="2022-11-29T17:52:28.855" v="386"/>
          <ac:spMkLst>
            <pc:docMk/>
            <pc:sldMk cId="146389124" sldId="271"/>
            <ac:spMk id="11" creationId="{D33CDD76-DB1D-BCD6-E0D6-9111DE08BE7A}"/>
          </ac:spMkLst>
        </pc:spChg>
        <pc:picChg chg="add mod">
          <ac:chgData name="Αμαλία Αναστάσογλου" userId="c4effad8015d8dc4" providerId="LiveId" clId="{4A892896-8FAD-431A-937C-3D0763C0ADFE}" dt="2022-12-02T11:28:12.120" v="695" actId="14100"/>
          <ac:picMkLst>
            <pc:docMk/>
            <pc:sldMk cId="146389124" sldId="271"/>
            <ac:picMk id="5" creationId="{3BCE35C9-9575-8304-DC45-79BAFDD1E434}"/>
          </ac:picMkLst>
        </pc:picChg>
        <pc:picChg chg="add del mod">
          <ac:chgData name="Αμαλία Αναστάσογλου" userId="c4effad8015d8dc4" providerId="LiveId" clId="{4A892896-8FAD-431A-937C-3D0763C0ADFE}" dt="2022-11-29T16:16:24.046" v="369" actId="21"/>
          <ac:picMkLst>
            <pc:docMk/>
            <pc:sldMk cId="146389124" sldId="271"/>
            <ac:picMk id="5" creationId="{6C43FDE0-6AE3-74AC-DBAF-23CA775C6AEF}"/>
          </ac:picMkLst>
        </pc:picChg>
        <pc:picChg chg="add del mod">
          <ac:chgData name="Αμαλία Αναστάσογλου" userId="c4effad8015d8dc4" providerId="LiveId" clId="{4A892896-8FAD-431A-937C-3D0763C0ADFE}" dt="2022-11-29T17:52:26.198" v="385" actId="478"/>
          <ac:picMkLst>
            <pc:docMk/>
            <pc:sldMk cId="146389124" sldId="271"/>
            <ac:picMk id="8" creationId="{EDD6E7C8-D480-030C-2469-33EB8ACF1C76}"/>
          </ac:picMkLst>
        </pc:picChg>
        <pc:picChg chg="add del">
          <ac:chgData name="Αμαλία Αναστάσογλου" userId="c4effad8015d8dc4" providerId="LiveId" clId="{4A892896-8FAD-431A-937C-3D0763C0ADFE}" dt="2022-11-29T17:23:02.931" v="379"/>
          <ac:picMkLst>
            <pc:docMk/>
            <pc:sldMk cId="146389124" sldId="271"/>
            <ac:picMk id="9" creationId="{6AC687BD-CCDD-1A3C-C14D-D520824911FF}"/>
          </ac:picMkLst>
        </pc:picChg>
        <pc:picChg chg="add del mod">
          <ac:chgData name="Αμαλία Αναστάσογλου" userId="c4effad8015d8dc4" providerId="LiveId" clId="{4A892896-8FAD-431A-937C-3D0763C0ADFE}" dt="2022-12-02T11:27:39.885" v="689" actId="478"/>
          <ac:picMkLst>
            <pc:docMk/>
            <pc:sldMk cId="146389124" sldId="271"/>
            <ac:picMk id="12" creationId="{D6A7213F-8EF8-7633-5184-5CFFA5D5FE8B}"/>
          </ac:picMkLst>
        </pc:picChg>
      </pc:sldChg>
      <pc:sldChg chg="addSp delSp modSp new mod modNotesTx">
        <pc:chgData name="Αμαλία Αναστάσογλου" userId="c4effad8015d8dc4" providerId="LiveId" clId="{4A892896-8FAD-431A-937C-3D0763C0ADFE}" dt="2022-12-10T19:34:38.187" v="10151" actId="207"/>
        <pc:sldMkLst>
          <pc:docMk/>
          <pc:sldMk cId="2326486929" sldId="272"/>
        </pc:sldMkLst>
        <pc:spChg chg="mod">
          <ac:chgData name="Αμαλία Αναστάσογλου" userId="c4effad8015d8dc4" providerId="LiveId" clId="{4A892896-8FAD-431A-937C-3D0763C0ADFE}" dt="2022-12-10T18:25:04.198" v="9583" actId="1076"/>
          <ac:spMkLst>
            <pc:docMk/>
            <pc:sldMk cId="2326486929" sldId="272"/>
            <ac:spMk id="2" creationId="{ABC76F70-4A01-6EEF-1710-DEAE4F5ADC59}"/>
          </ac:spMkLst>
        </pc:spChg>
        <pc:spChg chg="del mod">
          <ac:chgData name="Αμαλία Αναστάσογλου" userId="c4effad8015d8dc4" providerId="LiveId" clId="{4A892896-8FAD-431A-937C-3D0763C0ADFE}" dt="2022-12-10T18:23:40.745" v="9504" actId="478"/>
          <ac:spMkLst>
            <pc:docMk/>
            <pc:sldMk cId="2326486929" sldId="272"/>
            <ac:spMk id="3" creationId="{98D2196E-7732-83A6-9E39-C7CA1B4D44CF}"/>
          </ac:spMkLst>
        </pc:spChg>
        <pc:spChg chg="del">
          <ac:chgData name="Αμαλία Αναστάσογλου" userId="c4effad8015d8dc4" providerId="LiveId" clId="{4A892896-8FAD-431A-937C-3D0763C0ADFE}" dt="2022-11-30T18:17:09.876" v="594" actId="478"/>
          <ac:spMkLst>
            <pc:docMk/>
            <pc:sldMk cId="2326486929" sldId="272"/>
            <ac:spMk id="4" creationId="{8F85D6F3-D413-5906-8BA3-1507375289E5}"/>
          </ac:spMkLst>
        </pc:spChg>
        <pc:spChg chg="add mod">
          <ac:chgData name="Αμαλία Αναστάσογλου" userId="c4effad8015d8dc4" providerId="LiveId" clId="{4A892896-8FAD-431A-937C-3D0763C0ADFE}" dt="2022-12-10T18:25:00.226" v="9582" actId="27636"/>
          <ac:spMkLst>
            <pc:docMk/>
            <pc:sldMk cId="2326486929" sldId="272"/>
            <ac:spMk id="5" creationId="{E5BA7D68-C5AE-FFF2-0819-73C1D03EB546}"/>
          </ac:spMkLst>
        </pc:spChg>
        <pc:graphicFrameChg chg="add mod modGraphic">
          <ac:chgData name="Αμαλία Αναστάσογλου" userId="c4effad8015d8dc4" providerId="LiveId" clId="{4A892896-8FAD-431A-937C-3D0763C0ADFE}" dt="2022-12-10T19:34:38.187" v="10151" actId="207"/>
          <ac:graphicFrameMkLst>
            <pc:docMk/>
            <pc:sldMk cId="2326486929" sldId="272"/>
            <ac:graphicFrameMk id="6" creationId="{74E3C1ED-A4A6-41C2-85BE-1B3B9C9E68EF}"/>
          </ac:graphicFrameMkLst>
        </pc:graphicFrameChg>
      </pc:sldChg>
      <pc:sldChg chg="delSp modSp new del mod">
        <pc:chgData name="Αμαλία Αναστάσογλου" userId="c4effad8015d8dc4" providerId="LiveId" clId="{4A892896-8FAD-431A-937C-3D0763C0ADFE}" dt="2022-12-10T17:54:46.776" v="9298" actId="47"/>
        <pc:sldMkLst>
          <pc:docMk/>
          <pc:sldMk cId="1994236676" sldId="273"/>
        </pc:sldMkLst>
        <pc:spChg chg="mod">
          <ac:chgData name="Αμαλία Αναστάσογλου" userId="c4effad8015d8dc4" providerId="LiveId" clId="{4A892896-8FAD-431A-937C-3D0763C0ADFE}" dt="2022-12-02T11:29:00.736" v="723" actId="6549"/>
          <ac:spMkLst>
            <pc:docMk/>
            <pc:sldMk cId="1994236676" sldId="273"/>
            <ac:spMk id="2" creationId="{425B07F3-56F3-8619-8505-1B1492940938}"/>
          </ac:spMkLst>
        </pc:spChg>
        <pc:spChg chg="mod">
          <ac:chgData name="Αμαλία Αναστάσογλου" userId="c4effad8015d8dc4" providerId="LiveId" clId="{4A892896-8FAD-431A-937C-3D0763C0ADFE}" dt="2022-12-08T15:18:12.108" v="7836" actId="20578"/>
          <ac:spMkLst>
            <pc:docMk/>
            <pc:sldMk cId="1994236676" sldId="273"/>
            <ac:spMk id="3" creationId="{18719098-FB05-40F0-2487-D357B9F3053F}"/>
          </ac:spMkLst>
        </pc:spChg>
        <pc:spChg chg="del">
          <ac:chgData name="Αμαλία Αναστάσογλου" userId="c4effad8015d8dc4" providerId="LiveId" clId="{4A892896-8FAD-431A-937C-3D0763C0ADFE}" dt="2022-11-30T18:17:15.267" v="595" actId="478"/>
          <ac:spMkLst>
            <pc:docMk/>
            <pc:sldMk cId="1994236676" sldId="273"/>
            <ac:spMk id="4" creationId="{8D459E7E-090C-CDDA-AFA4-A97E5CD3EB58}"/>
          </ac:spMkLst>
        </pc:spChg>
      </pc:sldChg>
      <pc:sldChg chg="modSp new del mod">
        <pc:chgData name="Αμαλία Αναστάσογλου" userId="c4effad8015d8dc4" providerId="LiveId" clId="{4A892896-8FAD-431A-937C-3D0763C0ADFE}" dt="2022-12-02T12:02:56.183" v="1256" actId="47"/>
        <pc:sldMkLst>
          <pc:docMk/>
          <pc:sldMk cId="1979643370" sldId="274"/>
        </pc:sldMkLst>
        <pc:spChg chg="mod">
          <ac:chgData name="Αμαλία Αναστάσογλου" userId="c4effad8015d8dc4" providerId="LiveId" clId="{4A892896-8FAD-431A-937C-3D0763C0ADFE}" dt="2022-12-02T11:49:48.832" v="1063"/>
          <ac:spMkLst>
            <pc:docMk/>
            <pc:sldMk cId="1979643370" sldId="274"/>
            <ac:spMk id="3" creationId="{B0D98C8E-6FAC-5934-C6C7-E0AE72560E68}"/>
          </ac:spMkLst>
        </pc:spChg>
      </pc:sldChg>
      <pc:sldChg chg="modSp add del mod">
        <pc:chgData name="Αμαλία Αναστάσογλου" userId="c4effad8015d8dc4" providerId="LiveId" clId="{4A892896-8FAD-431A-937C-3D0763C0ADFE}" dt="2022-12-02T12:32:56.265" v="1264" actId="47"/>
        <pc:sldMkLst>
          <pc:docMk/>
          <pc:sldMk cId="619509805" sldId="275"/>
        </pc:sldMkLst>
        <pc:spChg chg="mod">
          <ac:chgData name="Αμαλία Αναστάσογλου" userId="c4effad8015d8dc4" providerId="LiveId" clId="{4A892896-8FAD-431A-937C-3D0763C0ADFE}" dt="2022-12-02T11:50:24.211" v="1076" actId="313"/>
          <ac:spMkLst>
            <pc:docMk/>
            <pc:sldMk cId="619509805" sldId="275"/>
            <ac:spMk id="3" creationId="{98D2196E-7732-83A6-9E39-C7CA1B4D44CF}"/>
          </ac:spMkLst>
        </pc:spChg>
      </pc:sldChg>
      <pc:sldChg chg="modSp add del mod ord">
        <pc:chgData name="Αμαλία Αναστάσογλου" userId="c4effad8015d8dc4" providerId="LiveId" clId="{4A892896-8FAD-431A-937C-3D0763C0ADFE}" dt="2022-12-02T11:55:22.214" v="1087" actId="47"/>
        <pc:sldMkLst>
          <pc:docMk/>
          <pc:sldMk cId="16924138" sldId="276"/>
        </pc:sldMkLst>
        <pc:spChg chg="mod">
          <ac:chgData name="Αμαλία Αναστάσογλου" userId="c4effad8015d8dc4" providerId="LiveId" clId="{4A892896-8FAD-431A-937C-3D0763C0ADFE}" dt="2022-12-02T11:55:05.908" v="1086" actId="27636"/>
          <ac:spMkLst>
            <pc:docMk/>
            <pc:sldMk cId="16924138" sldId="276"/>
            <ac:spMk id="3" creationId="{18719098-FB05-40F0-2487-D357B9F3053F}"/>
          </ac:spMkLst>
        </pc:spChg>
      </pc:sldChg>
      <pc:sldChg chg="modSp add del mod modNotesTx">
        <pc:chgData name="Αμαλία Αναστάσογλου" userId="c4effad8015d8dc4" providerId="LiveId" clId="{4A892896-8FAD-431A-937C-3D0763C0ADFE}" dt="2022-12-10T17:54:46.776" v="9298" actId="47"/>
        <pc:sldMkLst>
          <pc:docMk/>
          <pc:sldMk cId="81005235" sldId="277"/>
        </pc:sldMkLst>
        <pc:spChg chg="mod">
          <ac:chgData name="Αμαλία Αναστάσογλου" userId="c4effad8015d8dc4" providerId="LiveId" clId="{4A892896-8FAD-431A-937C-3D0763C0ADFE}" dt="2022-12-08T16:20:55.081" v="8623" actId="20577"/>
          <ac:spMkLst>
            <pc:docMk/>
            <pc:sldMk cId="81005235" sldId="277"/>
            <ac:spMk id="2" creationId="{425B07F3-56F3-8619-8505-1B1492940938}"/>
          </ac:spMkLst>
        </pc:spChg>
        <pc:spChg chg="mod">
          <ac:chgData name="Αμαλία Αναστάσογλου" userId="c4effad8015d8dc4" providerId="LiveId" clId="{4A892896-8FAD-431A-937C-3D0763C0ADFE}" dt="2022-12-03T10:15:45.817" v="1308" actId="313"/>
          <ac:spMkLst>
            <pc:docMk/>
            <pc:sldMk cId="81005235" sldId="277"/>
            <ac:spMk id="3" creationId="{18719098-FB05-40F0-2487-D357B9F3053F}"/>
          </ac:spMkLst>
        </pc:spChg>
      </pc:sldChg>
      <pc:sldChg chg="addSp delSp modSp add mod">
        <pc:chgData name="Αμαλία Αναστάσογλου" userId="c4effad8015d8dc4" providerId="LiveId" clId="{4A892896-8FAD-431A-937C-3D0763C0ADFE}" dt="2022-12-10T18:48:56.921" v="10109" actId="20577"/>
        <pc:sldMkLst>
          <pc:docMk/>
          <pc:sldMk cId="3231216267" sldId="278"/>
        </pc:sldMkLst>
        <pc:spChg chg="mod">
          <ac:chgData name="Αμαλία Αναστάσογλου" userId="c4effad8015d8dc4" providerId="LiveId" clId="{4A892896-8FAD-431A-937C-3D0763C0ADFE}" dt="2022-12-10T18:48:56.921" v="10109" actId="20577"/>
          <ac:spMkLst>
            <pc:docMk/>
            <pc:sldMk cId="3231216267" sldId="278"/>
            <ac:spMk id="2" creationId="{7D1D4EE3-A39C-B750-E17C-104D6743271A}"/>
          </ac:spMkLst>
        </pc:spChg>
        <pc:spChg chg="del">
          <ac:chgData name="Αμαλία Αναστάσογλου" userId="c4effad8015d8dc4" providerId="LiveId" clId="{4A892896-8FAD-431A-937C-3D0763C0ADFE}" dt="2022-12-10T17:44:21.962" v="8948" actId="478"/>
          <ac:spMkLst>
            <pc:docMk/>
            <pc:sldMk cId="3231216267" sldId="278"/>
            <ac:spMk id="3" creationId="{BB05FDC2-9E9D-EBE3-85C8-A55819887D81}"/>
          </ac:spMkLst>
        </pc:spChg>
        <pc:spChg chg="add del mod">
          <ac:chgData name="Αμαλία Αναστάσογλου" userId="c4effad8015d8dc4" providerId="LiveId" clId="{4A892896-8FAD-431A-937C-3D0763C0ADFE}" dt="2022-12-10T17:44:25.629" v="8949" actId="478"/>
          <ac:spMkLst>
            <pc:docMk/>
            <pc:sldMk cId="3231216267" sldId="278"/>
            <ac:spMk id="6" creationId="{C183A460-1248-37DA-B909-8E930CB42610}"/>
          </ac:spMkLst>
        </pc:spChg>
        <pc:graphicFrameChg chg="add del mod">
          <ac:chgData name="Αμαλία Αναστάσογλου" userId="c4effad8015d8dc4" providerId="LiveId" clId="{4A892896-8FAD-431A-937C-3D0763C0ADFE}" dt="2022-12-10T17:51:46.756" v="9260" actId="20577"/>
          <ac:graphicFrameMkLst>
            <pc:docMk/>
            <pc:sldMk cId="3231216267" sldId="278"/>
            <ac:graphicFrameMk id="4" creationId="{4AD5E110-098B-A77A-BC34-CD18068983D7}"/>
          </ac:graphicFrameMkLst>
        </pc:graphicFrameChg>
      </pc:sldChg>
      <pc:sldChg chg="addSp delSp modSp mod">
        <pc:chgData name="Αμαλία Αναστάσογλου" userId="c4effad8015d8dc4" providerId="LiveId" clId="{4A892896-8FAD-431A-937C-3D0763C0ADFE}" dt="2022-12-10T18:17:21.273" v="9502" actId="14100"/>
        <pc:sldMkLst>
          <pc:docMk/>
          <pc:sldMk cId="1554716030" sldId="279"/>
        </pc:sldMkLst>
        <pc:spChg chg="mod">
          <ac:chgData name="Αμαλία Αναστάσογλου" userId="c4effad8015d8dc4" providerId="LiveId" clId="{4A892896-8FAD-431A-937C-3D0763C0ADFE}" dt="2022-12-10T18:16:34.167" v="9491" actId="1076"/>
          <ac:spMkLst>
            <pc:docMk/>
            <pc:sldMk cId="1554716030" sldId="279"/>
            <ac:spMk id="2" creationId="{ABC76F70-4A01-6EEF-1710-DEAE4F5ADC59}"/>
          </ac:spMkLst>
        </pc:spChg>
        <pc:spChg chg="del">
          <ac:chgData name="Αμαλία Αναστάσογλου" userId="c4effad8015d8dc4" providerId="LiveId" clId="{4A892896-8FAD-431A-937C-3D0763C0ADFE}" dt="2022-12-10T18:13:40.071" v="9456" actId="478"/>
          <ac:spMkLst>
            <pc:docMk/>
            <pc:sldMk cId="1554716030" sldId="279"/>
            <ac:spMk id="3" creationId="{98D2196E-7732-83A6-9E39-C7CA1B4D44CF}"/>
          </ac:spMkLst>
        </pc:spChg>
        <pc:spChg chg="add del mod">
          <ac:chgData name="Αμαλία Αναστάσογλου" userId="c4effad8015d8dc4" providerId="LiveId" clId="{4A892896-8FAD-431A-937C-3D0763C0ADFE}" dt="2022-12-10T18:13:44.541" v="9457" actId="478"/>
          <ac:spMkLst>
            <pc:docMk/>
            <pc:sldMk cId="1554716030" sldId="279"/>
            <ac:spMk id="5" creationId="{EA562E5F-71DC-AD31-4953-09232D16A810}"/>
          </ac:spMkLst>
        </pc:spChg>
        <pc:spChg chg="add mod">
          <ac:chgData name="Αμαλία Αναστάσογλου" userId="c4effad8015d8dc4" providerId="LiveId" clId="{4A892896-8FAD-431A-937C-3D0763C0ADFE}" dt="2022-12-10T18:17:21.273" v="9502" actId="14100"/>
          <ac:spMkLst>
            <pc:docMk/>
            <pc:sldMk cId="1554716030" sldId="279"/>
            <ac:spMk id="6" creationId="{B24B63DE-36BC-1D73-35A7-307DCFDB61F1}"/>
          </ac:spMkLst>
        </pc:spChg>
      </pc:sldChg>
      <pc:sldChg chg="modSp add mod">
        <pc:chgData name="Αμαλία Αναστάσογλου" userId="c4effad8015d8dc4" providerId="LiveId" clId="{4A892896-8FAD-431A-937C-3D0763C0ADFE}" dt="2022-12-10T19:43:24.713" v="10155" actId="6549"/>
        <pc:sldMkLst>
          <pc:docMk/>
          <pc:sldMk cId="1650507515" sldId="280"/>
        </pc:sldMkLst>
        <pc:spChg chg="mod">
          <ac:chgData name="Αμαλία Αναστάσογλου" userId="c4effad8015d8dc4" providerId="LiveId" clId="{4A892896-8FAD-431A-937C-3D0763C0ADFE}" dt="2022-12-10T19:17:10.852" v="10148" actId="1076"/>
          <ac:spMkLst>
            <pc:docMk/>
            <pc:sldMk cId="1650507515" sldId="280"/>
            <ac:spMk id="2" creationId="{ABC76F70-4A01-6EEF-1710-DEAE4F5ADC59}"/>
          </ac:spMkLst>
        </pc:spChg>
        <pc:spChg chg="mod">
          <ac:chgData name="Αμαλία Αναστάσογλου" userId="c4effad8015d8dc4" providerId="LiveId" clId="{4A892896-8FAD-431A-937C-3D0763C0ADFE}" dt="2022-12-10T19:43:24.713" v="10155" actId="6549"/>
          <ac:spMkLst>
            <pc:docMk/>
            <pc:sldMk cId="1650507515" sldId="280"/>
            <ac:spMk id="3" creationId="{98D2196E-7732-83A6-9E39-C7CA1B4D44CF}"/>
          </ac:spMkLst>
        </pc:spChg>
      </pc:sldChg>
      <pc:sldChg chg="modSp add del mod">
        <pc:chgData name="Αμαλία Αναστάσογλου" userId="c4effad8015d8dc4" providerId="LiveId" clId="{4A892896-8FAD-431A-937C-3D0763C0ADFE}" dt="2022-12-10T19:06:33.612" v="10137" actId="47"/>
        <pc:sldMkLst>
          <pc:docMk/>
          <pc:sldMk cId="1248270019" sldId="281"/>
        </pc:sldMkLst>
        <pc:spChg chg="mod">
          <ac:chgData name="Αμαλία Αναστάσογλου" userId="c4effad8015d8dc4" providerId="LiveId" clId="{4A892896-8FAD-431A-937C-3D0763C0ADFE}" dt="2022-12-10T18:42:30.415" v="9933" actId="27636"/>
          <ac:spMkLst>
            <pc:docMk/>
            <pc:sldMk cId="1248270019" sldId="281"/>
            <ac:spMk id="5" creationId="{E5BA7D68-C5AE-FFF2-0819-73C1D03EB546}"/>
          </ac:spMkLst>
        </pc:spChg>
      </pc:sldChg>
      <pc:sldChg chg="new del">
        <pc:chgData name="Αμαλία Αναστάσογλου" userId="c4effad8015d8dc4" providerId="LiveId" clId="{4A892896-8FAD-431A-937C-3D0763C0ADFE}" dt="2022-12-10T19:43:35.077" v="10157" actId="47"/>
        <pc:sldMkLst>
          <pc:docMk/>
          <pc:sldMk cId="2243422226" sldId="281"/>
        </pc:sldMkLst>
      </pc:sldChg>
      <pc:sldChg chg="modSp add mod">
        <pc:chgData name="Αμαλία Αναστάσογλου" userId="c4effad8015d8dc4" providerId="LiveId" clId="{4A892896-8FAD-431A-937C-3D0763C0ADFE}" dt="2022-12-10T19:49:43.026" v="10290" actId="255"/>
        <pc:sldMkLst>
          <pc:docMk/>
          <pc:sldMk cId="4261610395" sldId="281"/>
        </pc:sldMkLst>
        <pc:spChg chg="mod">
          <ac:chgData name="Αμαλία Αναστάσογλου" userId="c4effad8015d8dc4" providerId="LiveId" clId="{4A892896-8FAD-431A-937C-3D0763C0ADFE}" dt="2022-12-10T19:49:43.026" v="10290" actId="255"/>
          <ac:spMkLst>
            <pc:docMk/>
            <pc:sldMk cId="4261610395" sldId="281"/>
            <ac:spMk id="3" creationId="{98D2196E-7732-83A6-9E39-C7CA1B4D44CF}"/>
          </ac:spMkLst>
        </pc:spChg>
      </pc:sldChg>
      <pc:sldChg chg="new del">
        <pc:chgData name="Αμαλία Αναστάσογλου" userId="c4effad8015d8dc4" providerId="LiveId" clId="{4A892896-8FAD-431A-937C-3D0763C0ADFE}" dt="2022-12-10T18:46:47.475" v="10097" actId="680"/>
        <pc:sldMkLst>
          <pc:docMk/>
          <pc:sldMk cId="991947589" sldId="282"/>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5CAE8A-E88B-4236-9024-9202D66B2C2D}" type="doc">
      <dgm:prSet loTypeId="urn:microsoft.com/office/officeart/2011/layout/TabList" loCatId="list" qsTypeId="urn:microsoft.com/office/officeart/2005/8/quickstyle/simple1" qsCatId="simple" csTypeId="urn:microsoft.com/office/officeart/2005/8/colors/colorful2" csCatId="colorful" phldr="1"/>
      <dgm:spPr/>
      <dgm:t>
        <a:bodyPr/>
        <a:lstStyle/>
        <a:p>
          <a:endParaRPr lang="en-GB"/>
        </a:p>
      </dgm:t>
    </dgm:pt>
    <dgm:pt modelId="{679FB32B-0C3C-40A8-9076-01E50DEC1A70}">
      <dgm:prSet phldrT="[Text]" custT="1"/>
      <dgm:spPr/>
      <dgm:t>
        <a:bodyPr/>
        <a:lstStyle/>
        <a:p>
          <a:r>
            <a:rPr lang="el-GR" sz="2800" dirty="0"/>
            <a:t>Αριθμός Ωφελούμενων</a:t>
          </a:r>
          <a:endParaRPr lang="en-GB" sz="2800" dirty="0"/>
        </a:p>
      </dgm:t>
    </dgm:pt>
    <dgm:pt modelId="{3D37D6A4-D37E-4C0A-8E11-65E4B78973BE}" type="parTrans" cxnId="{A1AC016D-4540-4BFF-8530-866DD1726555}">
      <dgm:prSet/>
      <dgm:spPr/>
      <dgm:t>
        <a:bodyPr/>
        <a:lstStyle/>
        <a:p>
          <a:endParaRPr lang="en-GB"/>
        </a:p>
      </dgm:t>
    </dgm:pt>
    <dgm:pt modelId="{BB934E60-3532-4E70-B184-5BC4388ABDAC}" type="sibTrans" cxnId="{A1AC016D-4540-4BFF-8530-866DD1726555}">
      <dgm:prSet/>
      <dgm:spPr/>
      <dgm:t>
        <a:bodyPr/>
        <a:lstStyle/>
        <a:p>
          <a:endParaRPr lang="en-GB"/>
        </a:p>
      </dgm:t>
    </dgm:pt>
    <dgm:pt modelId="{B0121BA8-22C2-46B3-9152-8348E62A8B83}">
      <dgm:prSet phldrT="[Text]" custT="1"/>
      <dgm:spPr/>
      <dgm:t>
        <a:bodyPr/>
        <a:lstStyle/>
        <a:p>
          <a:pPr algn="ctr"/>
          <a:r>
            <a:rPr lang="el-GR" sz="2800" dirty="0"/>
            <a:t>150</a:t>
          </a:r>
          <a:endParaRPr lang="en-GB" sz="2800" dirty="0"/>
        </a:p>
      </dgm:t>
    </dgm:pt>
    <dgm:pt modelId="{15C7D39F-6606-4DD7-B985-5031D79A120A}" type="parTrans" cxnId="{2E17034E-BA8E-412B-8073-73A4B758BF61}">
      <dgm:prSet/>
      <dgm:spPr/>
      <dgm:t>
        <a:bodyPr/>
        <a:lstStyle/>
        <a:p>
          <a:endParaRPr lang="en-GB"/>
        </a:p>
      </dgm:t>
    </dgm:pt>
    <dgm:pt modelId="{2999B34C-D826-4877-AE8D-17990B5F105E}" type="sibTrans" cxnId="{2E17034E-BA8E-412B-8073-73A4B758BF61}">
      <dgm:prSet/>
      <dgm:spPr/>
      <dgm:t>
        <a:bodyPr/>
        <a:lstStyle/>
        <a:p>
          <a:endParaRPr lang="en-GB"/>
        </a:p>
      </dgm:t>
    </dgm:pt>
    <dgm:pt modelId="{A10FA09D-6374-4F95-9683-6944DB8844CF}">
      <dgm:prSet phldrT="[Text]" custT="1"/>
      <dgm:spPr/>
      <dgm:t>
        <a:bodyPr/>
        <a:lstStyle/>
        <a:p>
          <a:r>
            <a:rPr lang="el-GR" sz="2800" dirty="0"/>
            <a:t>Σύνολο Αιτημάτων</a:t>
          </a:r>
          <a:endParaRPr lang="en-GB" sz="2800" dirty="0"/>
        </a:p>
      </dgm:t>
    </dgm:pt>
    <dgm:pt modelId="{56640985-1777-417B-BD09-9DBC5819D3F1}" type="parTrans" cxnId="{F24A51CA-395D-4ADA-BE3E-682256E94DF7}">
      <dgm:prSet/>
      <dgm:spPr/>
      <dgm:t>
        <a:bodyPr/>
        <a:lstStyle/>
        <a:p>
          <a:endParaRPr lang="en-GB"/>
        </a:p>
      </dgm:t>
    </dgm:pt>
    <dgm:pt modelId="{F93C133A-4188-4D40-96FC-A642A0F820E6}" type="sibTrans" cxnId="{F24A51CA-395D-4ADA-BE3E-682256E94DF7}">
      <dgm:prSet/>
      <dgm:spPr/>
      <dgm:t>
        <a:bodyPr/>
        <a:lstStyle/>
        <a:p>
          <a:endParaRPr lang="en-GB"/>
        </a:p>
      </dgm:t>
    </dgm:pt>
    <dgm:pt modelId="{E9DE85B2-6066-4DD8-BD7B-E04B10E66688}">
      <dgm:prSet phldrT="[Text]" custT="1"/>
      <dgm:spPr/>
      <dgm:t>
        <a:bodyPr/>
        <a:lstStyle/>
        <a:p>
          <a:r>
            <a:rPr lang="el-GR" sz="5000" dirty="0"/>
            <a:t>             </a:t>
          </a:r>
          <a:r>
            <a:rPr lang="el-GR" sz="2800" dirty="0"/>
            <a:t>210</a:t>
          </a:r>
          <a:endParaRPr lang="en-GB" sz="2800" dirty="0"/>
        </a:p>
      </dgm:t>
    </dgm:pt>
    <dgm:pt modelId="{CA60E7CF-0D76-42F3-BF24-82D95F6DC528}" type="parTrans" cxnId="{C7A2FD00-2947-4B54-B928-C04200021177}">
      <dgm:prSet/>
      <dgm:spPr/>
      <dgm:t>
        <a:bodyPr/>
        <a:lstStyle/>
        <a:p>
          <a:endParaRPr lang="en-GB"/>
        </a:p>
      </dgm:t>
    </dgm:pt>
    <dgm:pt modelId="{D964A4C9-9F23-4A68-BADE-B565F27402E8}" type="sibTrans" cxnId="{C7A2FD00-2947-4B54-B928-C04200021177}">
      <dgm:prSet/>
      <dgm:spPr/>
      <dgm:t>
        <a:bodyPr/>
        <a:lstStyle/>
        <a:p>
          <a:endParaRPr lang="en-GB"/>
        </a:p>
      </dgm:t>
    </dgm:pt>
    <dgm:pt modelId="{7B1037D9-5D42-4050-A5A3-D01E41E8F1CE}">
      <dgm:prSet phldrT="[Text]" custT="1"/>
      <dgm:spPr/>
      <dgm:t>
        <a:bodyPr/>
        <a:lstStyle/>
        <a:p>
          <a:r>
            <a:rPr lang="el-GR" sz="2500" dirty="0"/>
            <a:t>Αριθμός </a:t>
          </a:r>
          <a:r>
            <a:rPr lang="el-GR" sz="2700" dirty="0"/>
            <a:t>Συνεδριών</a:t>
          </a:r>
          <a:endParaRPr lang="en-GB" sz="2700" dirty="0"/>
        </a:p>
      </dgm:t>
    </dgm:pt>
    <dgm:pt modelId="{F4E0EFDE-37E0-4865-BE58-6D979FDB55DB}" type="parTrans" cxnId="{991CA3FE-F635-492E-BA36-087826EF0E11}">
      <dgm:prSet/>
      <dgm:spPr/>
      <dgm:t>
        <a:bodyPr/>
        <a:lstStyle/>
        <a:p>
          <a:endParaRPr lang="en-GB"/>
        </a:p>
      </dgm:t>
    </dgm:pt>
    <dgm:pt modelId="{8CFB1CF2-3498-440F-8DAF-C5C9930708EE}" type="sibTrans" cxnId="{991CA3FE-F635-492E-BA36-087826EF0E11}">
      <dgm:prSet/>
      <dgm:spPr/>
      <dgm:t>
        <a:bodyPr/>
        <a:lstStyle/>
        <a:p>
          <a:endParaRPr lang="en-GB"/>
        </a:p>
      </dgm:t>
    </dgm:pt>
    <dgm:pt modelId="{9946D479-86DF-4E64-BA82-407BAC9CC8B8}">
      <dgm:prSet phldrT="[Text]" custT="1"/>
      <dgm:spPr/>
      <dgm:t>
        <a:bodyPr/>
        <a:lstStyle/>
        <a:p>
          <a:r>
            <a:rPr lang="el-GR" sz="5000" dirty="0"/>
            <a:t>             </a:t>
          </a:r>
          <a:r>
            <a:rPr lang="el-GR" sz="2800" dirty="0"/>
            <a:t>237</a:t>
          </a:r>
          <a:endParaRPr lang="en-GB" sz="2800" dirty="0"/>
        </a:p>
      </dgm:t>
    </dgm:pt>
    <dgm:pt modelId="{F913A69A-1036-43A1-8266-A55692F46338}" type="parTrans" cxnId="{D7931624-206C-4A2A-8C8E-B33412D34F70}">
      <dgm:prSet/>
      <dgm:spPr/>
      <dgm:t>
        <a:bodyPr/>
        <a:lstStyle/>
        <a:p>
          <a:endParaRPr lang="en-GB"/>
        </a:p>
      </dgm:t>
    </dgm:pt>
    <dgm:pt modelId="{A19A6ED4-3912-4BF8-BDBF-439B7A9FB884}" type="sibTrans" cxnId="{D7931624-206C-4A2A-8C8E-B33412D34F70}">
      <dgm:prSet/>
      <dgm:spPr/>
      <dgm:t>
        <a:bodyPr/>
        <a:lstStyle/>
        <a:p>
          <a:endParaRPr lang="en-GB"/>
        </a:p>
      </dgm:t>
    </dgm:pt>
    <dgm:pt modelId="{0B8D3307-4368-4956-8363-3778CE7F89E2}" type="pres">
      <dgm:prSet presAssocID="{CD5CAE8A-E88B-4236-9024-9202D66B2C2D}" presName="Name0" presStyleCnt="0">
        <dgm:presLayoutVars>
          <dgm:chMax/>
          <dgm:chPref val="3"/>
          <dgm:dir/>
          <dgm:animOne val="branch"/>
          <dgm:animLvl val="lvl"/>
        </dgm:presLayoutVars>
      </dgm:prSet>
      <dgm:spPr/>
    </dgm:pt>
    <dgm:pt modelId="{E10ECA3B-4D74-4937-9DCA-B407C2F9768B}" type="pres">
      <dgm:prSet presAssocID="{679FB32B-0C3C-40A8-9076-01E50DEC1A70}" presName="composite" presStyleCnt="0"/>
      <dgm:spPr/>
    </dgm:pt>
    <dgm:pt modelId="{C17B9617-0D9F-463B-BAAA-0D90AD64932B}" type="pres">
      <dgm:prSet presAssocID="{679FB32B-0C3C-40A8-9076-01E50DEC1A70}" presName="FirstChild" presStyleLbl="revTx" presStyleIdx="0" presStyleCnt="3" custScaleX="73411" custScaleY="86746">
        <dgm:presLayoutVars>
          <dgm:chMax val="0"/>
          <dgm:chPref val="0"/>
          <dgm:bulletEnabled val="1"/>
        </dgm:presLayoutVars>
      </dgm:prSet>
      <dgm:spPr/>
    </dgm:pt>
    <dgm:pt modelId="{DBCFB2E0-0FC0-4D52-A5D6-C113E983B331}" type="pres">
      <dgm:prSet presAssocID="{679FB32B-0C3C-40A8-9076-01E50DEC1A70}" presName="Parent" presStyleLbl="alignNode1" presStyleIdx="0" presStyleCnt="3" custScaleX="190397" custScaleY="108144">
        <dgm:presLayoutVars>
          <dgm:chMax val="3"/>
          <dgm:chPref val="3"/>
          <dgm:bulletEnabled val="1"/>
        </dgm:presLayoutVars>
      </dgm:prSet>
      <dgm:spPr/>
    </dgm:pt>
    <dgm:pt modelId="{670A2A53-89A3-4BB2-A897-AF00056B8315}" type="pres">
      <dgm:prSet presAssocID="{679FB32B-0C3C-40A8-9076-01E50DEC1A70}" presName="Accent" presStyleLbl="parChTrans1D1" presStyleIdx="0" presStyleCnt="3"/>
      <dgm:spPr/>
    </dgm:pt>
    <dgm:pt modelId="{91462477-B155-43CA-B44B-12870713BA86}" type="pres">
      <dgm:prSet presAssocID="{BB934E60-3532-4E70-B184-5BC4388ABDAC}" presName="sibTrans" presStyleCnt="0"/>
      <dgm:spPr/>
    </dgm:pt>
    <dgm:pt modelId="{B735A71C-D2EB-4C19-9B02-7957E77FE10F}" type="pres">
      <dgm:prSet presAssocID="{A10FA09D-6374-4F95-9683-6944DB8844CF}" presName="composite" presStyleCnt="0"/>
      <dgm:spPr/>
    </dgm:pt>
    <dgm:pt modelId="{4E6BBA46-3284-47F2-AF56-7B70CEE10170}" type="pres">
      <dgm:prSet presAssocID="{A10FA09D-6374-4F95-9683-6944DB8844CF}" presName="FirstChild" presStyleLbl="revTx" presStyleIdx="1" presStyleCnt="3">
        <dgm:presLayoutVars>
          <dgm:chMax val="0"/>
          <dgm:chPref val="0"/>
          <dgm:bulletEnabled val="1"/>
        </dgm:presLayoutVars>
      </dgm:prSet>
      <dgm:spPr/>
    </dgm:pt>
    <dgm:pt modelId="{5FFD2DF8-2EE5-4C54-9370-3DFC9A2D337E}" type="pres">
      <dgm:prSet presAssocID="{A10FA09D-6374-4F95-9683-6944DB8844CF}" presName="Parent" presStyleLbl="alignNode1" presStyleIdx="1" presStyleCnt="3" custScaleX="194940" custScaleY="101348">
        <dgm:presLayoutVars>
          <dgm:chMax val="3"/>
          <dgm:chPref val="3"/>
          <dgm:bulletEnabled val="1"/>
        </dgm:presLayoutVars>
      </dgm:prSet>
      <dgm:spPr/>
    </dgm:pt>
    <dgm:pt modelId="{76C7FB6B-C848-4134-AB63-906C79ACD471}" type="pres">
      <dgm:prSet presAssocID="{A10FA09D-6374-4F95-9683-6944DB8844CF}" presName="Accent" presStyleLbl="parChTrans1D1" presStyleIdx="1" presStyleCnt="3"/>
      <dgm:spPr/>
    </dgm:pt>
    <dgm:pt modelId="{CABB944F-88A6-4C6E-BDEC-FDEFF01D0C64}" type="pres">
      <dgm:prSet presAssocID="{F93C133A-4188-4D40-96FC-A642A0F820E6}" presName="sibTrans" presStyleCnt="0"/>
      <dgm:spPr/>
    </dgm:pt>
    <dgm:pt modelId="{4AAA9C3B-5EC7-4A0E-BDDD-8B2870C3DC11}" type="pres">
      <dgm:prSet presAssocID="{7B1037D9-5D42-4050-A5A3-D01E41E8F1CE}" presName="composite" presStyleCnt="0"/>
      <dgm:spPr/>
    </dgm:pt>
    <dgm:pt modelId="{0EE97FA2-AEB1-4FD4-A037-80813F633AAA}" type="pres">
      <dgm:prSet presAssocID="{7B1037D9-5D42-4050-A5A3-D01E41E8F1CE}" presName="FirstChild" presStyleLbl="revTx" presStyleIdx="2" presStyleCnt="3">
        <dgm:presLayoutVars>
          <dgm:chMax val="0"/>
          <dgm:chPref val="0"/>
          <dgm:bulletEnabled val="1"/>
        </dgm:presLayoutVars>
      </dgm:prSet>
      <dgm:spPr/>
    </dgm:pt>
    <dgm:pt modelId="{48A52EA9-04F8-46EF-97D7-C512ED0DE5B4}" type="pres">
      <dgm:prSet presAssocID="{7B1037D9-5D42-4050-A5A3-D01E41E8F1CE}" presName="Parent" presStyleLbl="alignNode1" presStyleIdx="2" presStyleCnt="3" custScaleX="206298" custScaleY="95206">
        <dgm:presLayoutVars>
          <dgm:chMax val="3"/>
          <dgm:chPref val="3"/>
          <dgm:bulletEnabled val="1"/>
        </dgm:presLayoutVars>
      </dgm:prSet>
      <dgm:spPr/>
    </dgm:pt>
    <dgm:pt modelId="{D938038F-CC2A-4F5A-9141-EAC1180B0D5E}" type="pres">
      <dgm:prSet presAssocID="{7B1037D9-5D42-4050-A5A3-D01E41E8F1CE}" presName="Accent" presStyleLbl="parChTrans1D1" presStyleIdx="2" presStyleCnt="3"/>
      <dgm:spPr/>
    </dgm:pt>
  </dgm:ptLst>
  <dgm:cxnLst>
    <dgm:cxn modelId="{C7A2FD00-2947-4B54-B928-C04200021177}" srcId="{A10FA09D-6374-4F95-9683-6944DB8844CF}" destId="{E9DE85B2-6066-4DD8-BD7B-E04B10E66688}" srcOrd="0" destOrd="0" parTransId="{CA60E7CF-0D76-42F3-BF24-82D95F6DC528}" sibTransId="{D964A4C9-9F23-4A68-BADE-B565F27402E8}"/>
    <dgm:cxn modelId="{D7931624-206C-4A2A-8C8E-B33412D34F70}" srcId="{7B1037D9-5D42-4050-A5A3-D01E41E8F1CE}" destId="{9946D479-86DF-4E64-BA82-407BAC9CC8B8}" srcOrd="0" destOrd="0" parTransId="{F913A69A-1036-43A1-8266-A55692F46338}" sibTransId="{A19A6ED4-3912-4BF8-BDBF-439B7A9FB884}"/>
    <dgm:cxn modelId="{7C3DF049-7EE4-4E44-8790-8A4DD7B00A3F}" type="presOf" srcId="{679FB32B-0C3C-40A8-9076-01E50DEC1A70}" destId="{DBCFB2E0-0FC0-4D52-A5D6-C113E983B331}" srcOrd="0" destOrd="0" presId="urn:microsoft.com/office/officeart/2011/layout/TabList"/>
    <dgm:cxn modelId="{A1AC016D-4540-4BFF-8530-866DD1726555}" srcId="{CD5CAE8A-E88B-4236-9024-9202D66B2C2D}" destId="{679FB32B-0C3C-40A8-9076-01E50DEC1A70}" srcOrd="0" destOrd="0" parTransId="{3D37D6A4-D37E-4C0A-8E11-65E4B78973BE}" sibTransId="{BB934E60-3532-4E70-B184-5BC4388ABDAC}"/>
    <dgm:cxn modelId="{2E17034E-BA8E-412B-8073-73A4B758BF61}" srcId="{679FB32B-0C3C-40A8-9076-01E50DEC1A70}" destId="{B0121BA8-22C2-46B3-9152-8348E62A8B83}" srcOrd="0" destOrd="0" parTransId="{15C7D39F-6606-4DD7-B985-5031D79A120A}" sibTransId="{2999B34C-D826-4877-AE8D-17990B5F105E}"/>
    <dgm:cxn modelId="{4A3B6980-2344-4748-9845-C756F635E24F}" type="presOf" srcId="{CD5CAE8A-E88B-4236-9024-9202D66B2C2D}" destId="{0B8D3307-4368-4956-8363-3778CE7F89E2}" srcOrd="0" destOrd="0" presId="urn:microsoft.com/office/officeart/2011/layout/TabList"/>
    <dgm:cxn modelId="{4E972C8E-A43A-47DB-9DB7-AF5AB1222107}" type="presOf" srcId="{7B1037D9-5D42-4050-A5A3-D01E41E8F1CE}" destId="{48A52EA9-04F8-46EF-97D7-C512ED0DE5B4}" srcOrd="0" destOrd="0" presId="urn:microsoft.com/office/officeart/2011/layout/TabList"/>
    <dgm:cxn modelId="{9BA634A9-4098-4547-854F-3DECC8420B02}" type="presOf" srcId="{E9DE85B2-6066-4DD8-BD7B-E04B10E66688}" destId="{4E6BBA46-3284-47F2-AF56-7B70CEE10170}" srcOrd="0" destOrd="0" presId="urn:microsoft.com/office/officeart/2011/layout/TabList"/>
    <dgm:cxn modelId="{8457D8AB-8123-42AD-9029-05B723444604}" type="presOf" srcId="{9946D479-86DF-4E64-BA82-407BAC9CC8B8}" destId="{0EE97FA2-AEB1-4FD4-A037-80813F633AAA}" srcOrd="0" destOrd="0" presId="urn:microsoft.com/office/officeart/2011/layout/TabList"/>
    <dgm:cxn modelId="{73A4D1C7-E3B3-4481-A486-D431ADAA2F20}" type="presOf" srcId="{A10FA09D-6374-4F95-9683-6944DB8844CF}" destId="{5FFD2DF8-2EE5-4C54-9370-3DFC9A2D337E}" srcOrd="0" destOrd="0" presId="urn:microsoft.com/office/officeart/2011/layout/TabList"/>
    <dgm:cxn modelId="{F24A51CA-395D-4ADA-BE3E-682256E94DF7}" srcId="{CD5CAE8A-E88B-4236-9024-9202D66B2C2D}" destId="{A10FA09D-6374-4F95-9683-6944DB8844CF}" srcOrd="1" destOrd="0" parTransId="{56640985-1777-417B-BD09-9DBC5819D3F1}" sibTransId="{F93C133A-4188-4D40-96FC-A642A0F820E6}"/>
    <dgm:cxn modelId="{385C5CDD-00F8-4FDF-B507-A856F0EAD034}" type="presOf" srcId="{B0121BA8-22C2-46B3-9152-8348E62A8B83}" destId="{C17B9617-0D9F-463B-BAAA-0D90AD64932B}" srcOrd="0" destOrd="0" presId="urn:microsoft.com/office/officeart/2011/layout/TabList"/>
    <dgm:cxn modelId="{991CA3FE-F635-492E-BA36-087826EF0E11}" srcId="{CD5CAE8A-E88B-4236-9024-9202D66B2C2D}" destId="{7B1037D9-5D42-4050-A5A3-D01E41E8F1CE}" srcOrd="2" destOrd="0" parTransId="{F4E0EFDE-37E0-4865-BE58-6D979FDB55DB}" sibTransId="{8CFB1CF2-3498-440F-8DAF-C5C9930708EE}"/>
    <dgm:cxn modelId="{36296171-C9F6-40DA-9B06-5D37F788BD7D}" type="presParOf" srcId="{0B8D3307-4368-4956-8363-3778CE7F89E2}" destId="{E10ECA3B-4D74-4937-9DCA-B407C2F9768B}" srcOrd="0" destOrd="0" presId="urn:microsoft.com/office/officeart/2011/layout/TabList"/>
    <dgm:cxn modelId="{618E5F58-8EB4-411C-8DA4-C52FEACAA722}" type="presParOf" srcId="{E10ECA3B-4D74-4937-9DCA-B407C2F9768B}" destId="{C17B9617-0D9F-463B-BAAA-0D90AD64932B}" srcOrd="0" destOrd="0" presId="urn:microsoft.com/office/officeart/2011/layout/TabList"/>
    <dgm:cxn modelId="{47EF4F8D-EEF0-4780-A6DC-7DB1AABFE33E}" type="presParOf" srcId="{E10ECA3B-4D74-4937-9DCA-B407C2F9768B}" destId="{DBCFB2E0-0FC0-4D52-A5D6-C113E983B331}" srcOrd="1" destOrd="0" presId="urn:microsoft.com/office/officeart/2011/layout/TabList"/>
    <dgm:cxn modelId="{BB7F75E4-1FE9-4CEB-BF97-1FC691A4154F}" type="presParOf" srcId="{E10ECA3B-4D74-4937-9DCA-B407C2F9768B}" destId="{670A2A53-89A3-4BB2-A897-AF00056B8315}" srcOrd="2" destOrd="0" presId="urn:microsoft.com/office/officeart/2011/layout/TabList"/>
    <dgm:cxn modelId="{93519426-1790-43C7-98C6-C3A99AA17DC0}" type="presParOf" srcId="{0B8D3307-4368-4956-8363-3778CE7F89E2}" destId="{91462477-B155-43CA-B44B-12870713BA86}" srcOrd="1" destOrd="0" presId="urn:microsoft.com/office/officeart/2011/layout/TabList"/>
    <dgm:cxn modelId="{D8398BD5-1CBC-496C-9291-5A4B3566B1B2}" type="presParOf" srcId="{0B8D3307-4368-4956-8363-3778CE7F89E2}" destId="{B735A71C-D2EB-4C19-9B02-7957E77FE10F}" srcOrd="2" destOrd="0" presId="urn:microsoft.com/office/officeart/2011/layout/TabList"/>
    <dgm:cxn modelId="{5E88D824-ABEB-49ED-BC28-5C7003841DCA}" type="presParOf" srcId="{B735A71C-D2EB-4C19-9B02-7957E77FE10F}" destId="{4E6BBA46-3284-47F2-AF56-7B70CEE10170}" srcOrd="0" destOrd="0" presId="urn:microsoft.com/office/officeart/2011/layout/TabList"/>
    <dgm:cxn modelId="{42E9317C-12D2-46C5-A8FC-0FA3147A4111}" type="presParOf" srcId="{B735A71C-D2EB-4C19-9B02-7957E77FE10F}" destId="{5FFD2DF8-2EE5-4C54-9370-3DFC9A2D337E}" srcOrd="1" destOrd="0" presId="urn:microsoft.com/office/officeart/2011/layout/TabList"/>
    <dgm:cxn modelId="{9C66A19F-F965-4339-B050-A2CC87A7D0D3}" type="presParOf" srcId="{B735A71C-D2EB-4C19-9B02-7957E77FE10F}" destId="{76C7FB6B-C848-4134-AB63-906C79ACD471}" srcOrd="2" destOrd="0" presId="urn:microsoft.com/office/officeart/2011/layout/TabList"/>
    <dgm:cxn modelId="{7E0CD267-D5DB-48E2-9890-B30030A883AE}" type="presParOf" srcId="{0B8D3307-4368-4956-8363-3778CE7F89E2}" destId="{CABB944F-88A6-4C6E-BDEC-FDEFF01D0C64}" srcOrd="3" destOrd="0" presId="urn:microsoft.com/office/officeart/2011/layout/TabList"/>
    <dgm:cxn modelId="{B390B6FD-277A-49F3-A3FB-5F71803E749D}" type="presParOf" srcId="{0B8D3307-4368-4956-8363-3778CE7F89E2}" destId="{4AAA9C3B-5EC7-4A0E-BDDD-8B2870C3DC11}" srcOrd="4" destOrd="0" presId="urn:microsoft.com/office/officeart/2011/layout/TabList"/>
    <dgm:cxn modelId="{36E21B2B-5B84-4C18-ADDA-5A701E8B72D0}" type="presParOf" srcId="{4AAA9C3B-5EC7-4A0E-BDDD-8B2870C3DC11}" destId="{0EE97FA2-AEB1-4FD4-A037-80813F633AAA}" srcOrd="0" destOrd="0" presId="urn:microsoft.com/office/officeart/2011/layout/TabList"/>
    <dgm:cxn modelId="{9B64BFDA-BD4F-4E48-B3B8-500C0F0B33A6}" type="presParOf" srcId="{4AAA9C3B-5EC7-4A0E-BDDD-8B2870C3DC11}" destId="{48A52EA9-04F8-46EF-97D7-C512ED0DE5B4}" srcOrd="1" destOrd="0" presId="urn:microsoft.com/office/officeart/2011/layout/TabList"/>
    <dgm:cxn modelId="{FDFA3134-2A0A-4515-8770-E7760A1894AC}" type="presParOf" srcId="{4AAA9C3B-5EC7-4A0E-BDDD-8B2870C3DC11}" destId="{D938038F-CC2A-4F5A-9141-EAC1180B0D5E}" srcOrd="2" destOrd="0" presId="urn:microsoft.com/office/officeart/2011/layout/Tab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710859F-3F14-49AE-9EA4-82DAF0FE647B}" type="doc">
      <dgm:prSet loTypeId="urn:microsoft.com/office/officeart/2005/8/layout/hProcess9" loCatId="process" qsTypeId="urn:microsoft.com/office/officeart/2005/8/quickstyle/simple1" qsCatId="simple" csTypeId="urn:microsoft.com/office/officeart/2005/8/colors/accent5_4" csCatId="accent5" phldr="1"/>
      <dgm:spPr/>
    </dgm:pt>
    <dgm:pt modelId="{CD005F2D-8B07-4525-B33A-E57668EABA5D}">
      <dgm:prSet phldrT="[Text]" custT="1"/>
      <dgm:spPr/>
      <dgm:t>
        <a:bodyPr/>
        <a:lstStyle/>
        <a:p>
          <a:r>
            <a:rPr lang="el-GR" sz="1400" dirty="0"/>
            <a:t>Γνωριμία – Ιστορικό- Συμπλήρωση και ερμηνεία ερωτηματολογίων π.χ. ενδιαφερόντων / αξιών / λήψης απόφασης</a:t>
          </a:r>
          <a:endParaRPr lang="en-GB" sz="1400" dirty="0"/>
        </a:p>
        <a:p>
          <a:endParaRPr lang="en-GB" sz="1300" dirty="0"/>
        </a:p>
      </dgm:t>
    </dgm:pt>
    <dgm:pt modelId="{4EEF0B2A-F8DE-4826-8AAC-35DCC7343FE1}" type="parTrans" cxnId="{1F9C73EB-0F37-4829-B540-FBCCD732A0AF}">
      <dgm:prSet/>
      <dgm:spPr/>
      <dgm:t>
        <a:bodyPr/>
        <a:lstStyle/>
        <a:p>
          <a:endParaRPr lang="en-GB"/>
        </a:p>
      </dgm:t>
    </dgm:pt>
    <dgm:pt modelId="{07290DF9-2DFA-45E2-BFCB-3FC6C72B56BC}" type="sibTrans" cxnId="{1F9C73EB-0F37-4829-B540-FBCCD732A0AF}">
      <dgm:prSet/>
      <dgm:spPr/>
      <dgm:t>
        <a:bodyPr/>
        <a:lstStyle/>
        <a:p>
          <a:endParaRPr lang="en-GB"/>
        </a:p>
      </dgm:t>
    </dgm:pt>
    <dgm:pt modelId="{E6C0296A-66EE-4CA8-8A70-FE3BA55B888D}">
      <dgm:prSet/>
      <dgm:spPr/>
      <dgm:t>
        <a:bodyPr/>
        <a:lstStyle/>
        <a:p>
          <a:r>
            <a:rPr lang="el-GR" dirty="0"/>
            <a:t>Σκιαγράφηση προφίλ επαγγελματικής προσωπικότητας </a:t>
          </a:r>
          <a:r>
            <a:rPr lang="el-GR" dirty="0" err="1"/>
            <a:t>συμβουλευόμενων</a:t>
          </a:r>
          <a:r>
            <a:rPr lang="el-GR" dirty="0"/>
            <a:t> / αφηγηματικές μέθοδοι / δραστηριότητες  π.χ. ασκήσεις οραματισμού</a:t>
          </a:r>
          <a:endParaRPr lang="en-GB" dirty="0"/>
        </a:p>
      </dgm:t>
    </dgm:pt>
    <dgm:pt modelId="{D3B7A49A-5B19-4C21-ACB5-12A055ACC190}" type="parTrans" cxnId="{4CEF2368-1FFB-4605-AB64-702BC350164F}">
      <dgm:prSet/>
      <dgm:spPr/>
      <dgm:t>
        <a:bodyPr/>
        <a:lstStyle/>
        <a:p>
          <a:endParaRPr lang="en-GB"/>
        </a:p>
      </dgm:t>
    </dgm:pt>
    <dgm:pt modelId="{84D73B1B-7A4B-42EA-9B99-7822C10EE1AD}" type="sibTrans" cxnId="{4CEF2368-1FFB-4605-AB64-702BC350164F}">
      <dgm:prSet/>
      <dgm:spPr/>
      <dgm:t>
        <a:bodyPr/>
        <a:lstStyle/>
        <a:p>
          <a:endParaRPr lang="en-GB"/>
        </a:p>
      </dgm:t>
    </dgm:pt>
    <dgm:pt modelId="{00808494-E652-4610-8EF9-412AA6D2C0B2}">
      <dgm:prSet/>
      <dgm:spPr>
        <a:solidFill>
          <a:schemeClr val="accent5">
            <a:lumMod val="50000"/>
          </a:schemeClr>
        </a:solidFill>
        <a:ln>
          <a:solidFill>
            <a:schemeClr val="bg1"/>
          </a:solidFill>
        </a:ln>
      </dgm:spPr>
      <dgm:t>
        <a:bodyPr/>
        <a:lstStyle/>
        <a:p>
          <a:r>
            <a:rPr lang="el-GR" dirty="0"/>
            <a:t>Καταιγισμός ιδεών εναλλακτικών επαγγελματικών διαδρομών/ ΠΜΣ &amp; εύρεση αντίστοιχων πληροφοριών</a:t>
          </a:r>
          <a:endParaRPr lang="en-GB" dirty="0"/>
        </a:p>
      </dgm:t>
    </dgm:pt>
    <dgm:pt modelId="{C2474ED0-6EAB-4759-A441-F3BFA7E7744C}" type="parTrans" cxnId="{B3C488F6-135C-4FA0-8CFF-98B6E052B476}">
      <dgm:prSet/>
      <dgm:spPr/>
      <dgm:t>
        <a:bodyPr/>
        <a:lstStyle/>
        <a:p>
          <a:endParaRPr lang="en-GB"/>
        </a:p>
      </dgm:t>
    </dgm:pt>
    <dgm:pt modelId="{C832077F-2AE0-468C-898C-F49FCEA94F4A}" type="sibTrans" cxnId="{B3C488F6-135C-4FA0-8CFF-98B6E052B476}">
      <dgm:prSet/>
      <dgm:spPr/>
      <dgm:t>
        <a:bodyPr/>
        <a:lstStyle/>
        <a:p>
          <a:endParaRPr lang="en-GB"/>
        </a:p>
      </dgm:t>
    </dgm:pt>
    <dgm:pt modelId="{FC6F30ED-3D93-4512-A631-6FF25B1FF3D0}">
      <dgm:prSet/>
      <dgm:spPr/>
      <dgm:t>
        <a:bodyPr/>
        <a:lstStyle/>
        <a:p>
          <a:r>
            <a:rPr lang="el-GR" dirty="0"/>
            <a:t>Λήψη Απόφασης &amp; Δημιουργία πλάνου δράσης σύμφωνα με το προφίλ και τις  ανάγκες των </a:t>
          </a:r>
          <a:r>
            <a:rPr lang="el-GR" dirty="0" err="1"/>
            <a:t>συμβουλευόμενων</a:t>
          </a:r>
          <a:endParaRPr lang="en-GB" dirty="0"/>
        </a:p>
      </dgm:t>
    </dgm:pt>
    <dgm:pt modelId="{A2C3D1BA-FD09-4510-A8F8-DFA5E7113656}" type="parTrans" cxnId="{409B22E8-6CD0-49FF-A1DB-E9F4F9200425}">
      <dgm:prSet/>
      <dgm:spPr/>
      <dgm:t>
        <a:bodyPr/>
        <a:lstStyle/>
        <a:p>
          <a:endParaRPr lang="en-GB"/>
        </a:p>
      </dgm:t>
    </dgm:pt>
    <dgm:pt modelId="{725A57B0-E4D3-4415-A6BB-5040D7979F70}" type="sibTrans" cxnId="{409B22E8-6CD0-49FF-A1DB-E9F4F9200425}">
      <dgm:prSet/>
      <dgm:spPr/>
      <dgm:t>
        <a:bodyPr/>
        <a:lstStyle/>
        <a:p>
          <a:endParaRPr lang="en-GB"/>
        </a:p>
      </dgm:t>
    </dgm:pt>
    <dgm:pt modelId="{768CC3C2-FD52-4B4D-AD6E-472E3A027FE9}" type="pres">
      <dgm:prSet presAssocID="{0710859F-3F14-49AE-9EA4-82DAF0FE647B}" presName="CompostProcess" presStyleCnt="0">
        <dgm:presLayoutVars>
          <dgm:dir/>
          <dgm:resizeHandles val="exact"/>
        </dgm:presLayoutVars>
      </dgm:prSet>
      <dgm:spPr/>
    </dgm:pt>
    <dgm:pt modelId="{0C0F7053-C678-4600-ACC3-FB4361424D60}" type="pres">
      <dgm:prSet presAssocID="{0710859F-3F14-49AE-9EA4-82DAF0FE647B}" presName="arrow" presStyleLbl="bgShp" presStyleIdx="0" presStyleCnt="1"/>
      <dgm:spPr/>
    </dgm:pt>
    <dgm:pt modelId="{4FBBD53E-CF7F-4835-B8DA-EEF6C58DA1B6}" type="pres">
      <dgm:prSet presAssocID="{0710859F-3F14-49AE-9EA4-82DAF0FE647B}" presName="linearProcess" presStyleCnt="0"/>
      <dgm:spPr/>
    </dgm:pt>
    <dgm:pt modelId="{A5169600-2237-44DE-AA95-6C1AE590B91B}" type="pres">
      <dgm:prSet presAssocID="{CD005F2D-8B07-4525-B33A-E57668EABA5D}" presName="textNode" presStyleLbl="node1" presStyleIdx="0" presStyleCnt="4">
        <dgm:presLayoutVars>
          <dgm:bulletEnabled val="1"/>
        </dgm:presLayoutVars>
      </dgm:prSet>
      <dgm:spPr/>
    </dgm:pt>
    <dgm:pt modelId="{07B33C21-F35D-4925-9626-066B984DBBA9}" type="pres">
      <dgm:prSet presAssocID="{07290DF9-2DFA-45E2-BFCB-3FC6C72B56BC}" presName="sibTrans" presStyleCnt="0"/>
      <dgm:spPr/>
    </dgm:pt>
    <dgm:pt modelId="{12C90E22-A154-430E-9718-A014875810F3}" type="pres">
      <dgm:prSet presAssocID="{E6C0296A-66EE-4CA8-8A70-FE3BA55B888D}" presName="textNode" presStyleLbl="node1" presStyleIdx="1" presStyleCnt="4">
        <dgm:presLayoutVars>
          <dgm:bulletEnabled val="1"/>
        </dgm:presLayoutVars>
      </dgm:prSet>
      <dgm:spPr/>
    </dgm:pt>
    <dgm:pt modelId="{B341AF14-EB0A-4D13-A658-EC080BF9B40B}" type="pres">
      <dgm:prSet presAssocID="{84D73B1B-7A4B-42EA-9B99-7822C10EE1AD}" presName="sibTrans" presStyleCnt="0"/>
      <dgm:spPr/>
    </dgm:pt>
    <dgm:pt modelId="{7403891B-0A0C-4C03-939F-68BA6D9E0E42}" type="pres">
      <dgm:prSet presAssocID="{00808494-E652-4610-8EF9-412AA6D2C0B2}" presName="textNode" presStyleLbl="node1" presStyleIdx="2" presStyleCnt="4">
        <dgm:presLayoutVars>
          <dgm:bulletEnabled val="1"/>
        </dgm:presLayoutVars>
      </dgm:prSet>
      <dgm:spPr/>
    </dgm:pt>
    <dgm:pt modelId="{267F373E-7AD5-40F7-B156-D8CD788A2FD5}" type="pres">
      <dgm:prSet presAssocID="{C832077F-2AE0-468C-898C-F49FCEA94F4A}" presName="sibTrans" presStyleCnt="0"/>
      <dgm:spPr/>
    </dgm:pt>
    <dgm:pt modelId="{83DD8816-4A92-4B8F-BE5B-BA9280FC33DB}" type="pres">
      <dgm:prSet presAssocID="{FC6F30ED-3D93-4512-A631-6FF25B1FF3D0}" presName="textNode" presStyleLbl="node1" presStyleIdx="3" presStyleCnt="4">
        <dgm:presLayoutVars>
          <dgm:bulletEnabled val="1"/>
        </dgm:presLayoutVars>
      </dgm:prSet>
      <dgm:spPr/>
    </dgm:pt>
  </dgm:ptLst>
  <dgm:cxnLst>
    <dgm:cxn modelId="{F76AE402-8BF6-4C8F-AC12-08E5C7E09BA8}" type="presOf" srcId="{CD005F2D-8B07-4525-B33A-E57668EABA5D}" destId="{A5169600-2237-44DE-AA95-6C1AE590B91B}" srcOrd="0" destOrd="0" presId="urn:microsoft.com/office/officeart/2005/8/layout/hProcess9"/>
    <dgm:cxn modelId="{35742C33-7572-4E62-8BA0-E4DBED51AE61}" type="presOf" srcId="{0710859F-3F14-49AE-9EA4-82DAF0FE647B}" destId="{768CC3C2-FD52-4B4D-AD6E-472E3A027FE9}" srcOrd="0" destOrd="0" presId="urn:microsoft.com/office/officeart/2005/8/layout/hProcess9"/>
    <dgm:cxn modelId="{45D60B45-1DC7-45F0-A62B-F812922CE73A}" type="presOf" srcId="{00808494-E652-4610-8EF9-412AA6D2C0B2}" destId="{7403891B-0A0C-4C03-939F-68BA6D9E0E42}" srcOrd="0" destOrd="0" presId="urn:microsoft.com/office/officeart/2005/8/layout/hProcess9"/>
    <dgm:cxn modelId="{4CEF2368-1FFB-4605-AB64-702BC350164F}" srcId="{0710859F-3F14-49AE-9EA4-82DAF0FE647B}" destId="{E6C0296A-66EE-4CA8-8A70-FE3BA55B888D}" srcOrd="1" destOrd="0" parTransId="{D3B7A49A-5B19-4C21-ACB5-12A055ACC190}" sibTransId="{84D73B1B-7A4B-42EA-9B99-7822C10EE1AD}"/>
    <dgm:cxn modelId="{A01A7369-DA31-4E17-B500-C491F6DB91BD}" type="presOf" srcId="{E6C0296A-66EE-4CA8-8A70-FE3BA55B888D}" destId="{12C90E22-A154-430E-9718-A014875810F3}" srcOrd="0" destOrd="0" presId="urn:microsoft.com/office/officeart/2005/8/layout/hProcess9"/>
    <dgm:cxn modelId="{E249F78C-9C7D-465D-8351-F339F2FE64A2}" type="presOf" srcId="{FC6F30ED-3D93-4512-A631-6FF25B1FF3D0}" destId="{83DD8816-4A92-4B8F-BE5B-BA9280FC33DB}" srcOrd="0" destOrd="0" presId="urn:microsoft.com/office/officeart/2005/8/layout/hProcess9"/>
    <dgm:cxn modelId="{409B22E8-6CD0-49FF-A1DB-E9F4F9200425}" srcId="{0710859F-3F14-49AE-9EA4-82DAF0FE647B}" destId="{FC6F30ED-3D93-4512-A631-6FF25B1FF3D0}" srcOrd="3" destOrd="0" parTransId="{A2C3D1BA-FD09-4510-A8F8-DFA5E7113656}" sibTransId="{725A57B0-E4D3-4415-A6BB-5040D7979F70}"/>
    <dgm:cxn modelId="{1F9C73EB-0F37-4829-B540-FBCCD732A0AF}" srcId="{0710859F-3F14-49AE-9EA4-82DAF0FE647B}" destId="{CD005F2D-8B07-4525-B33A-E57668EABA5D}" srcOrd="0" destOrd="0" parTransId="{4EEF0B2A-F8DE-4826-8AAC-35DCC7343FE1}" sibTransId="{07290DF9-2DFA-45E2-BFCB-3FC6C72B56BC}"/>
    <dgm:cxn modelId="{B3C488F6-135C-4FA0-8CFF-98B6E052B476}" srcId="{0710859F-3F14-49AE-9EA4-82DAF0FE647B}" destId="{00808494-E652-4610-8EF9-412AA6D2C0B2}" srcOrd="2" destOrd="0" parTransId="{C2474ED0-6EAB-4759-A441-F3BFA7E7744C}" sibTransId="{C832077F-2AE0-468C-898C-F49FCEA94F4A}"/>
    <dgm:cxn modelId="{9C121A03-F63E-4432-B2C0-7FE0BB45F82E}" type="presParOf" srcId="{768CC3C2-FD52-4B4D-AD6E-472E3A027FE9}" destId="{0C0F7053-C678-4600-ACC3-FB4361424D60}" srcOrd="0" destOrd="0" presId="urn:microsoft.com/office/officeart/2005/8/layout/hProcess9"/>
    <dgm:cxn modelId="{158823C2-18E0-4329-BB92-158CDE795FA3}" type="presParOf" srcId="{768CC3C2-FD52-4B4D-AD6E-472E3A027FE9}" destId="{4FBBD53E-CF7F-4835-B8DA-EEF6C58DA1B6}" srcOrd="1" destOrd="0" presId="urn:microsoft.com/office/officeart/2005/8/layout/hProcess9"/>
    <dgm:cxn modelId="{42283368-8A8F-428A-ABC0-D165481276CD}" type="presParOf" srcId="{4FBBD53E-CF7F-4835-B8DA-EEF6C58DA1B6}" destId="{A5169600-2237-44DE-AA95-6C1AE590B91B}" srcOrd="0" destOrd="0" presId="urn:microsoft.com/office/officeart/2005/8/layout/hProcess9"/>
    <dgm:cxn modelId="{5F3796A8-E561-41DC-944B-F11026151A32}" type="presParOf" srcId="{4FBBD53E-CF7F-4835-B8DA-EEF6C58DA1B6}" destId="{07B33C21-F35D-4925-9626-066B984DBBA9}" srcOrd="1" destOrd="0" presId="urn:microsoft.com/office/officeart/2005/8/layout/hProcess9"/>
    <dgm:cxn modelId="{0F99E06C-7DF8-46C2-92C2-9956261AC051}" type="presParOf" srcId="{4FBBD53E-CF7F-4835-B8DA-EEF6C58DA1B6}" destId="{12C90E22-A154-430E-9718-A014875810F3}" srcOrd="2" destOrd="0" presId="urn:microsoft.com/office/officeart/2005/8/layout/hProcess9"/>
    <dgm:cxn modelId="{29D3AD1D-562D-47C7-8014-26FB9C41ACDC}" type="presParOf" srcId="{4FBBD53E-CF7F-4835-B8DA-EEF6C58DA1B6}" destId="{B341AF14-EB0A-4D13-A658-EC080BF9B40B}" srcOrd="3" destOrd="0" presId="urn:microsoft.com/office/officeart/2005/8/layout/hProcess9"/>
    <dgm:cxn modelId="{855AD791-2575-4AD8-A603-710727EBF7DC}" type="presParOf" srcId="{4FBBD53E-CF7F-4835-B8DA-EEF6C58DA1B6}" destId="{7403891B-0A0C-4C03-939F-68BA6D9E0E42}" srcOrd="4" destOrd="0" presId="urn:microsoft.com/office/officeart/2005/8/layout/hProcess9"/>
    <dgm:cxn modelId="{60A2A0EA-6BE6-452B-81D9-2F06EBD4BA63}" type="presParOf" srcId="{4FBBD53E-CF7F-4835-B8DA-EEF6C58DA1B6}" destId="{267F373E-7AD5-40F7-B156-D8CD788A2FD5}" srcOrd="5" destOrd="0" presId="urn:microsoft.com/office/officeart/2005/8/layout/hProcess9"/>
    <dgm:cxn modelId="{CBF39FC9-F08C-478F-8173-F2A2F62E878F}" type="presParOf" srcId="{4FBBD53E-CF7F-4835-B8DA-EEF6C58DA1B6}" destId="{83DD8816-4A92-4B8F-BE5B-BA9280FC33DB}"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38038F-CC2A-4F5A-9141-EAC1180B0D5E}">
      <dsp:nvSpPr>
        <dsp:cNvPr id="0" name=""/>
        <dsp:cNvSpPr/>
      </dsp:nvSpPr>
      <dsp:spPr>
        <a:xfrm>
          <a:off x="421195" y="4062684"/>
          <a:ext cx="6096000" cy="0"/>
        </a:xfrm>
        <a:prstGeom prst="line">
          <a:avLst/>
        </a:prstGeom>
        <a:noFill/>
        <a:ln w="127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6C7FB6B-C848-4134-AB63-906C79ACD471}">
      <dsp:nvSpPr>
        <dsp:cNvPr id="0" name=""/>
        <dsp:cNvSpPr/>
      </dsp:nvSpPr>
      <dsp:spPr>
        <a:xfrm>
          <a:off x="376190" y="2719360"/>
          <a:ext cx="6096000" cy="0"/>
        </a:xfrm>
        <a:prstGeom prst="line">
          <a:avLst/>
        </a:prstGeom>
        <a:noFill/>
        <a:ln w="127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70A2A53-89A3-4BB2-A897-AF00056B8315}">
      <dsp:nvSpPr>
        <dsp:cNvPr id="0" name=""/>
        <dsp:cNvSpPr/>
      </dsp:nvSpPr>
      <dsp:spPr>
        <a:xfrm>
          <a:off x="358189" y="1324274"/>
          <a:ext cx="6096000" cy="0"/>
        </a:xfrm>
        <a:prstGeom prst="line">
          <a:avLst/>
        </a:prstGeom>
        <a:noFill/>
        <a:ln w="127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17B9617-0D9F-463B-BAAA-0D90AD64932B}">
      <dsp:nvSpPr>
        <dsp:cNvPr id="0" name=""/>
        <dsp:cNvSpPr/>
      </dsp:nvSpPr>
      <dsp:spPr>
        <a:xfrm>
          <a:off x="2542869" y="137320"/>
          <a:ext cx="3311599" cy="11027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b" anchorCtr="0">
          <a:noAutofit/>
        </a:bodyPr>
        <a:lstStyle/>
        <a:p>
          <a:pPr marL="0" lvl="0" indent="0" algn="ctr" defTabSz="1244600">
            <a:lnSpc>
              <a:spcPct val="90000"/>
            </a:lnSpc>
            <a:spcBef>
              <a:spcPct val="0"/>
            </a:spcBef>
            <a:spcAft>
              <a:spcPct val="35000"/>
            </a:spcAft>
            <a:buNone/>
          </a:pPr>
          <a:r>
            <a:rPr lang="el-GR" sz="2800" kern="1200" dirty="0"/>
            <a:t>150</a:t>
          </a:r>
          <a:endParaRPr lang="en-GB" sz="2800" kern="1200" dirty="0"/>
        </a:p>
      </dsp:txBody>
      <dsp:txXfrm>
        <a:off x="2542869" y="137320"/>
        <a:ext cx="3311599" cy="1102711"/>
      </dsp:txXfrm>
    </dsp:sp>
    <dsp:sp modelId="{DBCFB2E0-0FC0-4D52-A5D6-C113E983B331}">
      <dsp:nvSpPr>
        <dsp:cNvPr id="0" name=""/>
        <dsp:cNvSpPr/>
      </dsp:nvSpPr>
      <dsp:spPr>
        <a:xfrm>
          <a:off x="-358189" y="1315"/>
          <a:ext cx="3017716" cy="1374721"/>
        </a:xfrm>
        <a:prstGeom prst="round2SameRect">
          <a:avLst>
            <a:gd name="adj1" fmla="val 16670"/>
            <a:gd name="adj2" fmla="val 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244600">
            <a:lnSpc>
              <a:spcPct val="90000"/>
            </a:lnSpc>
            <a:spcBef>
              <a:spcPct val="0"/>
            </a:spcBef>
            <a:spcAft>
              <a:spcPct val="35000"/>
            </a:spcAft>
            <a:buNone/>
          </a:pPr>
          <a:r>
            <a:rPr lang="el-GR" sz="2800" kern="1200" dirty="0"/>
            <a:t>Αριθμός Ωφελούμενων</a:t>
          </a:r>
          <a:endParaRPr lang="en-GB" sz="2800" kern="1200" dirty="0"/>
        </a:p>
      </dsp:txBody>
      <dsp:txXfrm>
        <a:off x="-291069" y="68435"/>
        <a:ext cx="2883476" cy="1307601"/>
      </dsp:txXfrm>
    </dsp:sp>
    <dsp:sp modelId="{4E6BBA46-3284-47F2-AF56-7B70CEE10170}">
      <dsp:nvSpPr>
        <dsp:cNvPr id="0" name=""/>
        <dsp:cNvSpPr/>
      </dsp:nvSpPr>
      <dsp:spPr>
        <a:xfrm>
          <a:off x="1961150" y="1448165"/>
          <a:ext cx="4511040" cy="12711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b" anchorCtr="0">
          <a:noAutofit/>
        </a:bodyPr>
        <a:lstStyle/>
        <a:p>
          <a:pPr marL="0" lvl="0" indent="0" algn="l" defTabSz="2222500">
            <a:lnSpc>
              <a:spcPct val="90000"/>
            </a:lnSpc>
            <a:spcBef>
              <a:spcPct val="0"/>
            </a:spcBef>
            <a:spcAft>
              <a:spcPct val="35000"/>
            </a:spcAft>
            <a:buNone/>
          </a:pPr>
          <a:r>
            <a:rPr lang="el-GR" sz="5000" kern="1200" dirty="0"/>
            <a:t>             </a:t>
          </a:r>
          <a:r>
            <a:rPr lang="el-GR" sz="2800" kern="1200" dirty="0"/>
            <a:t>210</a:t>
          </a:r>
          <a:endParaRPr lang="en-GB" sz="2800" kern="1200" dirty="0"/>
        </a:p>
      </dsp:txBody>
      <dsp:txXfrm>
        <a:off x="1961150" y="1448165"/>
        <a:ext cx="4511040" cy="1271195"/>
      </dsp:txXfrm>
    </dsp:sp>
    <dsp:sp modelId="{5FFD2DF8-2EE5-4C54-9370-3DFC9A2D337E}">
      <dsp:nvSpPr>
        <dsp:cNvPr id="0" name=""/>
        <dsp:cNvSpPr/>
      </dsp:nvSpPr>
      <dsp:spPr>
        <a:xfrm>
          <a:off x="-376190" y="1439597"/>
          <a:ext cx="3089721" cy="1288331"/>
        </a:xfrm>
        <a:prstGeom prst="round2SameRect">
          <a:avLst>
            <a:gd name="adj1" fmla="val 16670"/>
            <a:gd name="adj2" fmla="val 0"/>
          </a:avLst>
        </a:prstGeom>
        <a:solidFill>
          <a:schemeClr val="accent2">
            <a:hueOff val="2340759"/>
            <a:satOff val="-2919"/>
            <a:lumOff val="686"/>
            <a:alphaOff val="0"/>
          </a:schemeClr>
        </a:solidFill>
        <a:ln w="12700" cap="flat" cmpd="sng" algn="ctr">
          <a:solidFill>
            <a:schemeClr val="accent2">
              <a:hueOff val="2340759"/>
              <a:satOff val="-2919"/>
              <a:lumOff val="68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244600">
            <a:lnSpc>
              <a:spcPct val="90000"/>
            </a:lnSpc>
            <a:spcBef>
              <a:spcPct val="0"/>
            </a:spcBef>
            <a:spcAft>
              <a:spcPct val="35000"/>
            </a:spcAft>
            <a:buNone/>
          </a:pPr>
          <a:r>
            <a:rPr lang="el-GR" sz="2800" kern="1200" dirty="0"/>
            <a:t>Σύνολο Αιτημάτων</a:t>
          </a:r>
          <a:endParaRPr lang="en-GB" sz="2800" kern="1200" dirty="0"/>
        </a:p>
      </dsp:txBody>
      <dsp:txXfrm>
        <a:off x="-313288" y="1502499"/>
        <a:ext cx="2963917" cy="1225429"/>
      </dsp:txXfrm>
    </dsp:sp>
    <dsp:sp modelId="{0EE97FA2-AEB1-4FD4-A037-80813F633AAA}">
      <dsp:nvSpPr>
        <dsp:cNvPr id="0" name=""/>
        <dsp:cNvSpPr/>
      </dsp:nvSpPr>
      <dsp:spPr>
        <a:xfrm>
          <a:off x="2006155" y="2791488"/>
          <a:ext cx="4511040" cy="12711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b" anchorCtr="0">
          <a:noAutofit/>
        </a:bodyPr>
        <a:lstStyle/>
        <a:p>
          <a:pPr marL="0" lvl="0" indent="0" algn="l" defTabSz="2222500">
            <a:lnSpc>
              <a:spcPct val="90000"/>
            </a:lnSpc>
            <a:spcBef>
              <a:spcPct val="0"/>
            </a:spcBef>
            <a:spcAft>
              <a:spcPct val="35000"/>
            </a:spcAft>
            <a:buNone/>
          </a:pPr>
          <a:r>
            <a:rPr lang="el-GR" sz="5000" kern="1200" dirty="0"/>
            <a:t>             </a:t>
          </a:r>
          <a:r>
            <a:rPr lang="el-GR" sz="2800" kern="1200" dirty="0"/>
            <a:t>237</a:t>
          </a:r>
          <a:endParaRPr lang="en-GB" sz="2800" kern="1200" dirty="0"/>
        </a:p>
      </dsp:txBody>
      <dsp:txXfrm>
        <a:off x="2006155" y="2791488"/>
        <a:ext cx="4511040" cy="1271195"/>
      </dsp:txXfrm>
    </dsp:sp>
    <dsp:sp modelId="{48A52EA9-04F8-46EF-97D7-C512ED0DE5B4}">
      <dsp:nvSpPr>
        <dsp:cNvPr id="0" name=""/>
        <dsp:cNvSpPr/>
      </dsp:nvSpPr>
      <dsp:spPr>
        <a:xfrm>
          <a:off x="-421195" y="2821959"/>
          <a:ext cx="3269740" cy="1210254"/>
        </a:xfrm>
        <a:prstGeom prst="round2SameRect">
          <a:avLst>
            <a:gd name="adj1" fmla="val 16670"/>
            <a:gd name="adj2" fmla="val 0"/>
          </a:avLst>
        </a:prstGeom>
        <a:solidFill>
          <a:schemeClr val="accent2">
            <a:hueOff val="4681519"/>
            <a:satOff val="-5839"/>
            <a:lumOff val="1373"/>
            <a:alphaOff val="0"/>
          </a:schemeClr>
        </a:solidFill>
        <a:ln w="12700" cap="flat" cmpd="sng" algn="ctr">
          <a:solidFill>
            <a:schemeClr val="accent2">
              <a:hueOff val="4681519"/>
              <a:satOff val="-5839"/>
              <a:lumOff val="137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47625" rIns="47625" bIns="47625" numCol="1" spcCol="1270" anchor="ctr" anchorCtr="0">
          <a:noAutofit/>
        </a:bodyPr>
        <a:lstStyle/>
        <a:p>
          <a:pPr marL="0" lvl="0" indent="0" algn="ctr" defTabSz="1111250">
            <a:lnSpc>
              <a:spcPct val="90000"/>
            </a:lnSpc>
            <a:spcBef>
              <a:spcPct val="0"/>
            </a:spcBef>
            <a:spcAft>
              <a:spcPct val="35000"/>
            </a:spcAft>
            <a:buNone/>
          </a:pPr>
          <a:r>
            <a:rPr lang="el-GR" sz="2500" kern="1200" dirty="0"/>
            <a:t>Αριθμός </a:t>
          </a:r>
          <a:r>
            <a:rPr lang="el-GR" sz="2700" kern="1200" dirty="0"/>
            <a:t>Συνεδριών</a:t>
          </a:r>
          <a:endParaRPr lang="en-GB" sz="2700" kern="1200" dirty="0"/>
        </a:p>
      </dsp:txBody>
      <dsp:txXfrm>
        <a:off x="-362105" y="2881049"/>
        <a:ext cx="3151560" cy="11511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0F7053-C678-4600-ACC3-FB4361424D60}">
      <dsp:nvSpPr>
        <dsp:cNvPr id="0" name=""/>
        <dsp:cNvSpPr/>
      </dsp:nvSpPr>
      <dsp:spPr>
        <a:xfrm>
          <a:off x="672336" y="0"/>
          <a:ext cx="7619814" cy="4032448"/>
        </a:xfrm>
        <a:prstGeom prst="rightArrow">
          <a:avLst/>
        </a:prstGeom>
        <a:solidFill>
          <a:schemeClr val="accent5">
            <a:tint val="5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5169600-2237-44DE-AA95-6C1AE590B91B}">
      <dsp:nvSpPr>
        <dsp:cNvPr id="0" name=""/>
        <dsp:cNvSpPr/>
      </dsp:nvSpPr>
      <dsp:spPr>
        <a:xfrm>
          <a:off x="4486" y="1209734"/>
          <a:ext cx="2157955" cy="1612979"/>
        </a:xfrm>
        <a:prstGeom prst="roundRect">
          <a:avLst/>
        </a:prstGeom>
        <a:solidFill>
          <a:schemeClr val="accent5">
            <a:shade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l-GR" sz="1400" kern="1200" dirty="0"/>
            <a:t>Γνωριμία – Ιστορικό- Συμπλήρωση και ερμηνεία ερωτηματολογίων π.χ. ενδιαφερόντων / αξιών / λήψης απόφασης</a:t>
          </a:r>
          <a:endParaRPr lang="en-GB" sz="1400" kern="1200" dirty="0"/>
        </a:p>
        <a:p>
          <a:pPr marL="0" lvl="0" indent="0" algn="ctr" defTabSz="622300">
            <a:lnSpc>
              <a:spcPct val="90000"/>
            </a:lnSpc>
            <a:spcBef>
              <a:spcPct val="0"/>
            </a:spcBef>
            <a:spcAft>
              <a:spcPct val="35000"/>
            </a:spcAft>
            <a:buNone/>
          </a:pPr>
          <a:endParaRPr lang="en-GB" sz="1300" kern="1200" dirty="0"/>
        </a:p>
      </dsp:txBody>
      <dsp:txXfrm>
        <a:off x="83225" y="1288473"/>
        <a:ext cx="2000477" cy="1455501"/>
      </dsp:txXfrm>
    </dsp:sp>
    <dsp:sp modelId="{12C90E22-A154-430E-9718-A014875810F3}">
      <dsp:nvSpPr>
        <dsp:cNvPr id="0" name=""/>
        <dsp:cNvSpPr/>
      </dsp:nvSpPr>
      <dsp:spPr>
        <a:xfrm>
          <a:off x="2270339" y="1209734"/>
          <a:ext cx="2157955" cy="1612979"/>
        </a:xfrm>
        <a:prstGeom prst="roundRect">
          <a:avLst/>
        </a:prstGeom>
        <a:solidFill>
          <a:schemeClr val="accent5">
            <a:shade val="50000"/>
            <a:hueOff val="126486"/>
            <a:satOff val="-2798"/>
            <a:lumOff val="2099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l-GR" sz="1300" kern="1200" dirty="0"/>
            <a:t>Σκιαγράφηση προφίλ επαγγελματικής προσωπικότητας </a:t>
          </a:r>
          <a:r>
            <a:rPr lang="el-GR" sz="1300" kern="1200" dirty="0" err="1"/>
            <a:t>συμβουλευόμενων</a:t>
          </a:r>
          <a:r>
            <a:rPr lang="el-GR" sz="1300" kern="1200" dirty="0"/>
            <a:t> / αφηγηματικές μέθοδοι / δραστηριότητες  π.χ. ασκήσεις οραματισμού</a:t>
          </a:r>
          <a:endParaRPr lang="en-GB" sz="1300" kern="1200" dirty="0"/>
        </a:p>
      </dsp:txBody>
      <dsp:txXfrm>
        <a:off x="2349078" y="1288473"/>
        <a:ext cx="2000477" cy="1455501"/>
      </dsp:txXfrm>
    </dsp:sp>
    <dsp:sp modelId="{7403891B-0A0C-4C03-939F-68BA6D9E0E42}">
      <dsp:nvSpPr>
        <dsp:cNvPr id="0" name=""/>
        <dsp:cNvSpPr/>
      </dsp:nvSpPr>
      <dsp:spPr>
        <a:xfrm>
          <a:off x="4536192" y="1209734"/>
          <a:ext cx="2157955" cy="1612979"/>
        </a:xfrm>
        <a:prstGeom prst="roundRect">
          <a:avLst/>
        </a:prstGeom>
        <a:solidFill>
          <a:schemeClr val="accent5">
            <a:lumMod val="50000"/>
          </a:schemeClr>
        </a:solidFill>
        <a:ln w="127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l-GR" sz="1300" kern="1200" dirty="0"/>
            <a:t>Καταιγισμός ιδεών εναλλακτικών επαγγελματικών διαδρομών/ ΠΜΣ &amp; εύρεση αντίστοιχων πληροφοριών</a:t>
          </a:r>
          <a:endParaRPr lang="en-GB" sz="1300" kern="1200" dirty="0"/>
        </a:p>
      </dsp:txBody>
      <dsp:txXfrm>
        <a:off x="4614931" y="1288473"/>
        <a:ext cx="2000477" cy="1455501"/>
      </dsp:txXfrm>
    </dsp:sp>
    <dsp:sp modelId="{83DD8816-4A92-4B8F-BE5B-BA9280FC33DB}">
      <dsp:nvSpPr>
        <dsp:cNvPr id="0" name=""/>
        <dsp:cNvSpPr/>
      </dsp:nvSpPr>
      <dsp:spPr>
        <a:xfrm>
          <a:off x="6802046" y="1209734"/>
          <a:ext cx="2157955" cy="1612979"/>
        </a:xfrm>
        <a:prstGeom prst="roundRect">
          <a:avLst/>
        </a:prstGeom>
        <a:solidFill>
          <a:schemeClr val="accent5">
            <a:shade val="50000"/>
            <a:hueOff val="126486"/>
            <a:satOff val="-2798"/>
            <a:lumOff val="2099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l-GR" sz="1300" kern="1200" dirty="0"/>
            <a:t>Λήψη Απόφασης &amp; Δημιουργία πλάνου δράσης σύμφωνα με το προφίλ και τις  ανάγκες των </a:t>
          </a:r>
          <a:r>
            <a:rPr lang="el-GR" sz="1300" kern="1200" dirty="0" err="1"/>
            <a:t>συμβουλευόμενων</a:t>
          </a:r>
          <a:endParaRPr lang="en-GB" sz="1300" kern="1200" dirty="0"/>
        </a:p>
      </dsp:txBody>
      <dsp:txXfrm>
        <a:off x="6880785" y="1288473"/>
        <a:ext cx="2000477" cy="1455501"/>
      </dsp:txXfrm>
    </dsp:sp>
  </dsp:spTree>
</dsp:drawing>
</file>

<file path=ppt/diagrams/layout1.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2BE2298-F7E1-4486-8BBF-030051178B7C}" type="datetimeFigureOut">
              <a:rPr lang="el-GR" smtClean="0"/>
              <a:t>12/12/2022</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1D4A486-CA21-4A2B-B8E2-C73B92B3475A}" type="slidenum">
              <a:rPr lang="el-GR" smtClean="0"/>
              <a:t>‹#›</a:t>
            </a:fld>
            <a:endParaRPr lang="el-GR"/>
          </a:p>
        </p:txBody>
      </p:sp>
    </p:spTree>
    <p:extLst>
      <p:ext uri="{BB962C8B-B14F-4D97-AF65-F5344CB8AC3E}">
        <p14:creationId xmlns:p14="http://schemas.microsoft.com/office/powerpoint/2010/main" val="25540453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1D4A486-CA21-4A2B-B8E2-C73B92B3475A}" type="slidenum">
              <a:rPr lang="el-GR" smtClean="0"/>
              <a:t>7</a:t>
            </a:fld>
            <a:endParaRPr lang="el-GR"/>
          </a:p>
        </p:txBody>
      </p:sp>
    </p:spTree>
    <p:extLst>
      <p:ext uri="{BB962C8B-B14F-4D97-AF65-F5344CB8AC3E}">
        <p14:creationId xmlns:p14="http://schemas.microsoft.com/office/powerpoint/2010/main" val="42410357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1D4A486-CA21-4A2B-B8E2-C73B92B3475A}" type="slidenum">
              <a:rPr lang="el-GR" smtClean="0"/>
              <a:t>8</a:t>
            </a:fld>
            <a:endParaRPr lang="el-GR"/>
          </a:p>
        </p:txBody>
      </p:sp>
    </p:spTree>
    <p:extLst>
      <p:ext uri="{BB962C8B-B14F-4D97-AF65-F5344CB8AC3E}">
        <p14:creationId xmlns:p14="http://schemas.microsoft.com/office/powerpoint/2010/main" val="4096200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1D4A486-CA21-4A2B-B8E2-C73B92B3475A}" type="slidenum">
              <a:rPr lang="el-GR" smtClean="0"/>
              <a:t>9</a:t>
            </a:fld>
            <a:endParaRPr lang="el-GR"/>
          </a:p>
        </p:txBody>
      </p:sp>
    </p:spTree>
    <p:extLst>
      <p:ext uri="{BB962C8B-B14F-4D97-AF65-F5344CB8AC3E}">
        <p14:creationId xmlns:p14="http://schemas.microsoft.com/office/powerpoint/2010/main" val="17165956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a:t>
            </a:r>
            <a:endParaRPr lang="en-GB" dirty="0"/>
          </a:p>
        </p:txBody>
      </p:sp>
      <p:sp>
        <p:nvSpPr>
          <p:cNvPr id="4" name="Slide Number Placeholder 3"/>
          <p:cNvSpPr>
            <a:spLocks noGrp="1"/>
          </p:cNvSpPr>
          <p:nvPr>
            <p:ph type="sldNum" sz="quarter" idx="5"/>
          </p:nvPr>
        </p:nvSpPr>
        <p:spPr/>
        <p:txBody>
          <a:bodyPr/>
          <a:lstStyle/>
          <a:p>
            <a:fld id="{C1D4A486-CA21-4A2B-B8E2-C73B92B3475A}" type="slidenum">
              <a:rPr lang="el-GR" smtClean="0"/>
              <a:t>10</a:t>
            </a:fld>
            <a:endParaRPr lang="el-GR"/>
          </a:p>
        </p:txBody>
      </p:sp>
    </p:spTree>
    <p:extLst>
      <p:ext uri="{BB962C8B-B14F-4D97-AF65-F5344CB8AC3E}">
        <p14:creationId xmlns:p14="http://schemas.microsoft.com/office/powerpoint/2010/main" val="2399882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1D4A486-CA21-4A2B-B8E2-C73B92B3475A}" type="slidenum">
              <a:rPr lang="el-GR" smtClean="0"/>
              <a:t>11</a:t>
            </a:fld>
            <a:endParaRPr lang="el-GR"/>
          </a:p>
        </p:txBody>
      </p:sp>
    </p:spTree>
    <p:extLst>
      <p:ext uri="{BB962C8B-B14F-4D97-AF65-F5344CB8AC3E}">
        <p14:creationId xmlns:p14="http://schemas.microsoft.com/office/powerpoint/2010/main" val="8415983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Αναφορικά με την ομαδική συμβουλευτική, έχουν γίνει συνολικά 11 εργαστήρια με τίτλο «Δημιούργησε ένα Επιτυχές Ξεκίνημα στην Επαγγελματική σου Ζωή: Βιογραφικό Σημείωμα - Συνοδευτική Επιστολή - Συνέντευξη Εργασίας - LinkedIn» και 400 συμμετέχοντες.</a:t>
            </a:r>
          </a:p>
          <a:p>
            <a:endParaRPr lang="el-GR" dirty="0"/>
          </a:p>
          <a:p>
            <a:r>
              <a:rPr lang="el-GR" dirty="0"/>
              <a:t>Ο στόχος των εργαστηρίων ήταν να παρέχουν τις κατάλληλες πληροφορίες για τη δημιουργία ενός σωστού βιογραφικού σημειώματος και της συνοδευτικής επιστολής, καίριες συμβουλές προκειμένου να προετοιμαστούν οι </a:t>
            </a:r>
            <a:r>
              <a:rPr lang="el-GR" dirty="0" err="1"/>
              <a:t>συμβουλευόμενοι</a:t>
            </a:r>
            <a:r>
              <a:rPr lang="el-GR" dirty="0"/>
              <a:t> για τη συνέντευξη εργασίας αλλά και καλές πρακτικές για τη δημιουργία του προφίλ τους στο </a:t>
            </a:r>
            <a:r>
              <a:rPr lang="en-GB" dirty="0"/>
              <a:t>LinkedIn. </a:t>
            </a:r>
            <a:r>
              <a:rPr lang="el-GR" dirty="0"/>
              <a:t>Μάλιστα τα εργαστήρια που </a:t>
            </a:r>
            <a:r>
              <a:rPr lang="el-GR" dirty="0">
                <a:solidFill>
                  <a:srgbClr val="FF0000"/>
                </a:solidFill>
              </a:rPr>
              <a:t>διεξήχθησαν</a:t>
            </a:r>
            <a:r>
              <a:rPr lang="el-GR" dirty="0"/>
              <a:t> από τον Νοέμβριο έως και τις 7 Δεκεμβρίου 2022 είχαν  ως απώτερο σκοπό την ενδυνάμωση και  σωστή προετοιμασία για τις συνεντεύξεις των ενδιαφερομένων  με τους εκπροσώπους των εταιρειών στο πλαίσιο των Ημερών Καριέρας.</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D4A486-CA21-4A2B-B8E2-C73B92B3475A}" type="slidenum">
              <a:rPr kumimoji="0" lang="el-G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l-G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369800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8"/>
            <a:ext cx="7772400" cy="1470025"/>
          </a:xfrm>
        </p:spPr>
        <p:txBody>
          <a:bodyPr/>
          <a:lstStyle/>
          <a:p>
            <a:r>
              <a:rPr lang="el-GR"/>
              <a:t>Στυλ κύριου τίτλου</a:t>
            </a: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Στυλ κύριου υπότιτλου</a:t>
            </a:r>
          </a:p>
        </p:txBody>
      </p:sp>
      <p:sp>
        <p:nvSpPr>
          <p:cNvPr id="4" name="Θέση ημερομηνίας 3"/>
          <p:cNvSpPr>
            <a:spLocks noGrp="1"/>
          </p:cNvSpPr>
          <p:nvPr>
            <p:ph type="dt" sz="half" idx="10"/>
          </p:nvPr>
        </p:nvSpPr>
        <p:spPr/>
        <p:txBody>
          <a:bodyPr/>
          <a:lstStyle/>
          <a:p>
            <a:fld id="{DEE8B4A1-C796-4408-A63E-BAA29B1D1066}" type="datetime1">
              <a:rPr lang="el-GR" smtClean="0"/>
              <a:t>12/12/2022</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FB712222-BE03-4A23-978B-ED4D231999A5}" type="slidenum">
              <a:rPr lang="el-GR" smtClean="0"/>
              <a:t>‹#›</a:t>
            </a:fld>
            <a:endParaRPr lang="el-GR"/>
          </a:p>
        </p:txBody>
      </p:sp>
    </p:spTree>
    <p:extLst>
      <p:ext uri="{BB962C8B-B14F-4D97-AF65-F5344CB8AC3E}">
        <p14:creationId xmlns:p14="http://schemas.microsoft.com/office/powerpoint/2010/main" val="4059004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κατακόρυφου κειμένου 2"/>
          <p:cNvSpPr>
            <a:spLocks noGrp="1"/>
          </p:cNvSpPr>
          <p:nvPr>
            <p:ph type="body" orient="vert" idx="1"/>
          </p:nvPr>
        </p:nvSpPr>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B081AA76-5F07-46B0-9482-923C27169D4F}" type="datetime1">
              <a:rPr lang="el-GR" smtClean="0"/>
              <a:t>12/12/2022</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FB712222-BE03-4A23-978B-ED4D231999A5}" type="slidenum">
              <a:rPr lang="el-GR" smtClean="0"/>
              <a:t>‹#›</a:t>
            </a:fld>
            <a:endParaRPr lang="el-GR"/>
          </a:p>
        </p:txBody>
      </p:sp>
    </p:spTree>
    <p:extLst>
      <p:ext uri="{BB962C8B-B14F-4D97-AF65-F5344CB8AC3E}">
        <p14:creationId xmlns:p14="http://schemas.microsoft.com/office/powerpoint/2010/main" val="2497848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40"/>
            <a:ext cx="2057400" cy="5851525"/>
          </a:xfrm>
        </p:spPr>
        <p:txBody>
          <a:bodyPr vert="eaVert"/>
          <a:lstStyle/>
          <a:p>
            <a:r>
              <a:rPr lang="el-GR"/>
              <a:t>Στυλ κύριου τίτλου</a:t>
            </a:r>
          </a:p>
        </p:txBody>
      </p:sp>
      <p:sp>
        <p:nvSpPr>
          <p:cNvPr id="3" name="Θέση κατακόρυφου κειμένου 2"/>
          <p:cNvSpPr>
            <a:spLocks noGrp="1"/>
          </p:cNvSpPr>
          <p:nvPr>
            <p:ph type="body" orient="vert" idx="1"/>
          </p:nvPr>
        </p:nvSpPr>
        <p:spPr>
          <a:xfrm>
            <a:off x="457200" y="274640"/>
            <a:ext cx="6019800" cy="5851525"/>
          </a:xfrm>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EB451DC3-F9FF-474D-937F-EBA9B0D50CC8}" type="datetime1">
              <a:rPr lang="el-GR" smtClean="0"/>
              <a:t>12/12/2022</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FB712222-BE03-4A23-978B-ED4D231999A5}" type="slidenum">
              <a:rPr lang="el-GR" smtClean="0"/>
              <a:t>‹#›</a:t>
            </a:fld>
            <a:endParaRPr lang="el-GR"/>
          </a:p>
        </p:txBody>
      </p:sp>
    </p:spTree>
    <p:extLst>
      <p:ext uri="{BB962C8B-B14F-4D97-AF65-F5344CB8AC3E}">
        <p14:creationId xmlns:p14="http://schemas.microsoft.com/office/powerpoint/2010/main" val="3181822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8"/>
            <a:ext cx="7772400" cy="1470025"/>
          </a:xfrm>
        </p:spPr>
        <p:txBody>
          <a:bodyPr/>
          <a:lstStyle/>
          <a:p>
            <a:r>
              <a:rPr lang="el-GR"/>
              <a:t>Στυλ κύριου τίτλου</a:t>
            </a: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Στυλ κύριου υπότιτλου</a:t>
            </a:r>
          </a:p>
        </p:txBody>
      </p:sp>
      <p:sp>
        <p:nvSpPr>
          <p:cNvPr id="4" name="Θέση ημερομηνίας 3"/>
          <p:cNvSpPr>
            <a:spLocks noGrp="1"/>
          </p:cNvSpPr>
          <p:nvPr>
            <p:ph type="dt" sz="half" idx="10"/>
          </p:nvPr>
        </p:nvSpPr>
        <p:spPr/>
        <p:txBody>
          <a:bodyPr/>
          <a:lstStyle/>
          <a:p>
            <a:fld id="{3AE6AD73-8293-4544-873F-B7CD66B8BAD4}" type="datetime1">
              <a:rPr lang="el-GR" smtClean="0">
                <a:solidFill>
                  <a:prstClr val="black">
                    <a:tint val="75000"/>
                  </a:prstClr>
                </a:solidFill>
              </a:rPr>
              <a:t>12/12/2022</a:t>
            </a:fld>
            <a:endParaRPr lang="el-GR">
              <a:solidFill>
                <a:prstClr val="black">
                  <a:tint val="75000"/>
                </a:prstClr>
              </a:solidFill>
            </a:endParaRPr>
          </a:p>
        </p:txBody>
      </p:sp>
      <p:sp>
        <p:nvSpPr>
          <p:cNvPr id="5" name="Θέση υποσέλιδου 4"/>
          <p:cNvSpPr>
            <a:spLocks noGrp="1"/>
          </p:cNvSpPr>
          <p:nvPr>
            <p:ph type="ftr" sz="quarter" idx="11"/>
          </p:nvPr>
        </p:nvSpPr>
        <p:spPr/>
        <p:txBody>
          <a:bodyPr/>
          <a:lstStyle/>
          <a:p>
            <a:endParaRPr lang="el-GR">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FB712222-BE03-4A23-978B-ED4D231999A5}"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677782886"/>
      </p:ext>
    </p:extLst>
  </p:cSld>
  <p:clrMapOvr>
    <a:masterClrMapping/>
  </p:clrMapOvr>
  <mc:AlternateContent xmlns:mc="http://schemas.openxmlformats.org/markup-compatibility/2006" xmlns:p14="http://schemas.microsoft.com/office/powerpoint/2010/main">
    <mc:Choice Requires="p14">
      <p:transition p14:dur="10">
        <p:randomBar dir="vert"/>
      </p:transition>
    </mc:Choice>
    <mc:Fallback xmlns="">
      <p:transition>
        <p:randomBar dir="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idx="1"/>
          </p:nvPr>
        </p:nvSpPr>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2C7DDA25-842F-4B81-99F6-B2CD92CC6DBF}" type="datetime1">
              <a:rPr lang="el-GR" smtClean="0">
                <a:solidFill>
                  <a:prstClr val="black">
                    <a:tint val="75000"/>
                  </a:prstClr>
                </a:solidFill>
              </a:rPr>
              <a:t>12/12/2022</a:t>
            </a:fld>
            <a:endParaRPr lang="el-GR">
              <a:solidFill>
                <a:prstClr val="black">
                  <a:tint val="75000"/>
                </a:prstClr>
              </a:solidFill>
            </a:endParaRPr>
          </a:p>
        </p:txBody>
      </p:sp>
      <p:sp>
        <p:nvSpPr>
          <p:cNvPr id="5" name="Θέση υποσέλιδου 4"/>
          <p:cNvSpPr>
            <a:spLocks noGrp="1"/>
          </p:cNvSpPr>
          <p:nvPr>
            <p:ph type="ftr" sz="quarter" idx="11"/>
          </p:nvPr>
        </p:nvSpPr>
        <p:spPr/>
        <p:txBody>
          <a:bodyPr/>
          <a:lstStyle/>
          <a:p>
            <a:endParaRPr lang="el-GR">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FB712222-BE03-4A23-978B-ED4D231999A5}"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619591671"/>
      </p:ext>
    </p:extLst>
  </p:cSld>
  <p:clrMapOvr>
    <a:masterClrMapping/>
  </p:clrMapOvr>
  <mc:AlternateContent xmlns:mc="http://schemas.openxmlformats.org/markup-compatibility/2006" xmlns:p14="http://schemas.microsoft.com/office/powerpoint/2010/main">
    <mc:Choice Requires="p14">
      <p:transition p14:dur="10">
        <p:randomBar dir="vert"/>
      </p:transition>
    </mc:Choice>
    <mc:Fallback xmlns="">
      <p:transition>
        <p:randomBar dir="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1"/>
            <a:ext cx="7772400" cy="1362075"/>
          </a:xfrm>
        </p:spPr>
        <p:txBody>
          <a:bodyPr anchor="t"/>
          <a:lstStyle>
            <a:lvl1pPr algn="l">
              <a:defRPr sz="4000" b="1" cap="all"/>
            </a:lvl1pPr>
          </a:lstStyle>
          <a:p>
            <a:r>
              <a:rPr lang="el-GR"/>
              <a:t>Στυλ κύριου τίτλου</a:t>
            </a: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υποδείγματος κειμένου</a:t>
            </a:r>
          </a:p>
        </p:txBody>
      </p:sp>
      <p:sp>
        <p:nvSpPr>
          <p:cNvPr id="4" name="Θέση ημερομηνίας 3"/>
          <p:cNvSpPr>
            <a:spLocks noGrp="1"/>
          </p:cNvSpPr>
          <p:nvPr>
            <p:ph type="dt" sz="half" idx="10"/>
          </p:nvPr>
        </p:nvSpPr>
        <p:spPr/>
        <p:txBody>
          <a:bodyPr/>
          <a:lstStyle/>
          <a:p>
            <a:fld id="{B810551D-AF71-4364-A93E-0E243F5CA804}" type="datetime1">
              <a:rPr lang="el-GR" smtClean="0">
                <a:solidFill>
                  <a:prstClr val="black">
                    <a:tint val="75000"/>
                  </a:prstClr>
                </a:solidFill>
              </a:rPr>
              <a:t>12/12/2022</a:t>
            </a:fld>
            <a:endParaRPr lang="el-GR">
              <a:solidFill>
                <a:prstClr val="black">
                  <a:tint val="75000"/>
                </a:prstClr>
              </a:solidFill>
            </a:endParaRPr>
          </a:p>
        </p:txBody>
      </p:sp>
      <p:sp>
        <p:nvSpPr>
          <p:cNvPr id="5" name="Θέση υποσέλιδου 4"/>
          <p:cNvSpPr>
            <a:spLocks noGrp="1"/>
          </p:cNvSpPr>
          <p:nvPr>
            <p:ph type="ftr" sz="quarter" idx="11"/>
          </p:nvPr>
        </p:nvSpPr>
        <p:spPr/>
        <p:txBody>
          <a:bodyPr/>
          <a:lstStyle/>
          <a:p>
            <a:endParaRPr lang="el-GR">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FB712222-BE03-4A23-978B-ED4D231999A5}"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395245600"/>
      </p:ext>
    </p:extLst>
  </p:cSld>
  <p:clrMapOvr>
    <a:masterClrMapping/>
  </p:clrMapOvr>
  <mc:AlternateContent xmlns:mc="http://schemas.openxmlformats.org/markup-compatibility/2006" xmlns:p14="http://schemas.microsoft.com/office/powerpoint/2010/main">
    <mc:Choice Requires="p14">
      <p:transition p14:dur="10">
        <p:randomBar dir="vert"/>
      </p:transition>
    </mc:Choice>
    <mc:Fallback xmlns="">
      <p:transition>
        <p:randomBar dir="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ημερομηνίας 4"/>
          <p:cNvSpPr>
            <a:spLocks noGrp="1"/>
          </p:cNvSpPr>
          <p:nvPr>
            <p:ph type="dt" sz="half" idx="10"/>
          </p:nvPr>
        </p:nvSpPr>
        <p:spPr/>
        <p:txBody>
          <a:bodyPr/>
          <a:lstStyle/>
          <a:p>
            <a:fld id="{EE9E782D-765E-43A5-A21F-84C6C4A75029}" type="datetime1">
              <a:rPr lang="el-GR" smtClean="0">
                <a:solidFill>
                  <a:prstClr val="black">
                    <a:tint val="75000"/>
                  </a:prstClr>
                </a:solidFill>
              </a:rPr>
              <a:t>12/12/2022</a:t>
            </a:fld>
            <a:endParaRPr lang="el-GR">
              <a:solidFill>
                <a:prstClr val="black">
                  <a:tint val="75000"/>
                </a:prstClr>
              </a:solidFill>
            </a:endParaRPr>
          </a:p>
        </p:txBody>
      </p:sp>
      <p:sp>
        <p:nvSpPr>
          <p:cNvPr id="6" name="Θέση υποσέλιδου 5"/>
          <p:cNvSpPr>
            <a:spLocks noGrp="1"/>
          </p:cNvSpPr>
          <p:nvPr>
            <p:ph type="ftr" sz="quarter" idx="11"/>
          </p:nvPr>
        </p:nvSpPr>
        <p:spPr/>
        <p:txBody>
          <a:bodyPr/>
          <a:lstStyle/>
          <a:p>
            <a:endParaRPr lang="el-GR">
              <a:solidFill>
                <a:prstClr val="black">
                  <a:tint val="75000"/>
                </a:prstClr>
              </a:solidFill>
            </a:endParaRPr>
          </a:p>
        </p:txBody>
      </p:sp>
      <p:sp>
        <p:nvSpPr>
          <p:cNvPr id="7" name="Θέση αριθμού διαφάνειας 6"/>
          <p:cNvSpPr>
            <a:spLocks noGrp="1"/>
          </p:cNvSpPr>
          <p:nvPr>
            <p:ph type="sldNum" sz="quarter" idx="12"/>
          </p:nvPr>
        </p:nvSpPr>
        <p:spPr/>
        <p:txBody>
          <a:bodyPr/>
          <a:lstStyle/>
          <a:p>
            <a:fld id="{FB712222-BE03-4A23-978B-ED4D231999A5}"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013428117"/>
      </p:ext>
    </p:extLst>
  </p:cSld>
  <p:clrMapOvr>
    <a:masterClrMapping/>
  </p:clrMapOvr>
  <mc:AlternateContent xmlns:mc="http://schemas.openxmlformats.org/markup-compatibility/2006" xmlns:p14="http://schemas.microsoft.com/office/powerpoint/2010/main">
    <mc:Choice Requires="p14">
      <p:transition p14:dur="10">
        <p:randomBar dir="vert"/>
      </p:transition>
    </mc:Choice>
    <mc:Fallback xmlns="">
      <p:transition>
        <p:randomBar dir="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a:t>Στυλ κύριου τίτλου</a:t>
            </a:r>
          </a:p>
        </p:txBody>
      </p:sp>
      <p:sp>
        <p:nvSpPr>
          <p:cNvPr id="3" name="Θέση κειμένου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κειμένου 4"/>
          <p:cNvSpPr>
            <a:spLocks noGrp="1"/>
          </p:cNvSpPr>
          <p:nvPr>
            <p:ph type="body" sz="quarter" idx="3"/>
          </p:nvPr>
        </p:nvSpPr>
        <p:spPr>
          <a:xfrm>
            <a:off x="4645029"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6" name="Θέση περιεχομένου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Θέση ημερομηνίας 6"/>
          <p:cNvSpPr>
            <a:spLocks noGrp="1"/>
          </p:cNvSpPr>
          <p:nvPr>
            <p:ph type="dt" sz="half" idx="10"/>
          </p:nvPr>
        </p:nvSpPr>
        <p:spPr/>
        <p:txBody>
          <a:bodyPr/>
          <a:lstStyle/>
          <a:p>
            <a:fld id="{2EB400FE-5DE8-464A-A605-CE65EE95B07B}" type="datetime1">
              <a:rPr lang="el-GR" smtClean="0">
                <a:solidFill>
                  <a:prstClr val="black">
                    <a:tint val="75000"/>
                  </a:prstClr>
                </a:solidFill>
              </a:rPr>
              <a:t>12/12/2022</a:t>
            </a:fld>
            <a:endParaRPr lang="el-GR">
              <a:solidFill>
                <a:prstClr val="black">
                  <a:tint val="75000"/>
                </a:prstClr>
              </a:solidFill>
            </a:endParaRPr>
          </a:p>
        </p:txBody>
      </p:sp>
      <p:sp>
        <p:nvSpPr>
          <p:cNvPr id="8" name="Θέση υποσέλιδου 7"/>
          <p:cNvSpPr>
            <a:spLocks noGrp="1"/>
          </p:cNvSpPr>
          <p:nvPr>
            <p:ph type="ftr" sz="quarter" idx="11"/>
          </p:nvPr>
        </p:nvSpPr>
        <p:spPr/>
        <p:txBody>
          <a:bodyPr/>
          <a:lstStyle/>
          <a:p>
            <a:endParaRPr lang="el-GR">
              <a:solidFill>
                <a:prstClr val="black">
                  <a:tint val="75000"/>
                </a:prstClr>
              </a:solidFill>
            </a:endParaRPr>
          </a:p>
        </p:txBody>
      </p:sp>
      <p:sp>
        <p:nvSpPr>
          <p:cNvPr id="9" name="Θέση αριθμού διαφάνειας 8"/>
          <p:cNvSpPr>
            <a:spLocks noGrp="1"/>
          </p:cNvSpPr>
          <p:nvPr>
            <p:ph type="sldNum" sz="quarter" idx="12"/>
          </p:nvPr>
        </p:nvSpPr>
        <p:spPr/>
        <p:txBody>
          <a:bodyPr/>
          <a:lstStyle/>
          <a:p>
            <a:fld id="{FB712222-BE03-4A23-978B-ED4D231999A5}"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669676205"/>
      </p:ext>
    </p:extLst>
  </p:cSld>
  <p:clrMapOvr>
    <a:masterClrMapping/>
  </p:clrMapOvr>
  <mc:AlternateContent xmlns:mc="http://schemas.openxmlformats.org/markup-compatibility/2006" xmlns:p14="http://schemas.microsoft.com/office/powerpoint/2010/main">
    <mc:Choice Requires="p14">
      <p:transition p14:dur="10">
        <p:randomBar dir="vert"/>
      </p:transition>
    </mc:Choice>
    <mc:Fallback xmlns="">
      <p:transition>
        <p:randomBar dir="ver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ημερομηνίας 2"/>
          <p:cNvSpPr>
            <a:spLocks noGrp="1"/>
          </p:cNvSpPr>
          <p:nvPr>
            <p:ph type="dt" sz="half" idx="10"/>
          </p:nvPr>
        </p:nvSpPr>
        <p:spPr/>
        <p:txBody>
          <a:bodyPr/>
          <a:lstStyle/>
          <a:p>
            <a:fld id="{0F7AFB6C-9608-445B-AF02-A6FB50E22811}" type="datetime1">
              <a:rPr lang="el-GR" smtClean="0">
                <a:solidFill>
                  <a:prstClr val="black">
                    <a:tint val="75000"/>
                  </a:prstClr>
                </a:solidFill>
              </a:rPr>
              <a:t>12/12/2022</a:t>
            </a:fld>
            <a:endParaRPr lang="el-GR">
              <a:solidFill>
                <a:prstClr val="black">
                  <a:tint val="75000"/>
                </a:prstClr>
              </a:solidFill>
            </a:endParaRPr>
          </a:p>
        </p:txBody>
      </p:sp>
      <p:sp>
        <p:nvSpPr>
          <p:cNvPr id="4" name="Θέση υποσέλιδου 3"/>
          <p:cNvSpPr>
            <a:spLocks noGrp="1"/>
          </p:cNvSpPr>
          <p:nvPr>
            <p:ph type="ftr" sz="quarter" idx="11"/>
          </p:nvPr>
        </p:nvSpPr>
        <p:spPr/>
        <p:txBody>
          <a:bodyPr/>
          <a:lstStyle/>
          <a:p>
            <a:endParaRPr lang="el-GR">
              <a:solidFill>
                <a:prstClr val="black">
                  <a:tint val="75000"/>
                </a:prstClr>
              </a:solidFill>
            </a:endParaRPr>
          </a:p>
        </p:txBody>
      </p:sp>
      <p:sp>
        <p:nvSpPr>
          <p:cNvPr id="5" name="Θέση αριθμού διαφάνειας 4"/>
          <p:cNvSpPr>
            <a:spLocks noGrp="1"/>
          </p:cNvSpPr>
          <p:nvPr>
            <p:ph type="sldNum" sz="quarter" idx="12"/>
          </p:nvPr>
        </p:nvSpPr>
        <p:spPr/>
        <p:txBody>
          <a:bodyPr/>
          <a:lstStyle/>
          <a:p>
            <a:fld id="{FB712222-BE03-4A23-978B-ED4D231999A5}"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062816152"/>
      </p:ext>
    </p:extLst>
  </p:cSld>
  <p:clrMapOvr>
    <a:masterClrMapping/>
  </p:clrMapOvr>
  <mc:AlternateContent xmlns:mc="http://schemas.openxmlformats.org/markup-compatibility/2006" xmlns:p14="http://schemas.microsoft.com/office/powerpoint/2010/main">
    <mc:Choice Requires="p14">
      <p:transition p14:dur="10">
        <p:randomBar dir="vert"/>
      </p:transition>
    </mc:Choice>
    <mc:Fallback xmlns="">
      <p:transition>
        <p:randomBar dir="ver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AD840543-B532-47B7-B469-35C0E7DB1E13}" type="datetime1">
              <a:rPr lang="el-GR" smtClean="0">
                <a:solidFill>
                  <a:prstClr val="black">
                    <a:tint val="75000"/>
                  </a:prstClr>
                </a:solidFill>
              </a:rPr>
              <a:t>12/12/2022</a:t>
            </a:fld>
            <a:endParaRPr lang="el-GR">
              <a:solidFill>
                <a:prstClr val="black">
                  <a:tint val="75000"/>
                </a:prstClr>
              </a:solidFill>
            </a:endParaRPr>
          </a:p>
        </p:txBody>
      </p:sp>
      <p:sp>
        <p:nvSpPr>
          <p:cNvPr id="3" name="Θέση υποσέλιδου 2"/>
          <p:cNvSpPr>
            <a:spLocks noGrp="1"/>
          </p:cNvSpPr>
          <p:nvPr>
            <p:ph type="ftr" sz="quarter" idx="11"/>
          </p:nvPr>
        </p:nvSpPr>
        <p:spPr/>
        <p:txBody>
          <a:bodyPr/>
          <a:lstStyle/>
          <a:p>
            <a:endParaRPr lang="el-GR">
              <a:solidFill>
                <a:prstClr val="black">
                  <a:tint val="75000"/>
                </a:prstClr>
              </a:solidFill>
            </a:endParaRPr>
          </a:p>
        </p:txBody>
      </p:sp>
      <p:sp>
        <p:nvSpPr>
          <p:cNvPr id="4" name="Θέση αριθμού διαφάνειας 3"/>
          <p:cNvSpPr>
            <a:spLocks noGrp="1"/>
          </p:cNvSpPr>
          <p:nvPr>
            <p:ph type="sldNum" sz="quarter" idx="12"/>
          </p:nvPr>
        </p:nvSpPr>
        <p:spPr/>
        <p:txBody>
          <a:bodyPr/>
          <a:lstStyle/>
          <a:p>
            <a:fld id="{FB712222-BE03-4A23-978B-ED4D231999A5}"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981804881"/>
      </p:ext>
    </p:extLst>
  </p:cSld>
  <p:clrMapOvr>
    <a:masterClrMapping/>
  </p:clrMapOvr>
  <mc:AlternateContent xmlns:mc="http://schemas.openxmlformats.org/markup-compatibility/2006" xmlns:p14="http://schemas.microsoft.com/office/powerpoint/2010/main">
    <mc:Choice Requires="p14">
      <p:transition p14:dur="10">
        <p:randomBar dir="vert"/>
      </p:transition>
    </mc:Choice>
    <mc:Fallback xmlns="">
      <p:transition>
        <p:randomBar dir="vert"/>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4" y="273049"/>
            <a:ext cx="3008313" cy="1162051"/>
          </a:xfrm>
        </p:spPr>
        <p:txBody>
          <a:bodyPr anchor="b"/>
          <a:lstStyle>
            <a:lvl1pPr algn="l">
              <a:defRPr sz="2000" b="1"/>
            </a:lvl1pPr>
          </a:lstStyle>
          <a:p>
            <a:r>
              <a:rPr lang="el-GR"/>
              <a:t>Στυλ κύριου τίτλου</a:t>
            </a:r>
          </a:p>
        </p:txBody>
      </p:sp>
      <p:sp>
        <p:nvSpPr>
          <p:cNvPr id="3" name="Θέση περιεχομένου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κειμένου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5" name="Θέση ημερομηνίας 4"/>
          <p:cNvSpPr>
            <a:spLocks noGrp="1"/>
          </p:cNvSpPr>
          <p:nvPr>
            <p:ph type="dt" sz="half" idx="10"/>
          </p:nvPr>
        </p:nvSpPr>
        <p:spPr/>
        <p:txBody>
          <a:bodyPr/>
          <a:lstStyle/>
          <a:p>
            <a:fld id="{EC123886-85EB-4580-A3E0-7F24AF727B28}" type="datetime1">
              <a:rPr lang="el-GR" smtClean="0">
                <a:solidFill>
                  <a:prstClr val="black">
                    <a:tint val="75000"/>
                  </a:prstClr>
                </a:solidFill>
              </a:rPr>
              <a:t>12/12/2022</a:t>
            </a:fld>
            <a:endParaRPr lang="el-GR">
              <a:solidFill>
                <a:prstClr val="black">
                  <a:tint val="75000"/>
                </a:prstClr>
              </a:solidFill>
            </a:endParaRPr>
          </a:p>
        </p:txBody>
      </p:sp>
      <p:sp>
        <p:nvSpPr>
          <p:cNvPr id="6" name="Θέση υποσέλιδου 5"/>
          <p:cNvSpPr>
            <a:spLocks noGrp="1"/>
          </p:cNvSpPr>
          <p:nvPr>
            <p:ph type="ftr" sz="quarter" idx="11"/>
          </p:nvPr>
        </p:nvSpPr>
        <p:spPr/>
        <p:txBody>
          <a:bodyPr/>
          <a:lstStyle/>
          <a:p>
            <a:endParaRPr lang="el-GR">
              <a:solidFill>
                <a:prstClr val="black">
                  <a:tint val="75000"/>
                </a:prstClr>
              </a:solidFill>
            </a:endParaRPr>
          </a:p>
        </p:txBody>
      </p:sp>
      <p:sp>
        <p:nvSpPr>
          <p:cNvPr id="7" name="Θέση αριθμού διαφάνειας 6"/>
          <p:cNvSpPr>
            <a:spLocks noGrp="1"/>
          </p:cNvSpPr>
          <p:nvPr>
            <p:ph type="sldNum" sz="quarter" idx="12"/>
          </p:nvPr>
        </p:nvSpPr>
        <p:spPr/>
        <p:txBody>
          <a:bodyPr/>
          <a:lstStyle/>
          <a:p>
            <a:fld id="{FB712222-BE03-4A23-978B-ED4D231999A5}"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069973552"/>
      </p:ext>
    </p:extLst>
  </p:cSld>
  <p:clrMapOvr>
    <a:masterClrMapping/>
  </p:clrMapOvr>
  <mc:AlternateContent xmlns:mc="http://schemas.openxmlformats.org/markup-compatibility/2006" xmlns:p14="http://schemas.microsoft.com/office/powerpoint/2010/main">
    <mc:Choice Requires="p14">
      <p:transition p14:dur="10">
        <p:randomBar dir="vert"/>
      </p:transition>
    </mc:Choice>
    <mc:Fallback xmlns="">
      <p:transition>
        <p:randomBar dir="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idx="1"/>
          </p:nvPr>
        </p:nvSpPr>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AE062DC1-373D-4C42-A41E-2AF0B1927022}" type="datetime1">
              <a:rPr lang="el-GR" smtClean="0"/>
              <a:t>12/12/2022</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FB712222-BE03-4A23-978B-ED4D231999A5}" type="slidenum">
              <a:rPr lang="el-GR" smtClean="0"/>
              <a:t>‹#›</a:t>
            </a:fld>
            <a:endParaRPr lang="el-GR"/>
          </a:p>
        </p:txBody>
      </p:sp>
    </p:spTree>
    <p:extLst>
      <p:ext uri="{BB962C8B-B14F-4D97-AF65-F5344CB8AC3E}">
        <p14:creationId xmlns:p14="http://schemas.microsoft.com/office/powerpoint/2010/main" val="2194788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1"/>
            <a:ext cx="5486400" cy="566739"/>
          </a:xfrm>
        </p:spPr>
        <p:txBody>
          <a:bodyPr anchor="b"/>
          <a:lstStyle>
            <a:lvl1pPr algn="l">
              <a:defRPr sz="2000" b="1"/>
            </a:lvl1pPr>
          </a:lstStyle>
          <a:p>
            <a:r>
              <a:rPr lang="el-GR"/>
              <a:t>Στυλ κύριου τίτλου</a:t>
            </a: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1792288" y="536733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5" name="Θέση ημερομηνίας 4"/>
          <p:cNvSpPr>
            <a:spLocks noGrp="1"/>
          </p:cNvSpPr>
          <p:nvPr>
            <p:ph type="dt" sz="half" idx="10"/>
          </p:nvPr>
        </p:nvSpPr>
        <p:spPr/>
        <p:txBody>
          <a:bodyPr/>
          <a:lstStyle/>
          <a:p>
            <a:fld id="{795C8B1E-611B-4015-9CEC-EC0FA739FB5F}" type="datetime1">
              <a:rPr lang="el-GR" smtClean="0">
                <a:solidFill>
                  <a:prstClr val="black">
                    <a:tint val="75000"/>
                  </a:prstClr>
                </a:solidFill>
              </a:rPr>
              <a:t>12/12/2022</a:t>
            </a:fld>
            <a:endParaRPr lang="el-GR">
              <a:solidFill>
                <a:prstClr val="black">
                  <a:tint val="75000"/>
                </a:prstClr>
              </a:solidFill>
            </a:endParaRPr>
          </a:p>
        </p:txBody>
      </p:sp>
      <p:sp>
        <p:nvSpPr>
          <p:cNvPr id="6" name="Θέση υποσέλιδου 5"/>
          <p:cNvSpPr>
            <a:spLocks noGrp="1"/>
          </p:cNvSpPr>
          <p:nvPr>
            <p:ph type="ftr" sz="quarter" idx="11"/>
          </p:nvPr>
        </p:nvSpPr>
        <p:spPr/>
        <p:txBody>
          <a:bodyPr/>
          <a:lstStyle/>
          <a:p>
            <a:endParaRPr lang="el-GR">
              <a:solidFill>
                <a:prstClr val="black">
                  <a:tint val="75000"/>
                </a:prstClr>
              </a:solidFill>
            </a:endParaRPr>
          </a:p>
        </p:txBody>
      </p:sp>
      <p:sp>
        <p:nvSpPr>
          <p:cNvPr id="7" name="Θέση αριθμού διαφάνειας 6"/>
          <p:cNvSpPr>
            <a:spLocks noGrp="1"/>
          </p:cNvSpPr>
          <p:nvPr>
            <p:ph type="sldNum" sz="quarter" idx="12"/>
          </p:nvPr>
        </p:nvSpPr>
        <p:spPr/>
        <p:txBody>
          <a:bodyPr/>
          <a:lstStyle/>
          <a:p>
            <a:fld id="{FB712222-BE03-4A23-978B-ED4D231999A5}"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91361491"/>
      </p:ext>
    </p:extLst>
  </p:cSld>
  <p:clrMapOvr>
    <a:masterClrMapping/>
  </p:clrMapOvr>
  <mc:AlternateContent xmlns:mc="http://schemas.openxmlformats.org/markup-compatibility/2006" xmlns:p14="http://schemas.microsoft.com/office/powerpoint/2010/main">
    <mc:Choice Requires="p14">
      <p:transition p14:dur="10">
        <p:randomBar dir="vert"/>
      </p:transition>
    </mc:Choice>
    <mc:Fallback xmlns="">
      <p:transition>
        <p:randomBar dir="vert"/>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κατακόρυφου κειμένου 2"/>
          <p:cNvSpPr>
            <a:spLocks noGrp="1"/>
          </p:cNvSpPr>
          <p:nvPr>
            <p:ph type="body" orient="vert" idx="1"/>
          </p:nvPr>
        </p:nvSpPr>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9D8E1576-6791-41C3-AA0A-3BC419CE5894}" type="datetime1">
              <a:rPr lang="el-GR" smtClean="0">
                <a:solidFill>
                  <a:prstClr val="black">
                    <a:tint val="75000"/>
                  </a:prstClr>
                </a:solidFill>
              </a:rPr>
              <a:t>12/12/2022</a:t>
            </a:fld>
            <a:endParaRPr lang="el-GR">
              <a:solidFill>
                <a:prstClr val="black">
                  <a:tint val="75000"/>
                </a:prstClr>
              </a:solidFill>
            </a:endParaRPr>
          </a:p>
        </p:txBody>
      </p:sp>
      <p:sp>
        <p:nvSpPr>
          <p:cNvPr id="5" name="Θέση υποσέλιδου 4"/>
          <p:cNvSpPr>
            <a:spLocks noGrp="1"/>
          </p:cNvSpPr>
          <p:nvPr>
            <p:ph type="ftr" sz="quarter" idx="11"/>
          </p:nvPr>
        </p:nvSpPr>
        <p:spPr/>
        <p:txBody>
          <a:bodyPr/>
          <a:lstStyle/>
          <a:p>
            <a:endParaRPr lang="el-GR">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FB712222-BE03-4A23-978B-ED4D231999A5}"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355937762"/>
      </p:ext>
    </p:extLst>
  </p:cSld>
  <p:clrMapOvr>
    <a:masterClrMapping/>
  </p:clrMapOvr>
  <mc:AlternateContent xmlns:mc="http://schemas.openxmlformats.org/markup-compatibility/2006" xmlns:p14="http://schemas.microsoft.com/office/powerpoint/2010/main">
    <mc:Choice Requires="p14">
      <p:transition p14:dur="10">
        <p:randomBar dir="vert"/>
      </p:transition>
    </mc:Choice>
    <mc:Fallback xmlns="">
      <p:transition>
        <p:randomBar dir="vert"/>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40"/>
            <a:ext cx="2057400" cy="5851525"/>
          </a:xfrm>
        </p:spPr>
        <p:txBody>
          <a:bodyPr vert="eaVert"/>
          <a:lstStyle/>
          <a:p>
            <a:r>
              <a:rPr lang="el-GR"/>
              <a:t>Στυλ κύριου τίτλου</a:t>
            </a:r>
          </a:p>
        </p:txBody>
      </p:sp>
      <p:sp>
        <p:nvSpPr>
          <p:cNvPr id="3" name="Θέση κατακόρυφου κειμένου 2"/>
          <p:cNvSpPr>
            <a:spLocks noGrp="1"/>
          </p:cNvSpPr>
          <p:nvPr>
            <p:ph type="body" orient="vert" idx="1"/>
          </p:nvPr>
        </p:nvSpPr>
        <p:spPr>
          <a:xfrm>
            <a:off x="457200" y="274640"/>
            <a:ext cx="6019800" cy="5851525"/>
          </a:xfrm>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510A4CC6-67A4-4A23-9DA3-873EE0A08A31}" type="datetime1">
              <a:rPr lang="el-GR" smtClean="0">
                <a:solidFill>
                  <a:prstClr val="black">
                    <a:tint val="75000"/>
                  </a:prstClr>
                </a:solidFill>
              </a:rPr>
              <a:t>12/12/2022</a:t>
            </a:fld>
            <a:endParaRPr lang="el-GR">
              <a:solidFill>
                <a:prstClr val="black">
                  <a:tint val="75000"/>
                </a:prstClr>
              </a:solidFill>
            </a:endParaRPr>
          </a:p>
        </p:txBody>
      </p:sp>
      <p:sp>
        <p:nvSpPr>
          <p:cNvPr id="5" name="Θέση υποσέλιδου 4"/>
          <p:cNvSpPr>
            <a:spLocks noGrp="1"/>
          </p:cNvSpPr>
          <p:nvPr>
            <p:ph type="ftr" sz="quarter" idx="11"/>
          </p:nvPr>
        </p:nvSpPr>
        <p:spPr/>
        <p:txBody>
          <a:bodyPr/>
          <a:lstStyle/>
          <a:p>
            <a:endParaRPr lang="el-GR">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FB712222-BE03-4A23-978B-ED4D231999A5}"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848949636"/>
      </p:ext>
    </p:extLst>
  </p:cSld>
  <p:clrMapOvr>
    <a:masterClrMapping/>
  </p:clrMapOvr>
  <mc:AlternateContent xmlns:mc="http://schemas.openxmlformats.org/markup-compatibility/2006" xmlns:p14="http://schemas.microsoft.com/office/powerpoint/2010/main">
    <mc:Choice Requires="p14">
      <p:transition p14:dur="10">
        <p:randomBar dir="vert"/>
      </p:transition>
    </mc:Choice>
    <mc:Fallback xmlns="">
      <p:transition>
        <p:randomBar dir="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1"/>
            <a:ext cx="7772400" cy="1362075"/>
          </a:xfrm>
        </p:spPr>
        <p:txBody>
          <a:bodyPr anchor="t"/>
          <a:lstStyle>
            <a:lvl1pPr algn="l">
              <a:defRPr sz="4000" b="1" cap="all"/>
            </a:lvl1pPr>
          </a:lstStyle>
          <a:p>
            <a:r>
              <a:rPr lang="el-GR"/>
              <a:t>Στυλ κύριου τίτλου</a:t>
            </a: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υποδείγματος κειμένου</a:t>
            </a:r>
          </a:p>
        </p:txBody>
      </p:sp>
      <p:sp>
        <p:nvSpPr>
          <p:cNvPr id="4" name="Θέση ημερομηνίας 3"/>
          <p:cNvSpPr>
            <a:spLocks noGrp="1"/>
          </p:cNvSpPr>
          <p:nvPr>
            <p:ph type="dt" sz="half" idx="10"/>
          </p:nvPr>
        </p:nvSpPr>
        <p:spPr/>
        <p:txBody>
          <a:bodyPr/>
          <a:lstStyle/>
          <a:p>
            <a:fld id="{466B11F3-ADB1-45A3-9D69-DE1F19B96E50}" type="datetime1">
              <a:rPr lang="el-GR" smtClean="0"/>
              <a:t>12/12/2022</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FB712222-BE03-4A23-978B-ED4D231999A5}" type="slidenum">
              <a:rPr lang="el-GR" smtClean="0"/>
              <a:t>‹#›</a:t>
            </a:fld>
            <a:endParaRPr lang="el-GR"/>
          </a:p>
        </p:txBody>
      </p:sp>
    </p:spTree>
    <p:extLst>
      <p:ext uri="{BB962C8B-B14F-4D97-AF65-F5344CB8AC3E}">
        <p14:creationId xmlns:p14="http://schemas.microsoft.com/office/powerpoint/2010/main" val="1456271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ημερομηνίας 4"/>
          <p:cNvSpPr>
            <a:spLocks noGrp="1"/>
          </p:cNvSpPr>
          <p:nvPr>
            <p:ph type="dt" sz="half" idx="10"/>
          </p:nvPr>
        </p:nvSpPr>
        <p:spPr/>
        <p:txBody>
          <a:bodyPr/>
          <a:lstStyle/>
          <a:p>
            <a:fld id="{F32D40DE-8C1C-4463-BE80-C3605A86EE00}" type="datetime1">
              <a:rPr lang="el-GR" smtClean="0"/>
              <a:t>12/12/2022</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FB712222-BE03-4A23-978B-ED4D231999A5}" type="slidenum">
              <a:rPr lang="el-GR" smtClean="0"/>
              <a:t>‹#›</a:t>
            </a:fld>
            <a:endParaRPr lang="el-GR"/>
          </a:p>
        </p:txBody>
      </p:sp>
    </p:spTree>
    <p:extLst>
      <p:ext uri="{BB962C8B-B14F-4D97-AF65-F5344CB8AC3E}">
        <p14:creationId xmlns:p14="http://schemas.microsoft.com/office/powerpoint/2010/main" val="3335599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a:t>Στυλ κύριου τίτλου</a:t>
            </a:r>
          </a:p>
        </p:txBody>
      </p:sp>
      <p:sp>
        <p:nvSpPr>
          <p:cNvPr id="3" name="Θέση κειμένου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κειμένου 4"/>
          <p:cNvSpPr>
            <a:spLocks noGrp="1"/>
          </p:cNvSpPr>
          <p:nvPr>
            <p:ph type="body" sz="quarter" idx="3"/>
          </p:nvPr>
        </p:nvSpPr>
        <p:spPr>
          <a:xfrm>
            <a:off x="4645029"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6" name="Θέση περιεχομένου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Θέση ημερομηνίας 6"/>
          <p:cNvSpPr>
            <a:spLocks noGrp="1"/>
          </p:cNvSpPr>
          <p:nvPr>
            <p:ph type="dt" sz="half" idx="10"/>
          </p:nvPr>
        </p:nvSpPr>
        <p:spPr/>
        <p:txBody>
          <a:bodyPr/>
          <a:lstStyle/>
          <a:p>
            <a:fld id="{155E5405-3F7A-47EA-A411-C529D35E868A}" type="datetime1">
              <a:rPr lang="el-GR" smtClean="0"/>
              <a:t>12/12/2022</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FB712222-BE03-4A23-978B-ED4D231999A5}" type="slidenum">
              <a:rPr lang="el-GR" smtClean="0"/>
              <a:t>‹#›</a:t>
            </a:fld>
            <a:endParaRPr lang="el-GR"/>
          </a:p>
        </p:txBody>
      </p:sp>
    </p:spTree>
    <p:extLst>
      <p:ext uri="{BB962C8B-B14F-4D97-AF65-F5344CB8AC3E}">
        <p14:creationId xmlns:p14="http://schemas.microsoft.com/office/powerpoint/2010/main" val="1067658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ημερομηνίας 2"/>
          <p:cNvSpPr>
            <a:spLocks noGrp="1"/>
          </p:cNvSpPr>
          <p:nvPr>
            <p:ph type="dt" sz="half" idx="10"/>
          </p:nvPr>
        </p:nvSpPr>
        <p:spPr/>
        <p:txBody>
          <a:bodyPr/>
          <a:lstStyle/>
          <a:p>
            <a:fld id="{8D46AFBC-0CDD-485C-819B-2903252E7389}" type="datetime1">
              <a:rPr lang="el-GR" smtClean="0"/>
              <a:t>12/12/2022</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FB712222-BE03-4A23-978B-ED4D231999A5}" type="slidenum">
              <a:rPr lang="el-GR" smtClean="0"/>
              <a:t>‹#›</a:t>
            </a:fld>
            <a:endParaRPr lang="el-GR"/>
          </a:p>
        </p:txBody>
      </p:sp>
    </p:spTree>
    <p:extLst>
      <p:ext uri="{BB962C8B-B14F-4D97-AF65-F5344CB8AC3E}">
        <p14:creationId xmlns:p14="http://schemas.microsoft.com/office/powerpoint/2010/main" val="4238170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B4B9661B-3C08-4E98-95AB-D4A5873636D6}" type="datetime1">
              <a:rPr lang="el-GR" smtClean="0"/>
              <a:t>12/12/2022</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FB712222-BE03-4A23-978B-ED4D231999A5}" type="slidenum">
              <a:rPr lang="el-GR" smtClean="0"/>
              <a:t>‹#›</a:t>
            </a:fld>
            <a:endParaRPr lang="el-GR"/>
          </a:p>
        </p:txBody>
      </p:sp>
    </p:spTree>
    <p:extLst>
      <p:ext uri="{BB962C8B-B14F-4D97-AF65-F5344CB8AC3E}">
        <p14:creationId xmlns:p14="http://schemas.microsoft.com/office/powerpoint/2010/main" val="1560350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4" y="273049"/>
            <a:ext cx="3008313" cy="1162051"/>
          </a:xfrm>
        </p:spPr>
        <p:txBody>
          <a:bodyPr anchor="b"/>
          <a:lstStyle>
            <a:lvl1pPr algn="l">
              <a:defRPr sz="2000" b="1"/>
            </a:lvl1pPr>
          </a:lstStyle>
          <a:p>
            <a:r>
              <a:rPr lang="el-GR"/>
              <a:t>Στυλ κύριου τίτλου</a:t>
            </a:r>
          </a:p>
        </p:txBody>
      </p:sp>
      <p:sp>
        <p:nvSpPr>
          <p:cNvPr id="3" name="Θέση περιεχομένου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κειμένου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5" name="Θέση ημερομηνίας 4"/>
          <p:cNvSpPr>
            <a:spLocks noGrp="1"/>
          </p:cNvSpPr>
          <p:nvPr>
            <p:ph type="dt" sz="half" idx="10"/>
          </p:nvPr>
        </p:nvSpPr>
        <p:spPr/>
        <p:txBody>
          <a:bodyPr/>
          <a:lstStyle/>
          <a:p>
            <a:fld id="{2FD4FDB7-1F57-4291-B65E-CC181729E356}" type="datetime1">
              <a:rPr lang="el-GR" smtClean="0"/>
              <a:t>12/12/2022</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FB712222-BE03-4A23-978B-ED4D231999A5}" type="slidenum">
              <a:rPr lang="el-GR" smtClean="0"/>
              <a:t>‹#›</a:t>
            </a:fld>
            <a:endParaRPr lang="el-GR"/>
          </a:p>
        </p:txBody>
      </p:sp>
    </p:spTree>
    <p:extLst>
      <p:ext uri="{BB962C8B-B14F-4D97-AF65-F5344CB8AC3E}">
        <p14:creationId xmlns:p14="http://schemas.microsoft.com/office/powerpoint/2010/main" val="972356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1"/>
            <a:ext cx="5486400" cy="566739"/>
          </a:xfrm>
        </p:spPr>
        <p:txBody>
          <a:bodyPr anchor="b"/>
          <a:lstStyle>
            <a:lvl1pPr algn="l">
              <a:defRPr sz="2000" b="1"/>
            </a:lvl1pPr>
          </a:lstStyle>
          <a:p>
            <a:r>
              <a:rPr lang="el-GR"/>
              <a:t>Στυλ κύριου τίτλου</a:t>
            </a: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1792288" y="536733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5" name="Θέση ημερομηνίας 4"/>
          <p:cNvSpPr>
            <a:spLocks noGrp="1"/>
          </p:cNvSpPr>
          <p:nvPr>
            <p:ph type="dt" sz="half" idx="10"/>
          </p:nvPr>
        </p:nvSpPr>
        <p:spPr/>
        <p:txBody>
          <a:bodyPr/>
          <a:lstStyle/>
          <a:p>
            <a:fld id="{AA024098-87BB-4E45-B10D-EB048F37FDF8}" type="datetime1">
              <a:rPr lang="el-GR" smtClean="0"/>
              <a:t>12/12/2022</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FB712222-BE03-4A23-978B-ED4D231999A5}" type="slidenum">
              <a:rPr lang="el-GR" smtClean="0"/>
              <a:t>‹#›</a:t>
            </a:fld>
            <a:endParaRPr lang="el-GR"/>
          </a:p>
        </p:txBody>
      </p:sp>
    </p:spTree>
    <p:extLst>
      <p:ext uri="{BB962C8B-B14F-4D97-AF65-F5344CB8AC3E}">
        <p14:creationId xmlns:p14="http://schemas.microsoft.com/office/powerpoint/2010/main" val="2671228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0000"/>
            <a:lum/>
          </a:blip>
          <a:srcRect/>
          <a:tile tx="0" ty="-317500" sx="100000" sy="100000" flip="none" algn="tl"/>
        </a:blipFill>
        <a:effectLst/>
      </p:bgPr>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l-GR"/>
              <a:t>Στυλ κύριου τίτλου</a:t>
            </a:r>
          </a:p>
        </p:txBody>
      </p:sp>
      <p:sp>
        <p:nvSpPr>
          <p:cNvPr id="3" name="Θέση κειμένου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33FDFF-FDBE-4D04-9460-FBA449E4F15A}" type="datetime1">
              <a:rPr lang="el-GR" smtClean="0"/>
              <a:t>12/12/2022</a:t>
            </a:fld>
            <a:endParaRPr lang="el-GR"/>
          </a:p>
        </p:txBody>
      </p:sp>
      <p:sp>
        <p:nvSpPr>
          <p:cNvPr id="5" name="Θέση υποσέλιδου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712222-BE03-4A23-978B-ED4D231999A5}" type="slidenum">
              <a:rPr lang="el-GR" smtClean="0"/>
              <a:t>‹#›</a:t>
            </a:fld>
            <a:endParaRPr lang="el-GR"/>
          </a:p>
        </p:txBody>
      </p:sp>
    </p:spTree>
    <p:extLst>
      <p:ext uri="{BB962C8B-B14F-4D97-AF65-F5344CB8AC3E}">
        <p14:creationId xmlns:p14="http://schemas.microsoft.com/office/powerpoint/2010/main" val="4526163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6000"/>
            <a:lum/>
          </a:blip>
          <a:srcRect/>
          <a:tile tx="0" ty="-317500" sx="100000" sy="100000" flip="none" algn="tl"/>
        </a:blipFill>
        <a:effectLst/>
      </p:bgPr>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l-GR"/>
              <a:t>Στυλ κύριου τίτλου</a:t>
            </a:r>
          </a:p>
        </p:txBody>
      </p:sp>
      <p:sp>
        <p:nvSpPr>
          <p:cNvPr id="3" name="Θέση κειμένου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E279D8-4C18-473B-98F0-6341E40AA002}" type="datetime1">
              <a:rPr lang="el-GR" smtClean="0">
                <a:solidFill>
                  <a:prstClr val="black">
                    <a:tint val="75000"/>
                  </a:prstClr>
                </a:solidFill>
              </a:rPr>
              <a:t>12/12/2022</a:t>
            </a:fld>
            <a:endParaRPr lang="el-GR">
              <a:solidFill>
                <a:prstClr val="black">
                  <a:tint val="75000"/>
                </a:prstClr>
              </a:solidFill>
            </a:endParaRPr>
          </a:p>
        </p:txBody>
      </p:sp>
      <p:sp>
        <p:nvSpPr>
          <p:cNvPr id="5" name="Θέση υποσέλιδου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solidFill>
                <a:prstClr val="black">
                  <a:tint val="75000"/>
                </a:prstClr>
              </a:solidFill>
            </a:endParaRPr>
          </a:p>
        </p:txBody>
      </p:sp>
      <p:sp>
        <p:nvSpPr>
          <p:cNvPr id="6" name="Θέση αριθμού διαφάνειας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712222-BE03-4A23-978B-ED4D231999A5}"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3515046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p14:dur="10">
        <p:randomBar dir="vert"/>
      </p:transition>
    </mc:Choice>
    <mc:Fallback xmlns="">
      <p:transition>
        <p:randomBar dir="vert"/>
      </p:transition>
    </mc:Fallback>
  </mc:AlternateConten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6.png"/><Relationship Id="rId5" Type="http://schemas.microsoft.com/office/2007/relationships/hdphoto" Target="../media/hdphoto2.wdp"/><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Αποτέλεσμα εικόνας για ΕΚΠΑ"/>
          <p:cNvPicPr>
            <a:picLocks noChangeAspect="1" noChangeArrowheads="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extLst>
            <a:ext uri="{909E8E84-426E-40DD-AFC4-6F175D3DCCD1}">
              <a14:hiddenFill xmlns:a14="http://schemas.microsoft.com/office/drawing/2010/main">
                <a:solidFill>
                  <a:srgbClr val="FFFFFF"/>
                </a:solidFill>
              </a14:hiddenFill>
            </a:ext>
          </a:extLst>
        </p:spPr>
      </p:pic>
      <p:sp>
        <p:nvSpPr>
          <p:cNvPr id="12" name="Στρογγυλεμένο ορθογώνιο 11"/>
          <p:cNvSpPr/>
          <p:nvPr/>
        </p:nvSpPr>
        <p:spPr>
          <a:xfrm>
            <a:off x="-684584" y="-387424"/>
            <a:ext cx="10513168" cy="7632848"/>
          </a:xfrm>
          <a:prstGeom prst="roundRect">
            <a:avLst/>
          </a:prstGeom>
          <a:gradFill flip="none" rotWithShape="1">
            <a:gsLst>
              <a:gs pos="0">
                <a:srgbClr val="FFFFFF">
                  <a:alpha val="75000"/>
                  <a:lumMod val="70000"/>
                </a:srgbClr>
              </a:gs>
              <a:gs pos="0">
                <a:srgbClr val="E6E6E6">
                  <a:lumMod val="78000"/>
                  <a:alpha val="60000"/>
                </a:srgbClr>
              </a:gs>
              <a:gs pos="88000">
                <a:srgbClr val="D0D0D0">
                  <a:lumMod val="98000"/>
                  <a:alpha val="67000"/>
                </a:srgbClr>
              </a:gs>
              <a:gs pos="24000">
                <a:srgbClr val="EDEDED">
                  <a:lumMod val="86000"/>
                  <a:lumOff val="14000"/>
                  <a:alpha val="51000"/>
                </a:srgbClr>
              </a:gs>
              <a:gs pos="57000">
                <a:srgbClr val="E6E6E6">
                  <a:lumMod val="64000"/>
                  <a:lumOff val="36000"/>
                  <a:alpha val="87000"/>
                </a:srgbClr>
              </a:gs>
              <a:gs pos="100000">
                <a:srgbClr val="E6E6E6">
                  <a:lumMod val="45000"/>
                  <a:alpha val="35000"/>
                </a:srgb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2000" b="1" i="1" dirty="0">
              <a:ln w="3175">
                <a:solidFill>
                  <a:srgbClr val="F3F3F3"/>
                </a:solidFill>
              </a:ln>
              <a:solidFill>
                <a:schemeClr val="tx2"/>
              </a:solidFill>
              <a:latin typeface="Cambria" panose="02040503050406030204" pitchFamily="18" charset="0"/>
            </a:endParaRPr>
          </a:p>
          <a:p>
            <a:pPr algn="ctr"/>
            <a:endParaRPr lang="el-GR" sz="2000" b="1" i="1" dirty="0">
              <a:ln w="3175">
                <a:solidFill>
                  <a:srgbClr val="F3F3F3"/>
                </a:solidFill>
              </a:ln>
              <a:solidFill>
                <a:schemeClr val="tx2"/>
              </a:solidFill>
              <a:latin typeface="Cambria" panose="02040503050406030204" pitchFamily="18" charset="0"/>
            </a:endParaRPr>
          </a:p>
          <a:p>
            <a:pPr algn="ctr"/>
            <a:endParaRPr lang="el-GR" sz="2000" b="1" i="1" dirty="0">
              <a:ln w="3175">
                <a:solidFill>
                  <a:srgbClr val="F3F3F3"/>
                </a:solidFill>
              </a:ln>
              <a:solidFill>
                <a:schemeClr val="tx2"/>
              </a:solidFill>
              <a:latin typeface="Cambria" panose="02040503050406030204" pitchFamily="18" charset="0"/>
            </a:endParaRPr>
          </a:p>
          <a:p>
            <a:pPr algn="ctr"/>
            <a:endParaRPr lang="el-GR" sz="2000" b="1" i="1" dirty="0">
              <a:ln w="3175">
                <a:solidFill>
                  <a:srgbClr val="F3F3F3"/>
                </a:solidFill>
              </a:ln>
              <a:solidFill>
                <a:schemeClr val="tx2"/>
              </a:solidFill>
              <a:latin typeface="Cambria" panose="02040503050406030204" pitchFamily="18" charset="0"/>
            </a:endParaRPr>
          </a:p>
          <a:p>
            <a:pPr algn="ctr"/>
            <a:endParaRPr lang="el-GR" sz="2000" b="1" i="1" dirty="0">
              <a:ln w="3175">
                <a:solidFill>
                  <a:srgbClr val="F3F3F3"/>
                </a:solidFill>
              </a:ln>
              <a:solidFill>
                <a:schemeClr val="tx2"/>
              </a:solidFill>
              <a:latin typeface="Cambria" panose="02040503050406030204" pitchFamily="18" charset="0"/>
            </a:endParaRPr>
          </a:p>
          <a:p>
            <a:pPr algn="ctr"/>
            <a:endParaRPr lang="el-GR" sz="2000" b="1" i="1" dirty="0">
              <a:ln w="3175">
                <a:solidFill>
                  <a:srgbClr val="F3F3F3"/>
                </a:solidFill>
              </a:ln>
              <a:solidFill>
                <a:schemeClr val="tx2"/>
              </a:solidFill>
              <a:latin typeface="Cambria" panose="02040503050406030204" pitchFamily="18" charset="0"/>
            </a:endParaRPr>
          </a:p>
          <a:p>
            <a:pPr algn="ctr"/>
            <a:endParaRPr lang="el-GR" sz="2000" b="1" i="1" dirty="0">
              <a:ln w="3175">
                <a:solidFill>
                  <a:srgbClr val="F3F3F3">
                    <a:alpha val="85000"/>
                  </a:srgbClr>
                </a:solidFill>
              </a:ln>
              <a:solidFill>
                <a:schemeClr val="tx2"/>
              </a:solidFill>
              <a:effectLst>
                <a:outerShdw blurRad="38100" dist="38100" dir="2700000" algn="tl">
                  <a:srgbClr val="000000">
                    <a:alpha val="43137"/>
                  </a:srgbClr>
                </a:outerShdw>
              </a:effectLst>
              <a:latin typeface="Cambria" panose="02040503050406030204" pitchFamily="18" charset="0"/>
            </a:endParaRPr>
          </a:p>
          <a:p>
            <a:pPr algn="ctr"/>
            <a:endParaRPr lang="el-GR" sz="2000" b="1" i="1" dirty="0">
              <a:ln w="3175">
                <a:solidFill>
                  <a:srgbClr val="F3F3F3">
                    <a:alpha val="85000"/>
                  </a:srgbClr>
                </a:solidFill>
              </a:ln>
              <a:solidFill>
                <a:schemeClr val="tx2"/>
              </a:solidFill>
              <a:effectLst>
                <a:outerShdw blurRad="38100" dist="38100" dir="2700000" algn="tl">
                  <a:srgbClr val="000000">
                    <a:alpha val="43137"/>
                  </a:srgbClr>
                </a:outerShdw>
              </a:effectLst>
              <a:latin typeface="Cambria" panose="02040503050406030204" pitchFamily="18" charset="0"/>
            </a:endParaRPr>
          </a:p>
          <a:p>
            <a:endParaRPr lang="el-GR" b="1" dirty="0">
              <a:ln w="3175">
                <a:solidFill>
                  <a:srgbClr val="F3F3F3">
                    <a:alpha val="85000"/>
                  </a:srgbClr>
                </a:solidFill>
              </a:ln>
              <a:solidFill>
                <a:srgbClr val="246E9C"/>
              </a:solidFill>
              <a:effectLst>
                <a:outerShdw blurRad="38100" dist="38100" dir="2700000" algn="tl">
                  <a:srgbClr val="000000">
                    <a:alpha val="43137"/>
                  </a:srgbClr>
                </a:outerShdw>
              </a:effectLst>
              <a:latin typeface="Cambria" panose="02040503050406030204" pitchFamily="18" charset="0"/>
            </a:endParaRPr>
          </a:p>
          <a:p>
            <a:pPr algn="ctr"/>
            <a:r>
              <a:rPr lang="el-GR" sz="4000" b="1" dirty="0">
                <a:ln w="3175">
                  <a:solidFill>
                    <a:srgbClr val="F3F3F3">
                      <a:alpha val="85000"/>
                    </a:srgbClr>
                  </a:solidFill>
                </a:ln>
                <a:solidFill>
                  <a:srgbClr val="246E9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«Παρουσίαση Υπηρεσιών και Δράσεων Γραφείου Διασύνδεσης:</a:t>
            </a:r>
          </a:p>
          <a:p>
            <a:pPr algn="ctr"/>
            <a:r>
              <a:rPr lang="el-GR" sz="4000" b="1" dirty="0">
                <a:ln w="3175">
                  <a:solidFill>
                    <a:srgbClr val="F3F3F3">
                      <a:alpha val="85000"/>
                    </a:srgbClr>
                  </a:solidFill>
                </a:ln>
                <a:solidFill>
                  <a:srgbClr val="246E9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Υπηρεσίες Συμβουλευτικής και Επαγγελματικού Προσανατολισμού </a:t>
            </a:r>
            <a:r>
              <a:rPr kumimoji="0" lang="el-GR" sz="4000" b="1" i="0" u="none" strike="noStrike" kern="1200" cap="none" spc="0" normalizeH="0" baseline="0" noProof="0" dirty="0">
                <a:ln w="3175">
                  <a:solidFill>
                    <a:srgbClr val="F3F3F3">
                      <a:alpha val="85000"/>
                    </a:srgbClr>
                  </a:solidFill>
                </a:ln>
                <a:solidFill>
                  <a:srgbClr val="246E9C"/>
                </a:solidFill>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rPr>
              <a:t>»</a:t>
            </a:r>
            <a:endParaRPr lang="el-GR" sz="4000" b="1" dirty="0">
              <a:ln w="3175">
                <a:solidFill>
                  <a:srgbClr val="F3F3F3">
                    <a:alpha val="85000"/>
                  </a:srgbClr>
                </a:solidFill>
              </a:ln>
              <a:solidFill>
                <a:srgbClr val="246E9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algn="ctr"/>
            <a:br>
              <a:rPr lang="el-GR" b="1" i="1" dirty="0">
                <a:ln w="3175">
                  <a:solidFill>
                    <a:srgbClr val="F3F3F3">
                      <a:alpha val="75000"/>
                    </a:srgbClr>
                  </a:solidFill>
                </a:ln>
                <a:solidFill>
                  <a:schemeClr val="accent1">
                    <a:lumMod val="75000"/>
                  </a:schemeClr>
                </a:solidFill>
                <a:effectLst>
                  <a:outerShdw blurRad="38100" dist="38100" dir="2700000" algn="tl">
                    <a:srgbClr val="000000">
                      <a:alpha val="43137"/>
                    </a:srgbClr>
                  </a:outerShdw>
                </a:effectLst>
                <a:latin typeface="Arial Black" panose="020B0A04020102020204" pitchFamily="34" charset="0"/>
              </a:rPr>
            </a:br>
            <a:r>
              <a:rPr lang="el-GR" b="1" i="1" dirty="0">
                <a:ln w="3175">
                  <a:solidFill>
                    <a:srgbClr val="F3F3F3">
                      <a:alpha val="75000"/>
                    </a:srgbClr>
                  </a:solidFill>
                </a:ln>
                <a:solidFill>
                  <a:schemeClr val="accent1">
                    <a:lumMod val="75000"/>
                  </a:schemeClr>
                </a:solidFill>
                <a:effectLst>
                  <a:outerShdw blurRad="38100" dist="38100" dir="2700000" algn="tl">
                    <a:srgbClr val="000000">
                      <a:alpha val="43137"/>
                    </a:srgbClr>
                  </a:outerShdw>
                </a:effectLst>
                <a:latin typeface="Arial Black" panose="020B0A04020102020204" pitchFamily="34" charset="0"/>
              </a:rPr>
              <a:t> </a:t>
            </a:r>
            <a:r>
              <a:rPr lang="el-GR" sz="2400" b="1" i="1" dirty="0">
                <a:ln w="3175">
                  <a:solidFill>
                    <a:srgbClr val="F3F3F3">
                      <a:alpha val="75000"/>
                    </a:srgbClr>
                  </a:solidFill>
                </a:ln>
                <a:solidFill>
                  <a:schemeClr val="accent1">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p>
          <a:p>
            <a:r>
              <a:rPr lang="el-GR" sz="2400" b="1" i="1" dirty="0">
                <a:ln w="3175">
                  <a:solidFill>
                    <a:srgbClr val="F3F3F3">
                      <a:alpha val="75000"/>
                    </a:srgbClr>
                  </a:solidFill>
                </a:ln>
                <a:solidFill>
                  <a:schemeClr val="accent1">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GB" sz="2400" b="1" i="1" dirty="0">
                <a:ln w="3175">
                  <a:solidFill>
                    <a:srgbClr val="F3F3F3">
                      <a:alpha val="75000"/>
                    </a:srgbClr>
                  </a:solidFill>
                </a:ln>
                <a:solidFill>
                  <a:schemeClr val="accent1">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l-GR" sz="2400" b="1" i="1" dirty="0">
                <a:ln w="3175">
                  <a:solidFill>
                    <a:srgbClr val="F3F3F3">
                      <a:alpha val="75000"/>
                    </a:srgbClr>
                  </a:solidFill>
                </a:ln>
                <a:solidFill>
                  <a:schemeClr val="accent1">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Αμαλία Αναστάσογλου, Οικονομολόγος- Σύμβουλος </a:t>
            </a:r>
          </a:p>
          <a:p>
            <a:r>
              <a:rPr lang="el-GR" sz="2400" b="1" i="1" dirty="0">
                <a:ln w="3175">
                  <a:solidFill>
                    <a:srgbClr val="F3F3F3">
                      <a:alpha val="75000"/>
                    </a:srgbClr>
                  </a:solidFill>
                </a:ln>
                <a:solidFill>
                  <a:schemeClr val="accent1">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Επαγγελματικού Προσανατολισμού (</a:t>
            </a:r>
            <a:r>
              <a:rPr lang="el-GR" sz="2400" b="1" i="1" dirty="0" err="1">
                <a:ln w="3175">
                  <a:solidFill>
                    <a:srgbClr val="F3F3F3">
                      <a:alpha val="75000"/>
                    </a:srgbClr>
                  </a:solidFill>
                </a:ln>
                <a:solidFill>
                  <a:schemeClr val="accent1">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M.Sc</a:t>
            </a:r>
            <a:r>
              <a:rPr lang="el-GR" sz="2400" b="1" i="1" dirty="0">
                <a:ln w="3175">
                  <a:solidFill>
                    <a:srgbClr val="F3F3F3">
                      <a:alpha val="75000"/>
                    </a:srgbClr>
                  </a:solidFill>
                </a:ln>
                <a:solidFill>
                  <a:schemeClr val="accent1">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l-GR" sz="2400" b="1" i="1" dirty="0" err="1">
                <a:ln w="3175">
                  <a:solidFill>
                    <a:srgbClr val="F3F3F3">
                      <a:alpha val="75000"/>
                    </a:srgbClr>
                  </a:solidFill>
                </a:ln>
                <a:solidFill>
                  <a:schemeClr val="accent1">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Γρ</a:t>
            </a:r>
            <a:r>
              <a:rPr lang="el-GR" sz="2400" b="1" i="1" dirty="0">
                <a:ln w="3175">
                  <a:solidFill>
                    <a:srgbClr val="F3F3F3">
                      <a:alpha val="75000"/>
                    </a:srgbClr>
                  </a:solidFill>
                </a:ln>
                <a:solidFill>
                  <a:schemeClr val="accent1">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Διασύνδεσης </a:t>
            </a:r>
            <a:r>
              <a:rPr lang="el-GR" sz="2400" b="1" i="1" dirty="0" err="1">
                <a:ln w="3175">
                  <a:solidFill>
                    <a:srgbClr val="F3F3F3">
                      <a:alpha val="75000"/>
                    </a:srgbClr>
                  </a:solidFill>
                </a:ln>
                <a:solidFill>
                  <a:schemeClr val="accent1">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ΕΚΠΑ</a:t>
            </a:r>
            <a:endParaRPr lang="en-GB" sz="2400" b="1" i="1" dirty="0">
              <a:ln w="3175">
                <a:solidFill>
                  <a:srgbClr val="F3F3F3">
                    <a:alpha val="75000"/>
                  </a:srgbClr>
                </a:solidFill>
              </a:ln>
              <a:solidFill>
                <a:schemeClr val="accent1">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endParaRPr lang="en-GB" sz="2400" b="1" i="1" dirty="0">
              <a:ln w="3175">
                <a:solidFill>
                  <a:srgbClr val="F3F3F3">
                    <a:alpha val="75000"/>
                  </a:srgbClr>
                </a:solidFill>
              </a:ln>
              <a:solidFill>
                <a:schemeClr val="accent1">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r>
              <a:rPr lang="en-GB" sz="2400" b="1" i="1" dirty="0">
                <a:ln w="3175">
                  <a:solidFill>
                    <a:srgbClr val="F3F3F3">
                      <a:alpha val="75000"/>
                    </a:srgbClr>
                  </a:solidFill>
                </a:ln>
                <a:solidFill>
                  <a:schemeClr val="accent1">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l-GR" sz="2400" b="1" i="1" dirty="0">
                <a:ln w="3175">
                  <a:solidFill>
                    <a:srgbClr val="F3F3F3">
                      <a:alpha val="75000"/>
                    </a:srgbClr>
                  </a:solidFill>
                </a:ln>
                <a:solidFill>
                  <a:schemeClr val="accent1">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Αριστείδης Λορέντζος, Ψυχολόγος – Σύμβουλος Επαγγελματικού </a:t>
            </a:r>
            <a:r>
              <a:rPr lang="en-GB" sz="2400" b="1" i="1" dirty="0">
                <a:ln w="3175">
                  <a:solidFill>
                    <a:srgbClr val="F3F3F3">
                      <a:alpha val="75000"/>
                    </a:srgbClr>
                  </a:solidFill>
                </a:ln>
                <a:solidFill>
                  <a:schemeClr val="accent1">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l-GR" sz="2400" b="1" i="1" dirty="0">
                <a:ln w="3175">
                  <a:solidFill>
                    <a:srgbClr val="F3F3F3">
                      <a:alpha val="75000"/>
                    </a:srgbClr>
                  </a:solidFill>
                </a:ln>
                <a:solidFill>
                  <a:schemeClr val="accent1">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Προσανατολισμού (</a:t>
            </a:r>
            <a:r>
              <a:rPr lang="el-GR" sz="2400" b="1" i="1" dirty="0" err="1">
                <a:ln w="3175">
                  <a:solidFill>
                    <a:srgbClr val="F3F3F3">
                      <a:alpha val="75000"/>
                    </a:srgbClr>
                  </a:solidFill>
                </a:ln>
                <a:solidFill>
                  <a:schemeClr val="accent1">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M.Sc</a:t>
            </a:r>
            <a:r>
              <a:rPr lang="el-GR" sz="2400" b="1" i="1" dirty="0">
                <a:ln w="3175">
                  <a:solidFill>
                    <a:srgbClr val="F3F3F3">
                      <a:alpha val="75000"/>
                    </a:srgbClr>
                  </a:solidFill>
                </a:ln>
                <a:solidFill>
                  <a:schemeClr val="accent1">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l-GR" sz="2400" b="1" i="1" dirty="0" err="1">
                <a:ln w="3175">
                  <a:solidFill>
                    <a:srgbClr val="F3F3F3">
                      <a:alpha val="75000"/>
                    </a:srgbClr>
                  </a:solidFill>
                </a:ln>
                <a:solidFill>
                  <a:schemeClr val="accent1">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Γρ</a:t>
            </a:r>
            <a:r>
              <a:rPr lang="el-GR" sz="2400" b="1" i="1" dirty="0">
                <a:ln w="3175">
                  <a:solidFill>
                    <a:srgbClr val="F3F3F3">
                      <a:alpha val="75000"/>
                    </a:srgbClr>
                  </a:solidFill>
                </a:ln>
                <a:solidFill>
                  <a:schemeClr val="accent1">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Διασύνδεσης </a:t>
            </a:r>
            <a:r>
              <a:rPr lang="el-GR" sz="2400" b="1" i="1" dirty="0" err="1">
                <a:ln w="3175">
                  <a:solidFill>
                    <a:srgbClr val="F3F3F3">
                      <a:alpha val="75000"/>
                    </a:srgbClr>
                  </a:solidFill>
                </a:ln>
                <a:solidFill>
                  <a:schemeClr val="accent1">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ΕΚΠΑ</a:t>
            </a:r>
            <a:endParaRPr lang="el-GR" sz="2400" b="1" i="1" dirty="0">
              <a:ln w="3175">
                <a:solidFill>
                  <a:srgbClr val="F3F3F3">
                    <a:alpha val="75000"/>
                  </a:srgbClr>
                </a:solidFill>
              </a:ln>
              <a:solidFill>
                <a:schemeClr val="accent1">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algn="ctr"/>
            <a:br>
              <a:rPr lang="el-GR" sz="2800" b="1" i="1" dirty="0">
                <a:ln w="3175">
                  <a:solidFill>
                    <a:srgbClr val="F3F3F3">
                      <a:alpha val="75000"/>
                    </a:srgbClr>
                  </a:solidFill>
                </a:ln>
                <a:solidFill>
                  <a:schemeClr val="accent1">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endParaRPr lang="el-GR" sz="2800" b="1" i="1" dirty="0">
              <a:ln w="3175">
                <a:solidFill>
                  <a:srgbClr val="F3F3F3"/>
                </a:solidFill>
              </a:ln>
              <a:solidFill>
                <a:schemeClr val="tx2"/>
              </a:solidFill>
              <a:latin typeface="Calibri" panose="020F0502020204030204" pitchFamily="34" charset="0"/>
              <a:cs typeface="Calibri" panose="020F0502020204030204" pitchFamily="34" charset="0"/>
            </a:endParaRPr>
          </a:p>
          <a:p>
            <a:pPr algn="ctr"/>
            <a:endParaRPr lang="el-GR" sz="2000" b="1" i="1" dirty="0">
              <a:ln w="3175">
                <a:solidFill>
                  <a:srgbClr val="F3F3F3"/>
                </a:solidFill>
              </a:ln>
              <a:solidFill>
                <a:schemeClr val="tx2"/>
              </a:solidFill>
              <a:latin typeface="Cambria" panose="02040503050406030204" pitchFamily="18" charset="0"/>
            </a:endParaRPr>
          </a:p>
          <a:p>
            <a:pPr algn="ctr"/>
            <a:endParaRPr lang="el-GR" sz="2000" b="1" i="1" dirty="0">
              <a:ln w="3175">
                <a:solidFill>
                  <a:srgbClr val="F3F3F3"/>
                </a:solidFill>
              </a:ln>
              <a:solidFill>
                <a:schemeClr val="tx2"/>
              </a:solidFill>
              <a:latin typeface="Cambria" panose="02040503050406030204" pitchFamily="18" charset="0"/>
            </a:endParaRPr>
          </a:p>
          <a:p>
            <a:pPr algn="ctr"/>
            <a:endParaRPr lang="el-GR" sz="2000" b="1" i="1" dirty="0">
              <a:ln w="3175">
                <a:solidFill>
                  <a:srgbClr val="F3F3F3"/>
                </a:solidFill>
              </a:ln>
              <a:solidFill>
                <a:schemeClr val="tx2"/>
              </a:solidFill>
              <a:latin typeface="Cambria" panose="02040503050406030204" pitchFamily="18" charset="0"/>
            </a:endParaRPr>
          </a:p>
          <a:p>
            <a:pPr algn="ctr"/>
            <a:endParaRPr lang="el-GR" sz="2000" b="1" i="1" dirty="0">
              <a:ln w="3175">
                <a:solidFill>
                  <a:srgbClr val="F3F3F3"/>
                </a:solidFill>
              </a:ln>
              <a:solidFill>
                <a:schemeClr val="tx2"/>
              </a:solidFill>
              <a:latin typeface="Cambria" panose="02040503050406030204" pitchFamily="18" charset="0"/>
            </a:endParaRPr>
          </a:p>
        </p:txBody>
      </p:sp>
      <p:sp>
        <p:nvSpPr>
          <p:cNvPr id="23" name="Στρογγυλεμένο ορθογώνιο 22"/>
          <p:cNvSpPr/>
          <p:nvPr/>
        </p:nvSpPr>
        <p:spPr>
          <a:xfrm>
            <a:off x="74431" y="89882"/>
            <a:ext cx="2625361" cy="746830"/>
          </a:xfrm>
          <a:prstGeom prst="roundRect">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harpenSoften amount="100000"/>
                      </a14:imgEffect>
                      <a14:imgEffect>
                        <a14:saturation sat="0"/>
                      </a14:imgEffect>
                    </a14:imgLayer>
                  </a14:imgProps>
                </a:ext>
              </a:extLst>
            </a:blip>
            <a:srcRect/>
            <a:stretch>
              <a:fillRect/>
            </a:stretch>
          </a:blipFill>
          <a:ln>
            <a:noFill/>
          </a:ln>
          <a:effectLst>
            <a:outerShdw blurRad="25400" dist="25400" dir="2700000" algn="tl" rotWithShape="0">
              <a:schemeClr val="tx1">
                <a:lumMod val="65000"/>
                <a:lumOff val="35000"/>
                <a:alpha val="40000"/>
              </a:schemeClr>
            </a:outerShdw>
          </a:effectLst>
          <a:scene3d>
            <a:camera prst="orthographicFront"/>
            <a:lightRig rig="glow" dir="t">
              <a:rot lat="0" lon="0" rev="0"/>
            </a:lightRig>
          </a:scene3d>
          <a:sp3d extrusionH="31750" contourW="12700" prstMaterial="translucentPowder">
            <a:extrusionClr>
              <a:schemeClr val="bg2">
                <a:lumMod val="50000"/>
              </a:schemeClr>
            </a:extrusionClr>
            <a:contourClr>
              <a:schemeClr val="bg1">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pic>
        <p:nvPicPr>
          <p:cNvPr id="2" name="Picture 1">
            <a:extLst>
              <a:ext uri="{FF2B5EF4-FFF2-40B4-BE49-F238E27FC236}">
                <a16:creationId xmlns:a16="http://schemas.microsoft.com/office/drawing/2014/main" id="{8EE5658D-50C0-7805-73DE-2FBE36B7BCCC}"/>
              </a:ext>
            </a:extLst>
          </p:cNvPr>
          <p:cNvPicPr>
            <a:picLocks noChangeAspect="1"/>
          </p:cNvPicPr>
          <p:nvPr/>
        </p:nvPicPr>
        <p:blipFill>
          <a:blip r:embed="rId6"/>
          <a:stretch>
            <a:fillRect/>
          </a:stretch>
        </p:blipFill>
        <p:spPr>
          <a:xfrm>
            <a:off x="7020272" y="73410"/>
            <a:ext cx="1917238" cy="1322894"/>
          </a:xfrm>
          <a:prstGeom prst="rect">
            <a:avLst/>
          </a:prstGeom>
        </p:spPr>
      </p:pic>
      <p:pic>
        <p:nvPicPr>
          <p:cNvPr id="3" name="Picture 2">
            <a:extLst>
              <a:ext uri="{FF2B5EF4-FFF2-40B4-BE49-F238E27FC236}">
                <a16:creationId xmlns:a16="http://schemas.microsoft.com/office/drawing/2014/main" id="{A6452F3D-BFCC-FC3B-D366-16501219ACAA}"/>
              </a:ext>
            </a:extLst>
          </p:cNvPr>
          <p:cNvPicPr>
            <a:picLocks noChangeAspect="1"/>
          </p:cNvPicPr>
          <p:nvPr/>
        </p:nvPicPr>
        <p:blipFill>
          <a:blip r:embed="rId7"/>
          <a:stretch>
            <a:fillRect/>
          </a:stretch>
        </p:blipFill>
        <p:spPr>
          <a:xfrm>
            <a:off x="2699792" y="6317420"/>
            <a:ext cx="4068452" cy="540579"/>
          </a:xfrm>
          <a:prstGeom prst="rect">
            <a:avLst/>
          </a:prstGeom>
        </p:spPr>
      </p:pic>
    </p:spTree>
    <p:extLst>
      <p:ext uri="{BB962C8B-B14F-4D97-AF65-F5344CB8AC3E}">
        <p14:creationId xmlns:p14="http://schemas.microsoft.com/office/powerpoint/2010/main" val="2691009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76F70-4A01-6EEF-1710-DEAE4F5ADC59}"/>
              </a:ext>
            </a:extLst>
          </p:cNvPr>
          <p:cNvSpPr>
            <a:spLocks noGrp="1"/>
          </p:cNvSpPr>
          <p:nvPr>
            <p:ph type="title"/>
          </p:nvPr>
        </p:nvSpPr>
        <p:spPr>
          <a:xfrm>
            <a:off x="563366" y="321517"/>
            <a:ext cx="8229600" cy="1143000"/>
          </a:xfrm>
        </p:spPr>
        <p:txBody>
          <a:bodyPr>
            <a:noAutofit/>
          </a:bodyPr>
          <a:lstStyle/>
          <a:p>
            <a:r>
              <a:rPr lang="el-GR" sz="3600" dirty="0">
                <a:solidFill>
                  <a:schemeClr val="tx2">
                    <a:lumMod val="75000"/>
                  </a:schemeClr>
                </a:solidFill>
              </a:rPr>
              <a:t>Απολογισμός Υπηρεσιών Ομαδικής Συμβουλευτικής</a:t>
            </a:r>
            <a:br>
              <a:rPr lang="el-GR" sz="3600" dirty="0">
                <a:solidFill>
                  <a:schemeClr val="tx2">
                    <a:lumMod val="75000"/>
                  </a:schemeClr>
                </a:solidFill>
              </a:rPr>
            </a:br>
            <a:r>
              <a:rPr lang="el-GR" sz="3600" dirty="0">
                <a:solidFill>
                  <a:schemeClr val="tx2">
                    <a:lumMod val="75000"/>
                  </a:schemeClr>
                </a:solidFill>
              </a:rPr>
              <a:t> </a:t>
            </a:r>
            <a:endParaRPr lang="en-GB" sz="3600" dirty="0">
              <a:solidFill>
                <a:schemeClr val="tx2">
                  <a:lumMod val="75000"/>
                </a:schemeClr>
              </a:solidFill>
            </a:endParaRPr>
          </a:p>
        </p:txBody>
      </p:sp>
      <p:sp>
        <p:nvSpPr>
          <p:cNvPr id="3" name="Content Placeholder 2">
            <a:extLst>
              <a:ext uri="{FF2B5EF4-FFF2-40B4-BE49-F238E27FC236}">
                <a16:creationId xmlns:a16="http://schemas.microsoft.com/office/drawing/2014/main" id="{98D2196E-7732-83A6-9E39-C7CA1B4D44CF}"/>
              </a:ext>
            </a:extLst>
          </p:cNvPr>
          <p:cNvSpPr>
            <a:spLocks noGrp="1"/>
          </p:cNvSpPr>
          <p:nvPr>
            <p:ph idx="1"/>
          </p:nvPr>
        </p:nvSpPr>
        <p:spPr>
          <a:xfrm>
            <a:off x="351034" y="1633418"/>
            <a:ext cx="8531102" cy="5224582"/>
          </a:xfrm>
        </p:spPr>
        <p:txBody>
          <a:bodyPr>
            <a:noAutofit/>
          </a:bodyPr>
          <a:lstStyle/>
          <a:p>
            <a:pPr marL="0" indent="0">
              <a:buNone/>
            </a:pPr>
            <a:r>
              <a:rPr lang="el-GR" sz="2400" dirty="0">
                <a:solidFill>
                  <a:schemeClr val="accent1">
                    <a:lumMod val="50000"/>
                  </a:schemeClr>
                </a:solidFill>
              </a:rPr>
              <a:t>Σκοπός: </a:t>
            </a:r>
          </a:p>
          <a:p>
            <a:pPr marL="357188" indent="-357188">
              <a:buNone/>
            </a:pPr>
            <a:r>
              <a:rPr lang="el-GR" sz="2400" dirty="0">
                <a:solidFill>
                  <a:schemeClr val="accent1">
                    <a:lumMod val="50000"/>
                  </a:schemeClr>
                </a:solidFill>
              </a:rPr>
              <a:t>Α) Η διευκόλυνση της επιτυχούς μετάβασης στην αγορά εργασίας,    μέσα από παροχή οδηγιών :</a:t>
            </a:r>
          </a:p>
          <a:p>
            <a:pPr>
              <a:buFontTx/>
              <a:buChar char="-"/>
            </a:pPr>
            <a:r>
              <a:rPr lang="el-GR" sz="2400" dirty="0">
                <a:solidFill>
                  <a:schemeClr val="accent1">
                    <a:lumMod val="50000"/>
                  </a:schemeClr>
                </a:solidFill>
              </a:rPr>
              <a:t>για τη διαμόρφωση ενός κατάλληλου βιογραφικού σημειώματος και συνοδευτικής επιστολής, </a:t>
            </a:r>
          </a:p>
          <a:p>
            <a:pPr>
              <a:buFontTx/>
              <a:buChar char="-"/>
            </a:pPr>
            <a:r>
              <a:rPr lang="el-GR" sz="2400" dirty="0">
                <a:solidFill>
                  <a:schemeClr val="accent1">
                    <a:lumMod val="50000"/>
                  </a:schemeClr>
                </a:solidFill>
              </a:rPr>
              <a:t> για την αποτελεσματική διαχείριση μιας συνέντευξη εργασίας &amp;</a:t>
            </a:r>
          </a:p>
          <a:p>
            <a:pPr marL="0" indent="0">
              <a:buNone/>
            </a:pPr>
            <a:r>
              <a:rPr lang="el-GR" sz="2400" dirty="0">
                <a:solidFill>
                  <a:schemeClr val="accent1">
                    <a:lumMod val="50000"/>
                  </a:schemeClr>
                </a:solidFill>
              </a:rPr>
              <a:t>-    για τη δημιουργία προφίλ στο LinkedIn </a:t>
            </a:r>
          </a:p>
          <a:p>
            <a:pPr marL="0" indent="0">
              <a:buNone/>
            </a:pPr>
            <a:endParaRPr lang="el-GR" sz="2400" dirty="0">
              <a:solidFill>
                <a:schemeClr val="accent1">
                  <a:lumMod val="50000"/>
                </a:schemeClr>
              </a:solidFill>
            </a:endParaRPr>
          </a:p>
          <a:p>
            <a:pPr marL="357188" indent="-357188">
              <a:buNone/>
            </a:pPr>
            <a:r>
              <a:rPr lang="el-GR" sz="2400" dirty="0">
                <a:solidFill>
                  <a:schemeClr val="accent1">
                    <a:lumMod val="50000"/>
                  </a:schemeClr>
                </a:solidFill>
              </a:rPr>
              <a:t>Β) Η </a:t>
            </a:r>
            <a:r>
              <a:rPr lang="el-GR" sz="2400" u="sng" dirty="0">
                <a:solidFill>
                  <a:schemeClr val="accent1">
                    <a:lumMod val="50000"/>
                  </a:schemeClr>
                </a:solidFill>
              </a:rPr>
              <a:t>ενδυνάμωση</a:t>
            </a:r>
            <a:r>
              <a:rPr lang="el-GR" sz="2400" dirty="0">
                <a:solidFill>
                  <a:schemeClr val="accent1">
                    <a:lumMod val="50000"/>
                  </a:schemeClr>
                </a:solidFill>
              </a:rPr>
              <a:t> και  </a:t>
            </a:r>
            <a:r>
              <a:rPr lang="el-GR" sz="2400" u="sng" dirty="0">
                <a:solidFill>
                  <a:schemeClr val="accent1">
                    <a:lumMod val="50000"/>
                  </a:schemeClr>
                </a:solidFill>
              </a:rPr>
              <a:t>σωστή προετοιμασία </a:t>
            </a:r>
            <a:r>
              <a:rPr lang="el-GR" sz="2400" dirty="0">
                <a:solidFill>
                  <a:schemeClr val="accent1">
                    <a:lumMod val="50000"/>
                  </a:schemeClr>
                </a:solidFill>
              </a:rPr>
              <a:t>για τις συνεντεύξεις των ενδιαφερομένων  με τους εκπροσώπους των εταιρειών στο πλαίσιο των Ημερών Καριέρας.</a:t>
            </a:r>
          </a:p>
        </p:txBody>
      </p:sp>
    </p:spTree>
    <p:extLst>
      <p:ext uri="{BB962C8B-B14F-4D97-AF65-F5344CB8AC3E}">
        <p14:creationId xmlns:p14="http://schemas.microsoft.com/office/powerpoint/2010/main" val="4261610395"/>
      </p:ext>
    </p:extLst>
  </p:cSld>
  <p:clrMapOvr>
    <a:masterClrMapping/>
  </p:clrMapOvr>
  <mc:AlternateContent xmlns:mc="http://schemas.openxmlformats.org/markup-compatibility/2006" xmlns:p14="http://schemas.microsoft.com/office/powerpoint/2010/main">
    <mc:Choice Requires="p14">
      <p:transition p14:dur="10">
        <p:randomBar dir="vert"/>
      </p:transition>
    </mc:Choice>
    <mc:Fallback xmlns="">
      <p:transition>
        <p:randomBar dir="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896C99A-EB46-076C-FFDF-16F1D9EBFFE7}"/>
              </a:ext>
            </a:extLst>
          </p:cNvPr>
          <p:cNvSpPr>
            <a:spLocks noGrp="1"/>
          </p:cNvSpPr>
          <p:nvPr>
            <p:ph type="title"/>
          </p:nvPr>
        </p:nvSpPr>
        <p:spPr>
          <a:xfrm>
            <a:off x="466139" y="102220"/>
            <a:ext cx="8229600" cy="1143000"/>
          </a:xfrm>
        </p:spPr>
        <p:txBody>
          <a:bodyPr>
            <a:normAutofit/>
          </a:bodyPr>
          <a:lstStyle/>
          <a:p>
            <a:r>
              <a:rPr lang="el-GR" sz="3600" i="1" dirty="0">
                <a:solidFill>
                  <a:schemeClr val="tx2">
                    <a:lumMod val="75000"/>
                  </a:schemeClr>
                </a:solidFill>
                <a:ea typeface="+mn-ea"/>
                <a:cs typeface="+mn-cs"/>
              </a:rPr>
              <a:t>Είπαν για εμάς…</a:t>
            </a:r>
          </a:p>
        </p:txBody>
      </p:sp>
      <p:pic>
        <p:nvPicPr>
          <p:cNvPr id="8" name="Θέση περιεχομένου 7">
            <a:extLst>
              <a:ext uri="{FF2B5EF4-FFF2-40B4-BE49-F238E27FC236}">
                <a16:creationId xmlns:a16="http://schemas.microsoft.com/office/drawing/2014/main" id="{694BE10C-100C-832B-CF85-C8BD1214E9B2}"/>
              </a:ext>
            </a:extLst>
          </p:cNvPr>
          <p:cNvPicPr>
            <a:picLocks noGrp="1" noChangeAspect="1"/>
          </p:cNvPicPr>
          <p:nvPr>
            <p:ph idx="1"/>
          </p:nvPr>
        </p:nvPicPr>
        <p:blipFill>
          <a:blip r:embed="rId3"/>
          <a:stretch>
            <a:fillRect/>
          </a:stretch>
        </p:blipFill>
        <p:spPr>
          <a:xfrm>
            <a:off x="431543" y="2380887"/>
            <a:ext cx="3240360" cy="621100"/>
          </a:xfrm>
          <a:prstGeom prst="rect">
            <a:avLst/>
          </a:prstGeom>
        </p:spPr>
      </p:pic>
      <p:sp>
        <p:nvSpPr>
          <p:cNvPr id="3" name="Ορθογώνιο: Στρογγύλεμα γωνιών 2">
            <a:extLst>
              <a:ext uri="{FF2B5EF4-FFF2-40B4-BE49-F238E27FC236}">
                <a16:creationId xmlns:a16="http://schemas.microsoft.com/office/drawing/2014/main" id="{4E6690D6-5859-7671-8959-14DB28E6D261}"/>
              </a:ext>
            </a:extLst>
          </p:cNvPr>
          <p:cNvSpPr/>
          <p:nvPr/>
        </p:nvSpPr>
        <p:spPr>
          <a:xfrm>
            <a:off x="438445" y="1561944"/>
            <a:ext cx="3594484" cy="54260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TextBox 5">
            <a:extLst>
              <a:ext uri="{FF2B5EF4-FFF2-40B4-BE49-F238E27FC236}">
                <a16:creationId xmlns:a16="http://schemas.microsoft.com/office/drawing/2014/main" id="{B56B575E-CD43-1757-7F8C-A36A8F7DEE7C}"/>
              </a:ext>
            </a:extLst>
          </p:cNvPr>
          <p:cNvSpPr txBox="1"/>
          <p:nvPr/>
        </p:nvSpPr>
        <p:spPr>
          <a:xfrm>
            <a:off x="310105" y="1628308"/>
            <a:ext cx="359448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0" i="1" u="none" strike="noStrike" kern="1200" cap="none" spc="0" normalizeH="0" baseline="0" noProof="0" dirty="0">
                <a:ln>
                  <a:noFill/>
                </a:ln>
                <a:solidFill>
                  <a:prstClr val="white"/>
                </a:solidFill>
                <a:effectLst/>
                <a:uLnTx/>
                <a:uFillTx/>
                <a:latin typeface="Calibri"/>
                <a:ea typeface="+mn-ea"/>
                <a:cs typeface="+mn-cs"/>
              </a:rPr>
              <a:t>Η επαγγελματική σύμβουλος ήταν πολύ ανοιχτή, ευχάριστη και πρόθυμη να με βοηθήσει.</a:t>
            </a:r>
          </a:p>
        </p:txBody>
      </p:sp>
      <p:sp>
        <p:nvSpPr>
          <p:cNvPr id="9" name="TextBox 8">
            <a:extLst>
              <a:ext uri="{FF2B5EF4-FFF2-40B4-BE49-F238E27FC236}">
                <a16:creationId xmlns:a16="http://schemas.microsoft.com/office/drawing/2014/main" id="{537BDCC8-4A46-3473-83A0-AF7865885A16}"/>
              </a:ext>
            </a:extLst>
          </p:cNvPr>
          <p:cNvSpPr txBox="1"/>
          <p:nvPr/>
        </p:nvSpPr>
        <p:spPr>
          <a:xfrm>
            <a:off x="514797" y="2415475"/>
            <a:ext cx="324036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0" i="1" u="none" strike="noStrike" kern="1200" cap="none" spc="0" normalizeH="0" baseline="0" noProof="0" dirty="0">
                <a:ln>
                  <a:noFill/>
                </a:ln>
                <a:solidFill>
                  <a:prstClr val="white"/>
                </a:solidFill>
                <a:effectLst/>
                <a:uLnTx/>
                <a:uFillTx/>
                <a:latin typeface="Calibri"/>
                <a:ea typeface="+mn-ea"/>
                <a:cs typeface="+mn-cs"/>
              </a:rPr>
              <a:t>Έλαβα ό,τι πληροφορίες χρειαζόμουν για μεταπτυχιακά και για τις επαγγελματικές τους προοπτικές.</a:t>
            </a:r>
          </a:p>
        </p:txBody>
      </p:sp>
      <p:pic>
        <p:nvPicPr>
          <p:cNvPr id="10" name="Εικόνα 9">
            <a:extLst>
              <a:ext uri="{FF2B5EF4-FFF2-40B4-BE49-F238E27FC236}">
                <a16:creationId xmlns:a16="http://schemas.microsoft.com/office/drawing/2014/main" id="{ABC099FB-6FE7-7533-0B8E-E409B1656684}"/>
              </a:ext>
            </a:extLst>
          </p:cNvPr>
          <p:cNvPicPr>
            <a:picLocks noChangeAspect="1"/>
          </p:cNvPicPr>
          <p:nvPr/>
        </p:nvPicPr>
        <p:blipFill>
          <a:blip r:embed="rId4"/>
          <a:stretch>
            <a:fillRect/>
          </a:stretch>
        </p:blipFill>
        <p:spPr>
          <a:xfrm>
            <a:off x="5449543" y="1498319"/>
            <a:ext cx="3237257" cy="696971"/>
          </a:xfrm>
          <a:prstGeom prst="rect">
            <a:avLst/>
          </a:prstGeom>
        </p:spPr>
      </p:pic>
      <p:sp>
        <p:nvSpPr>
          <p:cNvPr id="12" name="TextBox 11">
            <a:extLst>
              <a:ext uri="{FF2B5EF4-FFF2-40B4-BE49-F238E27FC236}">
                <a16:creationId xmlns:a16="http://schemas.microsoft.com/office/drawing/2014/main" id="{3A26DCFF-EADF-FD80-3AD6-B5D8FDDAC5C8}"/>
              </a:ext>
            </a:extLst>
          </p:cNvPr>
          <p:cNvSpPr txBox="1"/>
          <p:nvPr/>
        </p:nvSpPr>
        <p:spPr>
          <a:xfrm>
            <a:off x="5533321" y="1561944"/>
            <a:ext cx="2954156"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0" i="1" u="none" strike="noStrike" kern="1200" cap="none" spc="0" normalizeH="0" baseline="0" noProof="0" dirty="0">
                <a:ln>
                  <a:noFill/>
                </a:ln>
                <a:solidFill>
                  <a:prstClr val="white"/>
                </a:solidFill>
                <a:effectLst/>
                <a:uLnTx/>
                <a:uFillTx/>
                <a:latin typeface="Calibri"/>
                <a:ea typeface="+mn-ea"/>
                <a:cs typeface="+mn-cs"/>
              </a:rPr>
              <a:t>Εξαιρετικοί επιστήμονες που τα εξηγούσαν όλα απλά, κατανοητά με παραστατικότητα και ζωντάνια.</a:t>
            </a:r>
          </a:p>
        </p:txBody>
      </p:sp>
      <p:pic>
        <p:nvPicPr>
          <p:cNvPr id="13" name="Εικόνα 12">
            <a:extLst>
              <a:ext uri="{FF2B5EF4-FFF2-40B4-BE49-F238E27FC236}">
                <a16:creationId xmlns:a16="http://schemas.microsoft.com/office/drawing/2014/main" id="{E4AF5254-B706-3166-E42B-A8B0475E19F0}"/>
              </a:ext>
            </a:extLst>
          </p:cNvPr>
          <p:cNvPicPr>
            <a:picLocks noChangeAspect="1"/>
          </p:cNvPicPr>
          <p:nvPr/>
        </p:nvPicPr>
        <p:blipFill>
          <a:blip r:embed="rId5"/>
          <a:stretch>
            <a:fillRect/>
          </a:stretch>
        </p:blipFill>
        <p:spPr>
          <a:xfrm>
            <a:off x="5244898" y="2422256"/>
            <a:ext cx="3515776" cy="639509"/>
          </a:xfrm>
          <a:prstGeom prst="rect">
            <a:avLst/>
          </a:prstGeom>
        </p:spPr>
      </p:pic>
      <p:sp>
        <p:nvSpPr>
          <p:cNvPr id="14" name="TextBox 13">
            <a:extLst>
              <a:ext uri="{FF2B5EF4-FFF2-40B4-BE49-F238E27FC236}">
                <a16:creationId xmlns:a16="http://schemas.microsoft.com/office/drawing/2014/main" id="{7BB531FB-0C90-E16A-9B32-976BB1CCEEE4}"/>
              </a:ext>
            </a:extLst>
          </p:cNvPr>
          <p:cNvSpPr txBox="1"/>
          <p:nvPr/>
        </p:nvSpPr>
        <p:spPr>
          <a:xfrm>
            <a:off x="5429188" y="2435241"/>
            <a:ext cx="3381273"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0" i="1" u="none" strike="noStrike" kern="1200" cap="none" spc="0" normalizeH="0" baseline="0" noProof="0" dirty="0">
                <a:ln>
                  <a:noFill/>
                </a:ln>
                <a:solidFill>
                  <a:prstClr val="white"/>
                </a:solidFill>
                <a:effectLst/>
                <a:uLnTx/>
                <a:uFillTx/>
                <a:latin typeface="Calibri"/>
                <a:ea typeface="+mn-ea"/>
                <a:cs typeface="+mn-cs"/>
              </a:rPr>
              <a:t>Ο σύμβουλος μου έλυσε όλες μου τις απορίες και με βοήθησε να βρω την καλύτερη δυνατή επιλογή για το εκπαιδευτικό μου μέλλον.</a:t>
            </a:r>
          </a:p>
        </p:txBody>
      </p:sp>
      <p:pic>
        <p:nvPicPr>
          <p:cNvPr id="15" name="Εικόνα 14">
            <a:extLst>
              <a:ext uri="{FF2B5EF4-FFF2-40B4-BE49-F238E27FC236}">
                <a16:creationId xmlns:a16="http://schemas.microsoft.com/office/drawing/2014/main" id="{F486E1CC-D146-33F9-13F1-5900161748C1}"/>
              </a:ext>
            </a:extLst>
          </p:cNvPr>
          <p:cNvPicPr>
            <a:picLocks noChangeAspect="1"/>
          </p:cNvPicPr>
          <p:nvPr/>
        </p:nvPicPr>
        <p:blipFill>
          <a:blip r:embed="rId6"/>
          <a:stretch>
            <a:fillRect/>
          </a:stretch>
        </p:blipFill>
        <p:spPr>
          <a:xfrm>
            <a:off x="416040" y="3395156"/>
            <a:ext cx="3688400" cy="425957"/>
          </a:xfrm>
          <a:prstGeom prst="rect">
            <a:avLst/>
          </a:prstGeom>
        </p:spPr>
      </p:pic>
      <p:pic>
        <p:nvPicPr>
          <p:cNvPr id="16" name="Εικόνα 15">
            <a:extLst>
              <a:ext uri="{FF2B5EF4-FFF2-40B4-BE49-F238E27FC236}">
                <a16:creationId xmlns:a16="http://schemas.microsoft.com/office/drawing/2014/main" id="{22F89FEB-F730-9BB2-C627-391D78CC6CC0}"/>
              </a:ext>
            </a:extLst>
          </p:cNvPr>
          <p:cNvPicPr>
            <a:picLocks noChangeAspect="1"/>
          </p:cNvPicPr>
          <p:nvPr/>
        </p:nvPicPr>
        <p:blipFill>
          <a:blip r:embed="rId6"/>
          <a:stretch>
            <a:fillRect/>
          </a:stretch>
        </p:blipFill>
        <p:spPr>
          <a:xfrm>
            <a:off x="5131768" y="3454912"/>
            <a:ext cx="3688400" cy="640135"/>
          </a:xfrm>
          <a:prstGeom prst="rect">
            <a:avLst/>
          </a:prstGeom>
        </p:spPr>
      </p:pic>
      <p:pic>
        <p:nvPicPr>
          <p:cNvPr id="17" name="Εικόνα 16">
            <a:extLst>
              <a:ext uri="{FF2B5EF4-FFF2-40B4-BE49-F238E27FC236}">
                <a16:creationId xmlns:a16="http://schemas.microsoft.com/office/drawing/2014/main" id="{32BE4275-6C31-84A5-8F8F-8EA3EFFE8477}"/>
              </a:ext>
            </a:extLst>
          </p:cNvPr>
          <p:cNvPicPr>
            <a:picLocks noChangeAspect="1"/>
          </p:cNvPicPr>
          <p:nvPr/>
        </p:nvPicPr>
        <p:blipFill>
          <a:blip r:embed="rId6"/>
          <a:stretch>
            <a:fillRect/>
          </a:stretch>
        </p:blipFill>
        <p:spPr>
          <a:xfrm>
            <a:off x="457200" y="4184115"/>
            <a:ext cx="3701217" cy="830997"/>
          </a:xfrm>
          <a:prstGeom prst="rect">
            <a:avLst/>
          </a:prstGeom>
        </p:spPr>
      </p:pic>
      <p:pic>
        <p:nvPicPr>
          <p:cNvPr id="18" name="Εικόνα 17">
            <a:extLst>
              <a:ext uri="{FF2B5EF4-FFF2-40B4-BE49-F238E27FC236}">
                <a16:creationId xmlns:a16="http://schemas.microsoft.com/office/drawing/2014/main" id="{0B463F28-36B4-11F9-887D-72D6B1318994}"/>
              </a:ext>
            </a:extLst>
          </p:cNvPr>
          <p:cNvPicPr>
            <a:picLocks noChangeAspect="1"/>
          </p:cNvPicPr>
          <p:nvPr/>
        </p:nvPicPr>
        <p:blipFill>
          <a:blip r:embed="rId6"/>
          <a:stretch>
            <a:fillRect/>
          </a:stretch>
        </p:blipFill>
        <p:spPr>
          <a:xfrm>
            <a:off x="4760056" y="4574650"/>
            <a:ext cx="4162156" cy="640135"/>
          </a:xfrm>
          <a:prstGeom prst="rect">
            <a:avLst/>
          </a:prstGeom>
        </p:spPr>
      </p:pic>
      <p:sp>
        <p:nvSpPr>
          <p:cNvPr id="20" name="TextBox 19">
            <a:extLst>
              <a:ext uri="{FF2B5EF4-FFF2-40B4-BE49-F238E27FC236}">
                <a16:creationId xmlns:a16="http://schemas.microsoft.com/office/drawing/2014/main" id="{453C9863-DDD3-3800-1CC7-78483FF0043C}"/>
              </a:ext>
            </a:extLst>
          </p:cNvPr>
          <p:cNvSpPr txBox="1"/>
          <p:nvPr/>
        </p:nvSpPr>
        <p:spPr>
          <a:xfrm>
            <a:off x="337735" y="3385075"/>
            <a:ext cx="3594484"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0" i="1" u="none" strike="noStrike" kern="1200" cap="none" spc="0" normalizeH="0" baseline="0" noProof="0" dirty="0">
                <a:ln>
                  <a:noFill/>
                </a:ln>
                <a:solidFill>
                  <a:prstClr val="white"/>
                </a:solidFill>
                <a:effectLst/>
                <a:uLnTx/>
                <a:uFillTx/>
                <a:latin typeface="Calibri"/>
                <a:ea typeface="+mn-ea"/>
                <a:cs typeface="+mn-cs"/>
              </a:rPr>
              <a:t>Η πληροφόρηση που είχα ήταν επικαιροποιημένη και σύμφυτη με τις τάσεις στην αγορά εργασίας.</a:t>
            </a:r>
          </a:p>
        </p:txBody>
      </p:sp>
      <p:sp>
        <p:nvSpPr>
          <p:cNvPr id="22" name="TextBox 21">
            <a:extLst>
              <a:ext uri="{FF2B5EF4-FFF2-40B4-BE49-F238E27FC236}">
                <a16:creationId xmlns:a16="http://schemas.microsoft.com/office/drawing/2014/main" id="{946C9335-D9D7-6862-9EFC-E15E3C8887C8}"/>
              </a:ext>
            </a:extLst>
          </p:cNvPr>
          <p:cNvSpPr txBox="1"/>
          <p:nvPr/>
        </p:nvSpPr>
        <p:spPr>
          <a:xfrm>
            <a:off x="5290489" y="3474719"/>
            <a:ext cx="3515776"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0" i="1" u="none" strike="noStrike" kern="1200" cap="none" spc="0" normalizeH="0" baseline="0" noProof="0" dirty="0">
                <a:ln>
                  <a:noFill/>
                </a:ln>
                <a:solidFill>
                  <a:prstClr val="white"/>
                </a:solidFill>
                <a:effectLst/>
                <a:uLnTx/>
                <a:uFillTx/>
                <a:latin typeface="Calibri"/>
                <a:ea typeface="+mn-ea"/>
                <a:cs typeface="+mn-cs"/>
              </a:rPr>
              <a:t>Η υποστηρικτική στάση και το γνήσιο ενδιαφέρον του συμβούλου με ενέπνευσαν να κινητοποιηθώ και να προσπαθήσω να πετύχω τους στόχους μου.</a:t>
            </a:r>
          </a:p>
        </p:txBody>
      </p:sp>
      <p:sp>
        <p:nvSpPr>
          <p:cNvPr id="24" name="TextBox 23">
            <a:extLst>
              <a:ext uri="{FF2B5EF4-FFF2-40B4-BE49-F238E27FC236}">
                <a16:creationId xmlns:a16="http://schemas.microsoft.com/office/drawing/2014/main" id="{D0EF30D3-B70C-A2A5-9C34-70BA2331574A}"/>
              </a:ext>
            </a:extLst>
          </p:cNvPr>
          <p:cNvSpPr txBox="1"/>
          <p:nvPr/>
        </p:nvSpPr>
        <p:spPr>
          <a:xfrm>
            <a:off x="438445" y="4177425"/>
            <a:ext cx="3594484"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0" i="1" u="none" strike="noStrike" kern="1200" cap="none" spc="0" normalizeH="0" baseline="0" noProof="0" dirty="0">
                <a:ln>
                  <a:noFill/>
                </a:ln>
                <a:solidFill>
                  <a:prstClr val="white"/>
                </a:solidFill>
                <a:effectLst/>
                <a:uLnTx/>
                <a:uFillTx/>
                <a:latin typeface="Calibri"/>
                <a:ea typeface="+mn-ea"/>
                <a:cs typeface="+mn-cs"/>
              </a:rPr>
              <a:t>Οι εισηγητές στο Workshop της Ομαδικής Συμβουλευτικής δημιούργησαν ένα ζεστό κλίμα και παρείχαν συμβουλές όχι τυποποιημένες αλλά εμπειρικές που είναι και το πιο σημαντικό.</a:t>
            </a:r>
          </a:p>
        </p:txBody>
      </p:sp>
      <p:pic>
        <p:nvPicPr>
          <p:cNvPr id="25" name="Εικόνα 24">
            <a:extLst>
              <a:ext uri="{FF2B5EF4-FFF2-40B4-BE49-F238E27FC236}">
                <a16:creationId xmlns:a16="http://schemas.microsoft.com/office/drawing/2014/main" id="{CD9F414D-570B-B5CF-B9B2-6F77F2042E54}"/>
              </a:ext>
            </a:extLst>
          </p:cNvPr>
          <p:cNvPicPr>
            <a:picLocks noChangeAspect="1"/>
          </p:cNvPicPr>
          <p:nvPr/>
        </p:nvPicPr>
        <p:blipFill>
          <a:blip r:embed="rId7"/>
          <a:stretch>
            <a:fillRect/>
          </a:stretch>
        </p:blipFill>
        <p:spPr>
          <a:xfrm>
            <a:off x="5158586" y="5500338"/>
            <a:ext cx="3688400" cy="640135"/>
          </a:xfrm>
          <a:prstGeom prst="rect">
            <a:avLst/>
          </a:prstGeom>
        </p:spPr>
      </p:pic>
      <p:pic>
        <p:nvPicPr>
          <p:cNvPr id="26" name="Εικόνα 25">
            <a:extLst>
              <a:ext uri="{FF2B5EF4-FFF2-40B4-BE49-F238E27FC236}">
                <a16:creationId xmlns:a16="http://schemas.microsoft.com/office/drawing/2014/main" id="{5569175E-087C-121B-F6DF-182FB6DCE9E0}"/>
              </a:ext>
            </a:extLst>
          </p:cNvPr>
          <p:cNvPicPr>
            <a:picLocks noChangeAspect="1"/>
          </p:cNvPicPr>
          <p:nvPr/>
        </p:nvPicPr>
        <p:blipFill>
          <a:blip r:embed="rId7"/>
          <a:stretch>
            <a:fillRect/>
          </a:stretch>
        </p:blipFill>
        <p:spPr>
          <a:xfrm>
            <a:off x="431543" y="5339107"/>
            <a:ext cx="3819527" cy="1005287"/>
          </a:xfrm>
          <a:prstGeom prst="rect">
            <a:avLst/>
          </a:prstGeom>
        </p:spPr>
      </p:pic>
      <p:sp>
        <p:nvSpPr>
          <p:cNvPr id="28" name="TextBox 27">
            <a:extLst>
              <a:ext uri="{FF2B5EF4-FFF2-40B4-BE49-F238E27FC236}">
                <a16:creationId xmlns:a16="http://schemas.microsoft.com/office/drawing/2014/main" id="{C5F94C6C-CDBE-E54B-99B3-81050384E465}"/>
              </a:ext>
            </a:extLst>
          </p:cNvPr>
          <p:cNvSpPr txBox="1"/>
          <p:nvPr/>
        </p:nvSpPr>
        <p:spPr>
          <a:xfrm>
            <a:off x="4555134" y="4663884"/>
            <a:ext cx="4572000"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0" i="1" u="none" strike="noStrike" kern="1200" cap="none" spc="0" normalizeH="0" baseline="0" noProof="0" dirty="0">
                <a:ln>
                  <a:noFill/>
                </a:ln>
                <a:solidFill>
                  <a:prstClr val="white"/>
                </a:solidFill>
                <a:effectLst/>
                <a:uLnTx/>
                <a:uFillTx/>
                <a:latin typeface="Calibri"/>
                <a:ea typeface="+mn-ea"/>
                <a:cs typeface="+mn-cs"/>
              </a:rPr>
              <a:t>Μου άρεσε ο τρόπος εξήγησης στο Workshop από τους ομιλητές καθώς βοηθήθηκα στην όσο το δυνατόν άμεση κατανόησή του.</a:t>
            </a:r>
          </a:p>
        </p:txBody>
      </p:sp>
      <p:sp>
        <p:nvSpPr>
          <p:cNvPr id="30" name="TextBox 29">
            <a:extLst>
              <a:ext uri="{FF2B5EF4-FFF2-40B4-BE49-F238E27FC236}">
                <a16:creationId xmlns:a16="http://schemas.microsoft.com/office/drawing/2014/main" id="{8257CC77-1933-6323-52AF-B8574CAC1C70}"/>
              </a:ext>
            </a:extLst>
          </p:cNvPr>
          <p:cNvSpPr txBox="1"/>
          <p:nvPr/>
        </p:nvSpPr>
        <p:spPr>
          <a:xfrm>
            <a:off x="583653" y="5347240"/>
            <a:ext cx="3469000" cy="101566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0" i="1" u="none" strike="noStrike" kern="1200" cap="none" spc="0" normalizeH="0" baseline="0" noProof="0" dirty="0">
                <a:ln>
                  <a:noFill/>
                </a:ln>
                <a:solidFill>
                  <a:prstClr val="white"/>
                </a:solidFill>
                <a:effectLst/>
                <a:uLnTx/>
                <a:uFillTx/>
                <a:latin typeface="Calibri"/>
                <a:ea typeface="+mn-ea"/>
                <a:cs typeface="+mn-cs"/>
              </a:rPr>
              <a:t>Βρήκα αρκετά χρήσιμη την οργάνωση των επιλογών που υπάρχουν  με βάση τις δικές μου παραμέτρους και ενδιαφέροντα καθώς μέσα από αυτή την διαδικασία συνειδητοποίησα τι ακριβώς μου αρέσει και θα ήθελα να ασχοληθώ.</a:t>
            </a:r>
          </a:p>
        </p:txBody>
      </p:sp>
      <p:sp>
        <p:nvSpPr>
          <p:cNvPr id="32" name="TextBox 31">
            <a:extLst>
              <a:ext uri="{FF2B5EF4-FFF2-40B4-BE49-F238E27FC236}">
                <a16:creationId xmlns:a16="http://schemas.microsoft.com/office/drawing/2014/main" id="{48708C60-A722-9F1A-4E7B-56E032ED9EC9}"/>
              </a:ext>
            </a:extLst>
          </p:cNvPr>
          <p:cNvSpPr txBox="1"/>
          <p:nvPr/>
        </p:nvSpPr>
        <p:spPr>
          <a:xfrm>
            <a:off x="5125735" y="5589574"/>
            <a:ext cx="3561065"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0" i="1" u="none" strike="noStrike" kern="1200" cap="none" spc="0" normalizeH="0" baseline="0" noProof="0" dirty="0">
                <a:ln>
                  <a:noFill/>
                </a:ln>
                <a:solidFill>
                  <a:prstClr val="white"/>
                </a:solidFill>
                <a:effectLst/>
                <a:uLnTx/>
                <a:uFillTx/>
                <a:latin typeface="Calibri"/>
                <a:ea typeface="+mn-ea"/>
                <a:cs typeface="+mn-cs"/>
              </a:rPr>
              <a:t>Φάνηκε ενδιαφέρουσα η καθοδήγηση για το πώς να εμπλουτίσω το βιογραφικό μου.</a:t>
            </a:r>
          </a:p>
        </p:txBody>
      </p:sp>
    </p:spTree>
    <p:extLst>
      <p:ext uri="{BB962C8B-B14F-4D97-AF65-F5344CB8AC3E}">
        <p14:creationId xmlns:p14="http://schemas.microsoft.com/office/powerpoint/2010/main" val="1442617914"/>
      </p:ext>
    </p:extLst>
  </p:cSld>
  <p:clrMapOvr>
    <a:masterClrMapping/>
  </p:clrMapOvr>
  <mc:AlternateContent xmlns:mc="http://schemas.openxmlformats.org/markup-compatibility/2006" xmlns:p14="http://schemas.microsoft.com/office/powerpoint/2010/main">
    <mc:Choice Requires="p14">
      <p:transition p14:dur="10">
        <p:randomBar dir="vert"/>
      </p:transition>
    </mc:Choice>
    <mc:Fallback xmlns="">
      <p:transition>
        <p:randomBar dir="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76F70-4A01-6EEF-1710-DEAE4F5ADC59}"/>
              </a:ext>
            </a:extLst>
          </p:cNvPr>
          <p:cNvSpPr>
            <a:spLocks noGrp="1"/>
          </p:cNvSpPr>
          <p:nvPr>
            <p:ph type="title"/>
          </p:nvPr>
        </p:nvSpPr>
        <p:spPr>
          <a:xfrm>
            <a:off x="457200" y="2132856"/>
            <a:ext cx="8229600" cy="1143000"/>
          </a:xfrm>
        </p:spPr>
        <p:txBody>
          <a:bodyPr>
            <a:noAutofit/>
          </a:bodyPr>
          <a:lstStyle/>
          <a:p>
            <a:r>
              <a:rPr lang="el-GR" sz="4000" b="1" dirty="0">
                <a:solidFill>
                  <a:schemeClr val="tx2">
                    <a:lumMod val="75000"/>
                  </a:schemeClr>
                </a:solidFill>
                <a:effectLst>
                  <a:outerShdw blurRad="38100" dist="38100" dir="2700000" algn="tl">
                    <a:srgbClr val="000000">
                      <a:alpha val="43137"/>
                    </a:srgbClr>
                  </a:outerShdw>
                </a:effectLst>
              </a:rPr>
              <a:t>Σας Ευχαριστούμε πολύ</a:t>
            </a:r>
            <a:endParaRPr lang="en-GB" sz="4000" b="1" dirty="0">
              <a:solidFill>
                <a:schemeClr val="tx2">
                  <a:lumMod val="75000"/>
                </a:schemeClr>
              </a:solidFill>
              <a:effectLst>
                <a:outerShdw blurRad="38100" dist="38100" dir="2700000" algn="tl">
                  <a:srgbClr val="000000">
                    <a:alpha val="43137"/>
                  </a:srgbClr>
                </a:outerShdw>
              </a:effectLst>
            </a:endParaRPr>
          </a:p>
        </p:txBody>
      </p:sp>
      <p:sp>
        <p:nvSpPr>
          <p:cNvPr id="6" name="Rectangle 5">
            <a:extLst>
              <a:ext uri="{FF2B5EF4-FFF2-40B4-BE49-F238E27FC236}">
                <a16:creationId xmlns:a16="http://schemas.microsoft.com/office/drawing/2014/main" id="{B24B63DE-36BC-1D73-35A7-307DCFDB61F1}"/>
              </a:ext>
            </a:extLst>
          </p:cNvPr>
          <p:cNvSpPr/>
          <p:nvPr/>
        </p:nvSpPr>
        <p:spPr>
          <a:xfrm>
            <a:off x="2339752" y="3356992"/>
            <a:ext cx="4536504" cy="360040"/>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554716030"/>
      </p:ext>
    </p:extLst>
  </p:cSld>
  <p:clrMapOvr>
    <a:masterClrMapping/>
  </p:clrMapOvr>
  <mc:AlternateContent xmlns:mc="http://schemas.openxmlformats.org/markup-compatibility/2006" xmlns:p14="http://schemas.microsoft.com/office/powerpoint/2010/main">
    <mc:Choice Requires="p14">
      <p:transition p14:dur="10">
        <p:randomBar dir="vert"/>
      </p:transition>
    </mc:Choice>
    <mc:Fallback xmlns="">
      <p:transition>
        <p:randomBar dir="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9175B-7DDF-B05E-D96C-E5456941C779}"/>
              </a:ext>
            </a:extLst>
          </p:cNvPr>
          <p:cNvSpPr>
            <a:spLocks noGrp="1"/>
          </p:cNvSpPr>
          <p:nvPr>
            <p:ph type="title"/>
          </p:nvPr>
        </p:nvSpPr>
        <p:spPr/>
        <p:txBody>
          <a:bodyPr/>
          <a:lstStyle/>
          <a:p>
            <a:r>
              <a:rPr lang="el-GR" dirty="0">
                <a:solidFill>
                  <a:schemeClr val="tx2">
                    <a:lumMod val="75000"/>
                  </a:schemeClr>
                </a:solidFill>
              </a:rPr>
              <a:t>Η συμβουλευτική διαδικασία</a:t>
            </a:r>
            <a:endParaRPr lang="en-GB" dirty="0">
              <a:solidFill>
                <a:schemeClr val="tx2">
                  <a:lumMod val="75000"/>
                </a:schemeClr>
              </a:solidFill>
            </a:endParaRPr>
          </a:p>
        </p:txBody>
      </p:sp>
      <p:sp>
        <p:nvSpPr>
          <p:cNvPr id="3" name="Content Placeholder 2">
            <a:extLst>
              <a:ext uri="{FF2B5EF4-FFF2-40B4-BE49-F238E27FC236}">
                <a16:creationId xmlns:a16="http://schemas.microsoft.com/office/drawing/2014/main" id="{2A519D26-7265-B9A6-B8EE-CF89615EF08A}"/>
              </a:ext>
            </a:extLst>
          </p:cNvPr>
          <p:cNvSpPr>
            <a:spLocks noGrp="1"/>
          </p:cNvSpPr>
          <p:nvPr>
            <p:ph idx="1"/>
          </p:nvPr>
        </p:nvSpPr>
        <p:spPr/>
        <p:txBody>
          <a:bodyPr>
            <a:normAutofit fontScale="70000" lnSpcReduction="20000"/>
          </a:bodyPr>
          <a:lstStyle/>
          <a:p>
            <a:pPr algn="just"/>
            <a:r>
              <a:rPr lang="el-GR" dirty="0">
                <a:solidFill>
                  <a:schemeClr val="tx2">
                    <a:lumMod val="75000"/>
                  </a:schemeClr>
                </a:solidFill>
              </a:rPr>
              <a:t>Επιδιώκεται μία ζεστή και ειλικρινής σχέση υπό ένα κλίμα εμπιστευτικότητας. </a:t>
            </a:r>
          </a:p>
          <a:p>
            <a:pPr algn="just"/>
            <a:endParaRPr lang="el-GR" dirty="0">
              <a:solidFill>
                <a:schemeClr val="tx2">
                  <a:lumMod val="75000"/>
                </a:schemeClr>
              </a:solidFill>
            </a:endParaRPr>
          </a:p>
          <a:p>
            <a:pPr algn="just"/>
            <a:r>
              <a:rPr lang="el-GR" dirty="0">
                <a:solidFill>
                  <a:schemeClr val="tx2">
                    <a:lumMod val="75000"/>
                  </a:schemeClr>
                </a:solidFill>
              </a:rPr>
              <a:t>Ο σύμβουλος δεν προσπαθεί να επιβάλλει κάποια άποψη, απλά δείχνει δρόμους που θα μπορούσε το άτομο να διαβεί.</a:t>
            </a:r>
          </a:p>
          <a:p>
            <a:pPr algn="just"/>
            <a:endParaRPr lang="el-GR" dirty="0">
              <a:solidFill>
                <a:schemeClr val="tx2">
                  <a:lumMod val="75000"/>
                </a:schemeClr>
              </a:solidFill>
            </a:endParaRPr>
          </a:p>
          <a:p>
            <a:pPr algn="just"/>
            <a:r>
              <a:rPr lang="el-GR" dirty="0">
                <a:solidFill>
                  <a:schemeClr val="tx2">
                    <a:lumMod val="75000"/>
                  </a:schemeClr>
                </a:solidFill>
              </a:rPr>
              <a:t>Εστίαση στο «μοίρασμα των εμπειριών», στην καλλιέργεια ενός «υγιούς» διαλόγου και στην ενεργητική συνεργασία, με σκοπό να καταστεί το ίδιο το άτομο ο «διευθύνων σύμβουλος» του εαυτού του.</a:t>
            </a:r>
          </a:p>
          <a:p>
            <a:pPr algn="just"/>
            <a:endParaRPr lang="el-GR" dirty="0">
              <a:solidFill>
                <a:schemeClr val="tx2">
                  <a:lumMod val="75000"/>
                </a:schemeClr>
              </a:solidFill>
            </a:endParaRPr>
          </a:p>
          <a:p>
            <a:pPr algn="just"/>
            <a:r>
              <a:rPr lang="el-GR" dirty="0">
                <a:solidFill>
                  <a:schemeClr val="tx2">
                    <a:lumMod val="75000"/>
                  </a:schemeClr>
                </a:solidFill>
              </a:rPr>
              <a:t>Επικέντρωση στην ενδυνάμωση του ατόμου ώστε να αναλάβει πρωτοβουλία να επιλέξει το ίδιο την πορεία που θέλει να ακολουθήσει και να αποφασίσει για τον εαυτό του. </a:t>
            </a:r>
          </a:p>
          <a:p>
            <a:endParaRPr lang="en-GB" dirty="0"/>
          </a:p>
        </p:txBody>
      </p:sp>
      <p:sp>
        <p:nvSpPr>
          <p:cNvPr id="4" name="Footer Placeholder 3">
            <a:extLst>
              <a:ext uri="{FF2B5EF4-FFF2-40B4-BE49-F238E27FC236}">
                <a16:creationId xmlns:a16="http://schemas.microsoft.com/office/drawing/2014/main" id="{873EA48E-22BB-48CB-B6E0-8E534D14974D}"/>
              </a:ext>
            </a:extLst>
          </p:cNvPr>
          <p:cNvSpPr>
            <a:spLocks noGrp="1"/>
          </p:cNvSpPr>
          <p:nvPr>
            <p:ph type="ftr" sz="quarter" idx="11"/>
          </p:nvPr>
        </p:nvSpPr>
        <p:spPr/>
        <p:txBody>
          <a:bodyPr/>
          <a:lstStyle/>
          <a:p>
            <a:endParaRPr lang="el-GR">
              <a:solidFill>
                <a:prstClr val="black">
                  <a:tint val="75000"/>
                </a:prstClr>
              </a:solidFill>
            </a:endParaRPr>
          </a:p>
        </p:txBody>
      </p:sp>
    </p:spTree>
    <p:extLst>
      <p:ext uri="{BB962C8B-B14F-4D97-AF65-F5344CB8AC3E}">
        <p14:creationId xmlns:p14="http://schemas.microsoft.com/office/powerpoint/2010/main" val="3174332346"/>
      </p:ext>
    </p:extLst>
  </p:cSld>
  <p:clrMapOvr>
    <a:masterClrMapping/>
  </p:clrMapOvr>
  <mc:AlternateContent xmlns:mc="http://schemas.openxmlformats.org/markup-compatibility/2006" xmlns:p14="http://schemas.microsoft.com/office/powerpoint/2010/main">
    <mc:Choice Requires="p14">
      <p:transition p14:dur="10">
        <p:randomBar dir="vert"/>
      </p:transition>
    </mc:Choice>
    <mc:Fallback xmlns="">
      <p:transition>
        <p:randomBar dir="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41640-CCB3-2FC8-5D87-0F0A64BF79F9}"/>
              </a:ext>
            </a:extLst>
          </p:cNvPr>
          <p:cNvSpPr>
            <a:spLocks noGrp="1"/>
          </p:cNvSpPr>
          <p:nvPr>
            <p:ph type="title"/>
          </p:nvPr>
        </p:nvSpPr>
        <p:spPr/>
        <p:txBody>
          <a:bodyPr>
            <a:normAutofit fontScale="90000"/>
          </a:bodyPr>
          <a:lstStyle/>
          <a:p>
            <a:r>
              <a:rPr lang="el-GR" dirty="0">
                <a:solidFill>
                  <a:schemeClr val="tx2">
                    <a:lumMod val="75000"/>
                  </a:schemeClr>
                </a:solidFill>
              </a:rPr>
              <a:t>Ποιοτικά και ποσοτικά εργαλεία συμβουλευτικής σταδιοδρομίας</a:t>
            </a:r>
            <a:endParaRPr lang="en-GB" dirty="0">
              <a:solidFill>
                <a:schemeClr val="tx2">
                  <a:lumMod val="75000"/>
                </a:schemeClr>
              </a:solidFill>
            </a:endParaRPr>
          </a:p>
        </p:txBody>
      </p:sp>
      <p:sp>
        <p:nvSpPr>
          <p:cNvPr id="3" name="Content Placeholder 2">
            <a:extLst>
              <a:ext uri="{FF2B5EF4-FFF2-40B4-BE49-F238E27FC236}">
                <a16:creationId xmlns:a16="http://schemas.microsoft.com/office/drawing/2014/main" id="{8C3C2276-D811-6E35-FDD5-0680311CD3E4}"/>
              </a:ext>
            </a:extLst>
          </p:cNvPr>
          <p:cNvSpPr>
            <a:spLocks noGrp="1"/>
          </p:cNvSpPr>
          <p:nvPr>
            <p:ph idx="1"/>
          </p:nvPr>
        </p:nvSpPr>
        <p:spPr/>
        <p:txBody>
          <a:bodyPr>
            <a:normAutofit fontScale="70000" lnSpcReduction="20000"/>
          </a:bodyPr>
          <a:lstStyle/>
          <a:p>
            <a:r>
              <a:rPr lang="el-GR" dirty="0">
                <a:solidFill>
                  <a:schemeClr val="tx2">
                    <a:lumMod val="75000"/>
                  </a:schemeClr>
                </a:solidFill>
              </a:rPr>
              <a:t>Ερωτηματολόγιο Διερεύνησης Επαγγελματικών Ενδιαφερόντων </a:t>
            </a:r>
          </a:p>
          <a:p>
            <a:endParaRPr lang="el-GR" dirty="0">
              <a:solidFill>
                <a:schemeClr val="tx2">
                  <a:lumMod val="75000"/>
                </a:schemeClr>
              </a:solidFill>
            </a:endParaRPr>
          </a:p>
          <a:p>
            <a:r>
              <a:rPr lang="el-GR" dirty="0">
                <a:solidFill>
                  <a:schemeClr val="tx2">
                    <a:lumMod val="75000"/>
                  </a:schemeClr>
                </a:solidFill>
              </a:rPr>
              <a:t>Ερωτηματολόγιο Διερεύνησης Επαγγελματικών Αξιών</a:t>
            </a:r>
          </a:p>
          <a:p>
            <a:endParaRPr lang="el-GR" dirty="0">
              <a:solidFill>
                <a:schemeClr val="tx2">
                  <a:lumMod val="75000"/>
                </a:schemeClr>
              </a:solidFill>
            </a:endParaRPr>
          </a:p>
          <a:p>
            <a:r>
              <a:rPr lang="el-GR" dirty="0">
                <a:solidFill>
                  <a:schemeClr val="tx2">
                    <a:lumMod val="75000"/>
                  </a:schemeClr>
                </a:solidFill>
              </a:rPr>
              <a:t>Ερωτηματολόγια Λήψης Επαγγελματικών Αποφάσεων </a:t>
            </a:r>
          </a:p>
          <a:p>
            <a:endParaRPr lang="el-GR" dirty="0">
              <a:solidFill>
                <a:schemeClr val="tx2">
                  <a:lumMod val="75000"/>
                </a:schemeClr>
              </a:solidFill>
            </a:endParaRPr>
          </a:p>
          <a:p>
            <a:r>
              <a:rPr lang="el-GR" dirty="0">
                <a:solidFill>
                  <a:schemeClr val="tx2">
                    <a:lumMod val="75000"/>
                  </a:schemeClr>
                </a:solidFill>
              </a:rPr>
              <a:t>Ερωτηματολόγιο Διερεύνησης Δυσλειτουργικών Πεποιθήσεων</a:t>
            </a:r>
          </a:p>
          <a:p>
            <a:endParaRPr lang="el-GR" dirty="0">
              <a:solidFill>
                <a:schemeClr val="tx2">
                  <a:lumMod val="75000"/>
                </a:schemeClr>
              </a:solidFill>
            </a:endParaRPr>
          </a:p>
          <a:p>
            <a:r>
              <a:rPr lang="el-GR" dirty="0">
                <a:solidFill>
                  <a:schemeClr val="tx2">
                    <a:lumMod val="75000"/>
                  </a:schemeClr>
                </a:solidFill>
              </a:rPr>
              <a:t>Εργαλεία Αξιολόγησης Δεξιοτήτων Ζωής (επικοινωνιακές δεξιότητες, συναισθηματική νοημοσύνη, κλπ.)</a:t>
            </a:r>
          </a:p>
          <a:p>
            <a:endParaRPr lang="el-GR" dirty="0">
              <a:solidFill>
                <a:schemeClr val="tx2">
                  <a:lumMod val="75000"/>
                </a:schemeClr>
              </a:solidFill>
            </a:endParaRPr>
          </a:p>
          <a:p>
            <a:r>
              <a:rPr lang="el-GR" dirty="0">
                <a:solidFill>
                  <a:schemeClr val="tx2">
                    <a:lumMod val="75000"/>
                  </a:schemeClr>
                </a:solidFill>
              </a:rPr>
              <a:t>Βιωματικές Δραστηριότητες Αφήγησης της Επαγγελματικής Ιστορίας</a:t>
            </a:r>
          </a:p>
          <a:p>
            <a:endParaRPr lang="en-GB" dirty="0"/>
          </a:p>
        </p:txBody>
      </p:sp>
      <p:sp>
        <p:nvSpPr>
          <p:cNvPr id="4" name="Footer Placeholder 3">
            <a:extLst>
              <a:ext uri="{FF2B5EF4-FFF2-40B4-BE49-F238E27FC236}">
                <a16:creationId xmlns:a16="http://schemas.microsoft.com/office/drawing/2014/main" id="{FC68E544-04A8-C1C4-8480-E5FAF12F0006}"/>
              </a:ext>
            </a:extLst>
          </p:cNvPr>
          <p:cNvSpPr>
            <a:spLocks noGrp="1"/>
          </p:cNvSpPr>
          <p:nvPr>
            <p:ph type="ftr" sz="quarter" idx="11"/>
          </p:nvPr>
        </p:nvSpPr>
        <p:spPr/>
        <p:txBody>
          <a:bodyPr/>
          <a:lstStyle/>
          <a:p>
            <a:endParaRPr lang="el-GR">
              <a:solidFill>
                <a:prstClr val="black">
                  <a:tint val="75000"/>
                </a:prstClr>
              </a:solidFill>
            </a:endParaRPr>
          </a:p>
        </p:txBody>
      </p:sp>
    </p:spTree>
    <p:extLst>
      <p:ext uri="{BB962C8B-B14F-4D97-AF65-F5344CB8AC3E}">
        <p14:creationId xmlns:p14="http://schemas.microsoft.com/office/powerpoint/2010/main" val="2004338456"/>
      </p:ext>
    </p:extLst>
  </p:cSld>
  <p:clrMapOvr>
    <a:masterClrMapping/>
  </p:clrMapOvr>
  <mc:AlternateContent xmlns:mc="http://schemas.openxmlformats.org/markup-compatibility/2006" xmlns:p14="http://schemas.microsoft.com/office/powerpoint/2010/main">
    <mc:Choice Requires="p14">
      <p:transition p14:dur="10">
        <p:randomBar dir="vert"/>
      </p:transition>
    </mc:Choice>
    <mc:Fallback xmlns="">
      <p:transition>
        <p:randomBar dir="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D4EE3-A39C-B750-E17C-104D6743271A}"/>
              </a:ext>
            </a:extLst>
          </p:cNvPr>
          <p:cNvSpPr>
            <a:spLocks noGrp="1"/>
          </p:cNvSpPr>
          <p:nvPr>
            <p:ph type="title"/>
          </p:nvPr>
        </p:nvSpPr>
        <p:spPr>
          <a:xfrm>
            <a:off x="457200" y="274638"/>
            <a:ext cx="8363272" cy="1354161"/>
          </a:xfrm>
          <a:ln>
            <a:noFill/>
          </a:ln>
        </p:spPr>
        <p:txBody>
          <a:bodyPr>
            <a:normAutofit fontScale="90000"/>
          </a:bodyPr>
          <a:lstStyle/>
          <a:p>
            <a:br>
              <a:rPr lang="el-GR" dirty="0"/>
            </a:br>
            <a:r>
              <a:rPr lang="el-GR" sz="4000" dirty="0">
                <a:solidFill>
                  <a:schemeClr val="accent1">
                    <a:lumMod val="50000"/>
                  </a:schemeClr>
                </a:solidFill>
              </a:rPr>
              <a:t>Απολογισμός Υπηρεσιών Ατομικής Συμβουλευτικής</a:t>
            </a:r>
            <a:r>
              <a:rPr lang="en-US" sz="4000">
                <a:solidFill>
                  <a:schemeClr val="accent1">
                    <a:lumMod val="50000"/>
                  </a:schemeClr>
                </a:solidFill>
              </a:rPr>
              <a:t> (01 – 11/2022)</a:t>
            </a:r>
            <a:br>
              <a:rPr lang="en-GB" sz="4000" dirty="0">
                <a:solidFill>
                  <a:schemeClr val="accent1">
                    <a:lumMod val="50000"/>
                  </a:schemeClr>
                </a:solidFill>
              </a:rPr>
            </a:br>
            <a:br>
              <a:rPr lang="el-GR" dirty="0"/>
            </a:br>
            <a:endParaRPr lang="en-GB" dirty="0"/>
          </a:p>
        </p:txBody>
      </p:sp>
      <p:graphicFrame>
        <p:nvGraphicFramePr>
          <p:cNvPr id="4" name="Diagram 3">
            <a:extLst>
              <a:ext uri="{FF2B5EF4-FFF2-40B4-BE49-F238E27FC236}">
                <a16:creationId xmlns:a16="http://schemas.microsoft.com/office/drawing/2014/main" id="{4AD5E110-098B-A77A-BC34-CD18068983D7}"/>
              </a:ext>
            </a:extLst>
          </p:cNvPr>
          <p:cNvGraphicFramePr/>
          <p:nvPr>
            <p:extLst>
              <p:ext uri="{D42A27DB-BD31-4B8C-83A1-F6EECF244321}">
                <p14:modId xmlns:p14="http://schemas.microsoft.com/office/powerpoint/2010/main" val="1781812883"/>
              </p:ext>
            </p:extLst>
          </p:nvPr>
        </p:nvGraphicFramePr>
        <p:xfrm>
          <a:off x="1524000" y="2132856"/>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31216267"/>
      </p:ext>
    </p:extLst>
  </p:cSld>
  <p:clrMapOvr>
    <a:masterClrMapping/>
  </p:clrMapOvr>
  <mc:AlternateContent xmlns:mc="http://schemas.openxmlformats.org/markup-compatibility/2006" xmlns:p14="http://schemas.microsoft.com/office/powerpoint/2010/main">
    <mc:Choice Requires="p14">
      <p:transition p14:dur="10">
        <p:randomBar dir="vert"/>
      </p:transition>
    </mc:Choice>
    <mc:Fallback xmlns="">
      <p:transition>
        <p:randomBar dir="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D4EE3-A39C-B750-E17C-104D6743271A}"/>
              </a:ext>
            </a:extLst>
          </p:cNvPr>
          <p:cNvSpPr>
            <a:spLocks noGrp="1"/>
          </p:cNvSpPr>
          <p:nvPr>
            <p:ph type="title"/>
          </p:nvPr>
        </p:nvSpPr>
        <p:spPr>
          <a:xfrm>
            <a:off x="457200" y="274638"/>
            <a:ext cx="8363272" cy="1354161"/>
          </a:xfrm>
          <a:ln>
            <a:noFill/>
          </a:ln>
        </p:spPr>
        <p:txBody>
          <a:bodyPr>
            <a:normAutofit fontScale="90000"/>
          </a:bodyPr>
          <a:lstStyle/>
          <a:p>
            <a:br>
              <a:rPr lang="el-GR" dirty="0"/>
            </a:br>
            <a:r>
              <a:rPr lang="el-GR" sz="4000" dirty="0">
                <a:solidFill>
                  <a:schemeClr val="accent1">
                    <a:lumMod val="50000"/>
                  </a:schemeClr>
                </a:solidFill>
              </a:rPr>
              <a:t>Προφίλ Ωφελούμενων Ατομικής Συμβουλευτικής</a:t>
            </a:r>
            <a:br>
              <a:rPr lang="en-GB" sz="3600" dirty="0">
                <a:solidFill>
                  <a:schemeClr val="accent1">
                    <a:lumMod val="50000"/>
                  </a:schemeClr>
                </a:solidFill>
              </a:rPr>
            </a:br>
            <a:r>
              <a:rPr lang="el-GR" sz="3600" dirty="0">
                <a:solidFill>
                  <a:schemeClr val="accent1">
                    <a:lumMod val="50000"/>
                  </a:schemeClr>
                </a:solidFill>
              </a:rPr>
              <a:t> </a:t>
            </a:r>
            <a:br>
              <a:rPr lang="el-GR" dirty="0">
                <a:solidFill>
                  <a:schemeClr val="accent1">
                    <a:lumMod val="50000"/>
                  </a:schemeClr>
                </a:solidFill>
              </a:rPr>
            </a:br>
            <a:endParaRPr lang="en-GB" dirty="0">
              <a:solidFill>
                <a:schemeClr val="accent1">
                  <a:lumMod val="50000"/>
                </a:schemeClr>
              </a:solidFill>
            </a:endParaRPr>
          </a:p>
        </p:txBody>
      </p:sp>
      <p:sp>
        <p:nvSpPr>
          <p:cNvPr id="3" name="Content Placeholder 2">
            <a:extLst>
              <a:ext uri="{FF2B5EF4-FFF2-40B4-BE49-F238E27FC236}">
                <a16:creationId xmlns:a16="http://schemas.microsoft.com/office/drawing/2014/main" id="{BB05FDC2-9E9D-EBE3-85C8-A55819887D81}"/>
              </a:ext>
            </a:extLst>
          </p:cNvPr>
          <p:cNvSpPr>
            <a:spLocks noGrp="1"/>
          </p:cNvSpPr>
          <p:nvPr>
            <p:ph idx="1"/>
          </p:nvPr>
        </p:nvSpPr>
        <p:spPr>
          <a:xfrm>
            <a:off x="457200" y="1830389"/>
            <a:ext cx="8229600" cy="4525963"/>
          </a:xfrm>
        </p:spPr>
        <p:txBody>
          <a:bodyPr/>
          <a:lstStyle/>
          <a:p>
            <a:pPr marL="0" indent="0">
              <a:buNone/>
            </a:pPr>
            <a:r>
              <a:rPr lang="el-GR" dirty="0"/>
              <a:t>	</a:t>
            </a:r>
            <a:endParaRPr lang="el-GR" sz="2800" dirty="0">
              <a:solidFill>
                <a:schemeClr val="accent1">
                  <a:lumMod val="50000"/>
                </a:schemeClr>
              </a:solidFill>
            </a:endParaRPr>
          </a:p>
          <a:p>
            <a:endParaRPr lang="en-GB" sz="2800" dirty="0"/>
          </a:p>
        </p:txBody>
      </p:sp>
      <p:sp>
        <p:nvSpPr>
          <p:cNvPr id="4" name="Footer Placeholder 3">
            <a:extLst>
              <a:ext uri="{FF2B5EF4-FFF2-40B4-BE49-F238E27FC236}">
                <a16:creationId xmlns:a16="http://schemas.microsoft.com/office/drawing/2014/main" id="{19A3EFB9-5011-7E7D-EAEF-FEFE6B6B3636}"/>
              </a:ext>
            </a:extLst>
          </p:cNvPr>
          <p:cNvSpPr>
            <a:spLocks noGrp="1"/>
          </p:cNvSpPr>
          <p:nvPr>
            <p:ph type="ftr" sz="quarter" idx="11"/>
          </p:nvPr>
        </p:nvSpPr>
        <p:spPr>
          <a:xfrm>
            <a:off x="1835696" y="1642047"/>
            <a:ext cx="5328592" cy="1132237"/>
          </a:xfrm>
        </p:spPr>
        <p:txBody>
          <a:bodyPr/>
          <a:lstStyle/>
          <a:p>
            <a:r>
              <a:rPr lang="el-GR" sz="2800" dirty="0">
                <a:solidFill>
                  <a:schemeClr val="accent1">
                    <a:lumMod val="50000"/>
                  </a:schemeClr>
                </a:solidFill>
              </a:rPr>
              <a:t>Αριθμός Ωφελούμενων: </a:t>
            </a:r>
            <a:r>
              <a:rPr lang="en-GB" sz="2800" dirty="0">
                <a:solidFill>
                  <a:schemeClr val="accent1">
                    <a:lumMod val="50000"/>
                  </a:schemeClr>
                </a:solidFill>
              </a:rPr>
              <a:t>15</a:t>
            </a:r>
            <a:r>
              <a:rPr lang="el-GR" sz="2800" dirty="0">
                <a:solidFill>
                  <a:schemeClr val="accent1">
                    <a:lumMod val="50000"/>
                  </a:schemeClr>
                </a:solidFill>
              </a:rPr>
              <a:t>0 άτομα</a:t>
            </a:r>
          </a:p>
        </p:txBody>
      </p:sp>
      <p:pic>
        <p:nvPicPr>
          <p:cNvPr id="8" name="Picture 7">
            <a:extLst>
              <a:ext uri="{FF2B5EF4-FFF2-40B4-BE49-F238E27FC236}">
                <a16:creationId xmlns:a16="http://schemas.microsoft.com/office/drawing/2014/main" id="{46148798-3738-0EFB-9829-08BB86587E97}"/>
              </a:ext>
            </a:extLst>
          </p:cNvPr>
          <p:cNvPicPr>
            <a:picLocks noChangeAspect="1"/>
          </p:cNvPicPr>
          <p:nvPr/>
        </p:nvPicPr>
        <p:blipFill>
          <a:blip r:embed="rId2"/>
          <a:stretch>
            <a:fillRect/>
          </a:stretch>
        </p:blipFill>
        <p:spPr>
          <a:xfrm>
            <a:off x="1970057" y="3228484"/>
            <a:ext cx="5203886" cy="3127868"/>
          </a:xfrm>
          <a:prstGeom prst="rect">
            <a:avLst/>
          </a:prstGeom>
        </p:spPr>
      </p:pic>
    </p:spTree>
    <p:extLst>
      <p:ext uri="{BB962C8B-B14F-4D97-AF65-F5344CB8AC3E}">
        <p14:creationId xmlns:p14="http://schemas.microsoft.com/office/powerpoint/2010/main" val="1371316802"/>
      </p:ext>
    </p:extLst>
  </p:cSld>
  <p:clrMapOvr>
    <a:masterClrMapping/>
  </p:clrMapOvr>
  <mc:AlternateContent xmlns:mc="http://schemas.openxmlformats.org/markup-compatibility/2006" xmlns:p14="http://schemas.microsoft.com/office/powerpoint/2010/main">
    <mc:Choice Requires="p14">
      <p:transition p14:dur="10">
        <p:randomBar dir="vert"/>
      </p:transition>
    </mc:Choice>
    <mc:Fallback xmlns="">
      <p:transition>
        <p:randomBar dir="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D4EE3-A39C-B750-E17C-104D6743271A}"/>
              </a:ext>
            </a:extLst>
          </p:cNvPr>
          <p:cNvSpPr>
            <a:spLocks noGrp="1"/>
          </p:cNvSpPr>
          <p:nvPr>
            <p:ph type="title"/>
          </p:nvPr>
        </p:nvSpPr>
        <p:spPr>
          <a:xfrm>
            <a:off x="426368" y="294488"/>
            <a:ext cx="8291264" cy="562074"/>
          </a:xfrm>
          <a:ln>
            <a:noFill/>
          </a:ln>
        </p:spPr>
        <p:txBody>
          <a:bodyPr>
            <a:normAutofit fontScale="90000"/>
          </a:bodyPr>
          <a:lstStyle/>
          <a:p>
            <a:r>
              <a:rPr lang="el-GR" dirty="0">
                <a:solidFill>
                  <a:schemeClr val="accent1">
                    <a:lumMod val="50000"/>
                  </a:schemeClr>
                </a:solidFill>
              </a:rPr>
              <a:t>Προφίλ Ωφελούμενων Ατομικής Συμβουλευτικής</a:t>
            </a:r>
            <a:endParaRPr lang="en-GB" dirty="0">
              <a:solidFill>
                <a:schemeClr val="accent1">
                  <a:lumMod val="50000"/>
                </a:schemeClr>
              </a:solidFill>
            </a:endParaRPr>
          </a:p>
        </p:txBody>
      </p:sp>
      <p:sp>
        <p:nvSpPr>
          <p:cNvPr id="3" name="Content Placeholder 2">
            <a:extLst>
              <a:ext uri="{FF2B5EF4-FFF2-40B4-BE49-F238E27FC236}">
                <a16:creationId xmlns:a16="http://schemas.microsoft.com/office/drawing/2014/main" id="{BB05FDC2-9E9D-EBE3-85C8-A55819887D81}"/>
              </a:ext>
            </a:extLst>
          </p:cNvPr>
          <p:cNvSpPr>
            <a:spLocks noGrp="1"/>
          </p:cNvSpPr>
          <p:nvPr>
            <p:ph idx="1"/>
          </p:nvPr>
        </p:nvSpPr>
        <p:spPr>
          <a:xfrm>
            <a:off x="457200" y="1830389"/>
            <a:ext cx="8229600" cy="4525963"/>
          </a:xfrm>
        </p:spPr>
        <p:txBody>
          <a:bodyPr/>
          <a:lstStyle/>
          <a:p>
            <a:pPr marL="0" indent="0">
              <a:buNone/>
            </a:pPr>
            <a:r>
              <a:rPr lang="el-GR" dirty="0"/>
              <a:t>	</a:t>
            </a:r>
            <a:endParaRPr lang="el-GR" sz="2800" dirty="0">
              <a:solidFill>
                <a:schemeClr val="accent1">
                  <a:lumMod val="50000"/>
                </a:schemeClr>
              </a:solidFill>
            </a:endParaRPr>
          </a:p>
          <a:p>
            <a:endParaRPr lang="en-GB" sz="2800" dirty="0"/>
          </a:p>
        </p:txBody>
      </p:sp>
      <p:sp>
        <p:nvSpPr>
          <p:cNvPr id="4" name="Footer Placeholder 3">
            <a:extLst>
              <a:ext uri="{FF2B5EF4-FFF2-40B4-BE49-F238E27FC236}">
                <a16:creationId xmlns:a16="http://schemas.microsoft.com/office/drawing/2014/main" id="{19A3EFB9-5011-7E7D-EAEF-FEFE6B6B3636}"/>
              </a:ext>
            </a:extLst>
          </p:cNvPr>
          <p:cNvSpPr>
            <a:spLocks noGrp="1"/>
          </p:cNvSpPr>
          <p:nvPr>
            <p:ph type="ftr" sz="quarter" idx="11"/>
          </p:nvPr>
        </p:nvSpPr>
        <p:spPr>
          <a:xfrm>
            <a:off x="1835696" y="1736400"/>
            <a:ext cx="5328592" cy="1132237"/>
          </a:xfrm>
        </p:spPr>
        <p:txBody>
          <a:bodyPr/>
          <a:lstStyle/>
          <a:p>
            <a:r>
              <a:rPr lang="el-GR" sz="2800" dirty="0">
                <a:solidFill>
                  <a:schemeClr val="accent1">
                    <a:lumMod val="50000"/>
                  </a:schemeClr>
                </a:solidFill>
              </a:rPr>
              <a:t>Αριθμός Ωφελούμενων: </a:t>
            </a:r>
            <a:r>
              <a:rPr lang="en-GB" sz="2800" dirty="0">
                <a:solidFill>
                  <a:schemeClr val="accent1">
                    <a:lumMod val="50000"/>
                  </a:schemeClr>
                </a:solidFill>
              </a:rPr>
              <a:t>15</a:t>
            </a:r>
            <a:r>
              <a:rPr lang="el-GR" sz="2800" dirty="0">
                <a:solidFill>
                  <a:schemeClr val="accent1">
                    <a:lumMod val="50000"/>
                  </a:schemeClr>
                </a:solidFill>
              </a:rPr>
              <a:t>0 άτομα</a:t>
            </a:r>
          </a:p>
        </p:txBody>
      </p:sp>
      <p:pic>
        <p:nvPicPr>
          <p:cNvPr id="7" name="Content Placeholder 4">
            <a:extLst>
              <a:ext uri="{FF2B5EF4-FFF2-40B4-BE49-F238E27FC236}">
                <a16:creationId xmlns:a16="http://schemas.microsoft.com/office/drawing/2014/main" id="{62D52555-990E-C51C-40FE-CCF59AC7219F}"/>
              </a:ext>
            </a:extLst>
          </p:cNvPr>
          <p:cNvPicPr>
            <a:picLocks noChangeAspect="1"/>
          </p:cNvPicPr>
          <p:nvPr/>
        </p:nvPicPr>
        <p:blipFill>
          <a:blip r:embed="rId2"/>
          <a:stretch>
            <a:fillRect/>
          </a:stretch>
        </p:blipFill>
        <p:spPr>
          <a:xfrm>
            <a:off x="1835696" y="2898948"/>
            <a:ext cx="5474960" cy="3319849"/>
          </a:xfrm>
          <a:prstGeom prst="rect">
            <a:avLst/>
          </a:prstGeom>
        </p:spPr>
      </p:pic>
    </p:spTree>
    <p:extLst>
      <p:ext uri="{BB962C8B-B14F-4D97-AF65-F5344CB8AC3E}">
        <p14:creationId xmlns:p14="http://schemas.microsoft.com/office/powerpoint/2010/main" val="1857740560"/>
      </p:ext>
    </p:extLst>
  </p:cSld>
  <p:clrMapOvr>
    <a:masterClrMapping/>
  </p:clrMapOvr>
  <mc:AlternateContent xmlns:mc="http://schemas.openxmlformats.org/markup-compatibility/2006" xmlns:p14="http://schemas.microsoft.com/office/powerpoint/2010/main">
    <mc:Choice Requires="p14">
      <p:transition p14:dur="10">
        <p:randomBar dir="vert"/>
      </p:transition>
    </mc:Choice>
    <mc:Fallback xmlns="">
      <p:transition>
        <p:randomBar dir="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9DF99-C810-BF18-7B90-DDE4D616B85B}"/>
              </a:ext>
            </a:extLst>
          </p:cNvPr>
          <p:cNvSpPr>
            <a:spLocks noGrp="1"/>
          </p:cNvSpPr>
          <p:nvPr>
            <p:ph type="title"/>
          </p:nvPr>
        </p:nvSpPr>
        <p:spPr>
          <a:xfrm>
            <a:off x="576476" y="188640"/>
            <a:ext cx="8208912" cy="1600806"/>
          </a:xfrm>
        </p:spPr>
        <p:txBody>
          <a:bodyPr>
            <a:noAutofit/>
          </a:bodyPr>
          <a:lstStyle/>
          <a:p>
            <a:br>
              <a:rPr lang="el-GR" sz="3600" dirty="0">
                <a:solidFill>
                  <a:schemeClr val="tx2">
                    <a:lumMod val="75000"/>
                  </a:schemeClr>
                </a:solidFill>
              </a:rPr>
            </a:br>
            <a:r>
              <a:rPr lang="el-GR" sz="3600" dirty="0">
                <a:solidFill>
                  <a:schemeClr val="tx2">
                    <a:lumMod val="75000"/>
                  </a:schemeClr>
                </a:solidFill>
              </a:rPr>
              <a:t>Απολογισμός Υπηρεσιών Ατομικής Συμβουλευτικής</a:t>
            </a:r>
            <a:br>
              <a:rPr lang="el-GR" sz="2800" dirty="0">
                <a:solidFill>
                  <a:schemeClr val="tx2">
                    <a:lumMod val="75000"/>
                  </a:schemeClr>
                </a:solidFill>
              </a:rPr>
            </a:br>
            <a:br>
              <a:rPr lang="el-GR" sz="2800" dirty="0">
                <a:solidFill>
                  <a:schemeClr val="tx2">
                    <a:lumMod val="75000"/>
                  </a:schemeClr>
                </a:solidFill>
              </a:rPr>
            </a:br>
            <a:r>
              <a:rPr lang="el-GR" sz="2800" dirty="0">
                <a:solidFill>
                  <a:schemeClr val="tx2">
                    <a:lumMod val="75000"/>
                  </a:schemeClr>
                </a:solidFill>
              </a:rPr>
              <a:t>Σύνολο Αιτημάτων: </a:t>
            </a:r>
            <a:r>
              <a:rPr lang="en-GB" sz="2800" dirty="0">
                <a:solidFill>
                  <a:schemeClr val="tx2">
                    <a:lumMod val="75000"/>
                  </a:schemeClr>
                </a:solidFill>
              </a:rPr>
              <a:t>210</a:t>
            </a:r>
          </a:p>
        </p:txBody>
      </p:sp>
      <p:pic>
        <p:nvPicPr>
          <p:cNvPr id="5" name="Content Placeholder 4">
            <a:extLst>
              <a:ext uri="{FF2B5EF4-FFF2-40B4-BE49-F238E27FC236}">
                <a16:creationId xmlns:a16="http://schemas.microsoft.com/office/drawing/2014/main" id="{3BCE35C9-9575-8304-DC45-79BAFDD1E434}"/>
              </a:ext>
            </a:extLst>
          </p:cNvPr>
          <p:cNvPicPr>
            <a:picLocks noGrp="1" noChangeAspect="1"/>
          </p:cNvPicPr>
          <p:nvPr>
            <p:ph idx="1"/>
          </p:nvPr>
        </p:nvPicPr>
        <p:blipFill>
          <a:blip r:embed="rId3"/>
          <a:stretch>
            <a:fillRect/>
          </a:stretch>
        </p:blipFill>
        <p:spPr>
          <a:xfrm>
            <a:off x="884661" y="2348880"/>
            <a:ext cx="7592542" cy="4104456"/>
          </a:xfrm>
          <a:prstGeom prst="rect">
            <a:avLst/>
          </a:prstGeom>
        </p:spPr>
      </p:pic>
    </p:spTree>
    <p:extLst>
      <p:ext uri="{BB962C8B-B14F-4D97-AF65-F5344CB8AC3E}">
        <p14:creationId xmlns:p14="http://schemas.microsoft.com/office/powerpoint/2010/main" val="146389124"/>
      </p:ext>
    </p:extLst>
  </p:cSld>
  <p:clrMapOvr>
    <a:masterClrMapping/>
  </p:clrMapOvr>
  <mc:AlternateContent xmlns:mc="http://schemas.openxmlformats.org/markup-compatibility/2006" xmlns:p14="http://schemas.microsoft.com/office/powerpoint/2010/main">
    <mc:Choice Requires="p14">
      <p:transition p14:dur="10">
        <p:randomBar dir="vert"/>
      </p:transition>
    </mc:Choice>
    <mc:Fallback xmlns="">
      <p:transition>
        <p:randomBar dir="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76F70-4A01-6EEF-1710-DEAE4F5ADC59}"/>
              </a:ext>
            </a:extLst>
          </p:cNvPr>
          <p:cNvSpPr>
            <a:spLocks noGrp="1"/>
          </p:cNvSpPr>
          <p:nvPr>
            <p:ph type="title"/>
          </p:nvPr>
        </p:nvSpPr>
        <p:spPr>
          <a:xfrm>
            <a:off x="457200" y="261549"/>
            <a:ext cx="8507288" cy="1325562"/>
          </a:xfrm>
        </p:spPr>
        <p:txBody>
          <a:bodyPr>
            <a:noAutofit/>
          </a:bodyPr>
          <a:lstStyle/>
          <a:p>
            <a:r>
              <a:rPr lang="el-GR" sz="3200" dirty="0">
                <a:solidFill>
                  <a:schemeClr val="tx2">
                    <a:lumMod val="75000"/>
                  </a:schemeClr>
                </a:solidFill>
              </a:rPr>
              <a:t>Ενδεικτική δομή συνεδριών Ατομικής Συμβουλευτικής </a:t>
            </a:r>
            <a:endParaRPr lang="en-GB" sz="3200" dirty="0">
              <a:solidFill>
                <a:schemeClr val="tx2">
                  <a:lumMod val="75000"/>
                </a:schemeClr>
              </a:solidFill>
            </a:endParaRPr>
          </a:p>
        </p:txBody>
      </p:sp>
      <p:sp>
        <p:nvSpPr>
          <p:cNvPr id="5" name="Content Placeholder 4">
            <a:extLst>
              <a:ext uri="{FF2B5EF4-FFF2-40B4-BE49-F238E27FC236}">
                <a16:creationId xmlns:a16="http://schemas.microsoft.com/office/drawing/2014/main" id="{E5BA7D68-C5AE-FFF2-0819-73C1D03EB546}"/>
              </a:ext>
            </a:extLst>
          </p:cNvPr>
          <p:cNvSpPr>
            <a:spLocks noGrp="1"/>
          </p:cNvSpPr>
          <p:nvPr>
            <p:ph idx="1"/>
          </p:nvPr>
        </p:nvSpPr>
        <p:spPr/>
        <p:txBody>
          <a:bodyPr>
            <a:normAutofit/>
          </a:bodyPr>
          <a:lstStyle/>
          <a:p>
            <a:endParaRPr lang="el-GR" dirty="0"/>
          </a:p>
          <a:p>
            <a:endParaRPr lang="el-GR" dirty="0"/>
          </a:p>
          <a:p>
            <a:endParaRPr lang="el-GR" dirty="0"/>
          </a:p>
          <a:p>
            <a:endParaRPr lang="en-GB" dirty="0"/>
          </a:p>
        </p:txBody>
      </p:sp>
      <p:graphicFrame>
        <p:nvGraphicFramePr>
          <p:cNvPr id="6" name="Diagram 5">
            <a:extLst>
              <a:ext uri="{FF2B5EF4-FFF2-40B4-BE49-F238E27FC236}">
                <a16:creationId xmlns:a16="http://schemas.microsoft.com/office/drawing/2014/main" id="{74E3C1ED-A4A6-41C2-85BE-1B3B9C9E68EF}"/>
              </a:ext>
            </a:extLst>
          </p:cNvPr>
          <p:cNvGraphicFramePr/>
          <p:nvPr>
            <p:extLst>
              <p:ext uri="{D42A27DB-BD31-4B8C-83A1-F6EECF244321}">
                <p14:modId xmlns:p14="http://schemas.microsoft.com/office/powerpoint/2010/main" val="955147857"/>
              </p:ext>
            </p:extLst>
          </p:nvPr>
        </p:nvGraphicFramePr>
        <p:xfrm>
          <a:off x="0" y="1700808"/>
          <a:ext cx="8964488" cy="40324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26486929"/>
      </p:ext>
    </p:extLst>
  </p:cSld>
  <p:clrMapOvr>
    <a:masterClrMapping/>
  </p:clrMapOvr>
  <mc:AlternateContent xmlns:mc="http://schemas.openxmlformats.org/markup-compatibility/2006" xmlns:p14="http://schemas.microsoft.com/office/powerpoint/2010/main">
    <mc:Choice Requires="p14">
      <p:transition p14:dur="10">
        <p:randomBar dir="vert"/>
      </p:transition>
    </mc:Choice>
    <mc:Fallback xmlns="">
      <p:transition>
        <p:randomBar dir="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76F70-4A01-6EEF-1710-DEAE4F5ADC59}"/>
              </a:ext>
            </a:extLst>
          </p:cNvPr>
          <p:cNvSpPr>
            <a:spLocks noGrp="1"/>
          </p:cNvSpPr>
          <p:nvPr>
            <p:ph type="title"/>
          </p:nvPr>
        </p:nvSpPr>
        <p:spPr>
          <a:xfrm>
            <a:off x="563366" y="321517"/>
            <a:ext cx="8229600" cy="1143000"/>
          </a:xfrm>
        </p:spPr>
        <p:txBody>
          <a:bodyPr>
            <a:noAutofit/>
          </a:bodyPr>
          <a:lstStyle/>
          <a:p>
            <a:r>
              <a:rPr lang="el-GR" sz="3600" dirty="0">
                <a:solidFill>
                  <a:schemeClr val="tx2">
                    <a:lumMod val="75000"/>
                  </a:schemeClr>
                </a:solidFill>
              </a:rPr>
              <a:t>Απολογισμός Υπηρεσιών Ομαδικής Συμβουλευτικής</a:t>
            </a:r>
            <a:br>
              <a:rPr lang="el-GR" sz="3600" dirty="0">
                <a:solidFill>
                  <a:schemeClr val="tx2">
                    <a:lumMod val="75000"/>
                  </a:schemeClr>
                </a:solidFill>
              </a:rPr>
            </a:br>
            <a:r>
              <a:rPr lang="el-GR" sz="3600" dirty="0">
                <a:solidFill>
                  <a:schemeClr val="tx2">
                    <a:lumMod val="75000"/>
                  </a:schemeClr>
                </a:solidFill>
              </a:rPr>
              <a:t> </a:t>
            </a:r>
            <a:endParaRPr lang="en-GB" sz="3600" dirty="0">
              <a:solidFill>
                <a:schemeClr val="tx2">
                  <a:lumMod val="75000"/>
                </a:schemeClr>
              </a:solidFill>
            </a:endParaRPr>
          </a:p>
        </p:txBody>
      </p:sp>
      <p:sp>
        <p:nvSpPr>
          <p:cNvPr id="3" name="Content Placeholder 2">
            <a:extLst>
              <a:ext uri="{FF2B5EF4-FFF2-40B4-BE49-F238E27FC236}">
                <a16:creationId xmlns:a16="http://schemas.microsoft.com/office/drawing/2014/main" id="{98D2196E-7732-83A6-9E39-C7CA1B4D44CF}"/>
              </a:ext>
            </a:extLst>
          </p:cNvPr>
          <p:cNvSpPr>
            <a:spLocks noGrp="1"/>
          </p:cNvSpPr>
          <p:nvPr>
            <p:ph idx="1"/>
          </p:nvPr>
        </p:nvSpPr>
        <p:spPr>
          <a:xfrm>
            <a:off x="467544" y="1988840"/>
            <a:ext cx="8147248" cy="3849292"/>
          </a:xfrm>
        </p:spPr>
        <p:txBody>
          <a:bodyPr>
            <a:normAutofit/>
          </a:bodyPr>
          <a:lstStyle/>
          <a:p>
            <a:r>
              <a:rPr lang="el-GR" sz="2400" dirty="0">
                <a:solidFill>
                  <a:schemeClr val="tx2">
                    <a:lumMod val="75000"/>
                  </a:schemeClr>
                </a:solidFill>
              </a:rPr>
              <a:t>«Δημιούργησε ένα Επιτυχές Ξεκίνημα στην Επαγγελματική σου Ζωή: Βιογραφικό Σημείωμα - Συνοδευτική Επιστολή - Συνέντευξη Εργασίας - </a:t>
            </a:r>
            <a:r>
              <a:rPr lang="en-GB" sz="2400" dirty="0">
                <a:solidFill>
                  <a:schemeClr val="tx2">
                    <a:lumMod val="75000"/>
                  </a:schemeClr>
                </a:solidFill>
              </a:rPr>
              <a:t>LinkedIn</a:t>
            </a:r>
            <a:r>
              <a:rPr lang="el-GR" sz="2400" dirty="0">
                <a:solidFill>
                  <a:schemeClr val="tx2">
                    <a:lumMod val="75000"/>
                  </a:schemeClr>
                </a:solidFill>
              </a:rPr>
              <a:t>»</a:t>
            </a:r>
          </a:p>
          <a:p>
            <a:pPr marL="0" indent="0">
              <a:buNone/>
            </a:pPr>
            <a:endParaRPr lang="el-GR" sz="2400" dirty="0">
              <a:solidFill>
                <a:schemeClr val="tx2">
                  <a:lumMod val="75000"/>
                </a:schemeClr>
              </a:solidFill>
            </a:endParaRPr>
          </a:p>
          <a:p>
            <a:r>
              <a:rPr lang="el-GR" sz="2400" dirty="0">
                <a:solidFill>
                  <a:schemeClr val="tx2">
                    <a:lumMod val="75000"/>
                  </a:schemeClr>
                </a:solidFill>
              </a:rPr>
              <a:t>Αριθμός εργαστηρίων: 6 (Μάρτιος 2022)</a:t>
            </a:r>
            <a:r>
              <a:rPr lang="en-GB" sz="2400" dirty="0">
                <a:solidFill>
                  <a:schemeClr val="tx2">
                    <a:lumMod val="75000"/>
                  </a:schemeClr>
                </a:solidFill>
              </a:rPr>
              <a:t> &amp; 5 (</a:t>
            </a:r>
            <a:r>
              <a:rPr lang="el-GR" sz="2400" dirty="0">
                <a:solidFill>
                  <a:schemeClr val="tx2">
                    <a:lumMod val="75000"/>
                  </a:schemeClr>
                </a:solidFill>
              </a:rPr>
              <a:t>Νοέμβριος</a:t>
            </a:r>
            <a:r>
              <a:rPr lang="en-GB" sz="2400" dirty="0">
                <a:solidFill>
                  <a:schemeClr val="tx2">
                    <a:lumMod val="75000"/>
                  </a:schemeClr>
                </a:solidFill>
              </a:rPr>
              <a:t>- </a:t>
            </a:r>
            <a:r>
              <a:rPr lang="el-GR" sz="2400" dirty="0">
                <a:solidFill>
                  <a:schemeClr val="tx2">
                    <a:lumMod val="75000"/>
                  </a:schemeClr>
                </a:solidFill>
              </a:rPr>
              <a:t>Δεκέμβριος 2022)</a:t>
            </a:r>
          </a:p>
          <a:p>
            <a:pPr marL="0" indent="0">
              <a:buNone/>
            </a:pPr>
            <a:endParaRPr lang="el-GR" sz="2400" dirty="0">
              <a:solidFill>
                <a:schemeClr val="tx2">
                  <a:lumMod val="75000"/>
                </a:schemeClr>
              </a:solidFill>
            </a:endParaRPr>
          </a:p>
          <a:p>
            <a:r>
              <a:rPr lang="el-GR" sz="2400" dirty="0">
                <a:solidFill>
                  <a:schemeClr val="tx2">
                    <a:lumMod val="75000"/>
                  </a:schemeClr>
                </a:solidFill>
              </a:rPr>
              <a:t>Συνολικός Αριθμός Συμμετεχόντων: </a:t>
            </a:r>
            <a:r>
              <a:rPr lang="en-GB" sz="2400" dirty="0">
                <a:solidFill>
                  <a:schemeClr val="tx2">
                    <a:lumMod val="75000"/>
                  </a:schemeClr>
                </a:solidFill>
              </a:rPr>
              <a:t>400 </a:t>
            </a:r>
            <a:r>
              <a:rPr lang="el-GR" sz="2400" dirty="0">
                <a:solidFill>
                  <a:schemeClr val="tx2">
                    <a:lumMod val="75000"/>
                  </a:schemeClr>
                </a:solidFill>
              </a:rPr>
              <a:t>άτομα</a:t>
            </a:r>
          </a:p>
          <a:p>
            <a:endParaRPr lang="en-GB" sz="2400" dirty="0"/>
          </a:p>
        </p:txBody>
      </p:sp>
    </p:spTree>
    <p:extLst>
      <p:ext uri="{BB962C8B-B14F-4D97-AF65-F5344CB8AC3E}">
        <p14:creationId xmlns:p14="http://schemas.microsoft.com/office/powerpoint/2010/main" val="1650507515"/>
      </p:ext>
    </p:extLst>
  </p:cSld>
  <p:clrMapOvr>
    <a:masterClrMapping/>
  </p:clrMapOvr>
  <mc:AlternateContent xmlns:mc="http://schemas.openxmlformats.org/markup-compatibility/2006" xmlns:p14="http://schemas.microsoft.com/office/powerpoint/2010/main">
    <mc:Choice Requires="p14">
      <p:transition p14:dur="10">
        <p:randomBar dir="vert"/>
      </p:transition>
    </mc:Choice>
    <mc:Fallback xmlns="">
      <p:transition>
        <p:randomBar dir="vert"/>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Δικαιοσύνη">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Δικαιοσύνη">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0</TotalTime>
  <Words>774</Words>
  <Application>Microsoft Office PowerPoint</Application>
  <PresentationFormat>On-screen Show (4:3)</PresentationFormat>
  <Paragraphs>96</Paragraphs>
  <Slides>12</Slides>
  <Notes>6</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12</vt:i4>
      </vt:variant>
    </vt:vector>
  </HeadingPairs>
  <TitlesOfParts>
    <vt:vector size="18" baseType="lpstr">
      <vt:lpstr>Arial</vt:lpstr>
      <vt:lpstr>Arial Black</vt:lpstr>
      <vt:lpstr>Calibri</vt:lpstr>
      <vt:lpstr>Cambria</vt:lpstr>
      <vt:lpstr>Θέμα του Office</vt:lpstr>
      <vt:lpstr>1_Θέμα του Office</vt:lpstr>
      <vt:lpstr>PowerPoint Presentation</vt:lpstr>
      <vt:lpstr>Η συμβουλευτική διαδικασία</vt:lpstr>
      <vt:lpstr>Ποιοτικά και ποσοτικά εργαλεία συμβουλευτικής σταδιοδρομίας</vt:lpstr>
      <vt:lpstr> Απολογισμός Υπηρεσιών Ατομικής Συμβουλευτικής (01 – 11/2022)  </vt:lpstr>
      <vt:lpstr> Προφίλ Ωφελούμενων Ατομικής Συμβουλευτικής   </vt:lpstr>
      <vt:lpstr>Προφίλ Ωφελούμενων Ατομικής Συμβουλευτικής</vt:lpstr>
      <vt:lpstr> Απολογισμός Υπηρεσιών Ατομικής Συμβουλευτικής  Σύνολο Αιτημάτων: 210</vt:lpstr>
      <vt:lpstr>Ενδεικτική δομή συνεδριών Ατομικής Συμβουλευτικής </vt:lpstr>
      <vt:lpstr>Απολογισμός Υπηρεσιών Ομαδικής Συμβουλευτικής  </vt:lpstr>
      <vt:lpstr>Απολογισμός Υπηρεσιών Ομαδικής Συμβουλευτικής  </vt:lpstr>
      <vt:lpstr>Είπαν για εμάς…</vt:lpstr>
      <vt:lpstr>Σας Ευχαριστούμε πολύ</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John</dc:creator>
  <cp:lastModifiedBy>Konstantinos Alvertos</cp:lastModifiedBy>
  <cp:revision>70</cp:revision>
  <dcterms:created xsi:type="dcterms:W3CDTF">2019-08-21T18:10:18Z</dcterms:created>
  <dcterms:modified xsi:type="dcterms:W3CDTF">2022-12-12T12:36:31Z</dcterms:modified>
</cp:coreProperties>
</file>