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13"/>
  </p:notesMasterIdLst>
  <p:sldIdLst>
    <p:sldId id="256" r:id="rId2"/>
    <p:sldId id="284" r:id="rId3"/>
    <p:sldId id="273" r:id="rId4"/>
    <p:sldId id="285" r:id="rId5"/>
    <p:sldId id="286" r:id="rId6"/>
    <p:sldId id="287" r:id="rId7"/>
    <p:sldId id="289" r:id="rId8"/>
    <p:sldId id="290" r:id="rId9"/>
    <p:sldId id="288" r:id="rId10"/>
    <p:sldId id="291" r:id="rId11"/>
    <p:sldId id="283"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653" autoAdjust="0"/>
    <p:restoredTop sz="94660"/>
  </p:normalViewPr>
  <p:slideViewPr>
    <p:cSldViewPr snapToGrid="0">
      <p:cViewPr varScale="1">
        <p:scale>
          <a:sx n="107" d="100"/>
          <a:sy n="107" d="100"/>
        </p:scale>
        <p:origin x="138"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915481-F46B-4553-AC40-8CB398009CBD}"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24AEE8EF-E645-4730-8948-2049ACFC5BAD}">
      <dgm:prSet/>
      <dgm:spPr/>
      <dgm:t>
        <a:bodyPr/>
        <a:lstStyle/>
        <a:p>
          <a:r>
            <a:rPr lang="el-GR" b="1" dirty="0"/>
            <a:t>Η φετινή εκδήλωση </a:t>
          </a:r>
          <a:r>
            <a:rPr lang="en-GB" b="1" dirty="0"/>
            <a:t> </a:t>
          </a:r>
          <a:r>
            <a:rPr lang="el-GR" b="1" dirty="0"/>
            <a:t>έχει υβριδική μορφή </a:t>
          </a:r>
          <a:endParaRPr lang="en-US" b="1" dirty="0"/>
        </a:p>
      </dgm:t>
    </dgm:pt>
    <dgm:pt modelId="{47CB9295-2666-474D-A501-D3C5B9049625}" type="parTrans" cxnId="{953ACD2E-8B04-477D-9DDA-A213005FEECD}">
      <dgm:prSet/>
      <dgm:spPr/>
      <dgm:t>
        <a:bodyPr/>
        <a:lstStyle/>
        <a:p>
          <a:endParaRPr lang="en-US"/>
        </a:p>
      </dgm:t>
    </dgm:pt>
    <dgm:pt modelId="{3DB1AB0E-8F75-430A-8095-F2D9CCFA54AA}" type="sibTrans" cxnId="{953ACD2E-8B04-477D-9DDA-A213005FEECD}">
      <dgm:prSet/>
      <dgm:spPr/>
      <dgm:t>
        <a:bodyPr/>
        <a:lstStyle/>
        <a:p>
          <a:endParaRPr lang="en-US"/>
        </a:p>
      </dgm:t>
    </dgm:pt>
    <dgm:pt modelId="{99F9A511-4C04-4E57-A6F8-AD8F49E51D6A}">
      <dgm:prSet/>
      <dgm:spPr/>
      <dgm:t>
        <a:bodyPr/>
        <a:lstStyle/>
        <a:p>
          <a:r>
            <a:rPr lang="el-GR" b="1" dirty="0"/>
            <a:t>Περιλαμβάνει διαδικτυακές δράσεις με την χρήση και αξιοποίηση εξειδικευμένης πλατφόρμας όσο και δια ζώσης εκδηλώσεις, οι οποίες θα λάβουν χώρα στο Κεντρικό Κτήριο του Πανεπιστημίου μας (Πανεπιστημίου 30, Κτήριο Προπυλαίων, Αμφιθέατρο Αργυριάδη)</a:t>
          </a:r>
          <a:endParaRPr lang="en-US" b="1" dirty="0"/>
        </a:p>
      </dgm:t>
    </dgm:pt>
    <dgm:pt modelId="{55EC6A1D-A3B3-46F0-BB24-B94AAF30255A}" type="parTrans" cxnId="{6F2A65F7-EBE4-49BD-862A-6718EDC50700}">
      <dgm:prSet/>
      <dgm:spPr/>
      <dgm:t>
        <a:bodyPr/>
        <a:lstStyle/>
        <a:p>
          <a:endParaRPr lang="en-US"/>
        </a:p>
      </dgm:t>
    </dgm:pt>
    <dgm:pt modelId="{21E975D9-B4ED-4399-AC43-A56FF2D3C9E0}" type="sibTrans" cxnId="{6F2A65F7-EBE4-49BD-862A-6718EDC50700}">
      <dgm:prSet/>
      <dgm:spPr/>
      <dgm:t>
        <a:bodyPr/>
        <a:lstStyle/>
        <a:p>
          <a:endParaRPr lang="en-US"/>
        </a:p>
      </dgm:t>
    </dgm:pt>
    <dgm:pt modelId="{4315D739-5B1C-4444-B3F1-1690B7B6E3D0}" type="pres">
      <dgm:prSet presAssocID="{F8915481-F46B-4553-AC40-8CB398009CBD}" presName="Name0" presStyleCnt="0">
        <dgm:presLayoutVars>
          <dgm:dir/>
          <dgm:animLvl val="lvl"/>
          <dgm:resizeHandles val="exact"/>
        </dgm:presLayoutVars>
      </dgm:prSet>
      <dgm:spPr/>
    </dgm:pt>
    <dgm:pt modelId="{2B5CF420-250D-429F-9365-18493BE7DEEC}" type="pres">
      <dgm:prSet presAssocID="{99F9A511-4C04-4E57-A6F8-AD8F49E51D6A}" presName="boxAndChildren" presStyleCnt="0"/>
      <dgm:spPr/>
    </dgm:pt>
    <dgm:pt modelId="{6B2113C4-0E73-46C8-9194-2C4044AEEED6}" type="pres">
      <dgm:prSet presAssocID="{99F9A511-4C04-4E57-A6F8-AD8F49E51D6A}" presName="parentTextBox" presStyleLbl="node1" presStyleIdx="0" presStyleCnt="2"/>
      <dgm:spPr/>
    </dgm:pt>
    <dgm:pt modelId="{71410116-69C2-43D2-ABE2-A7AB9C74126B}" type="pres">
      <dgm:prSet presAssocID="{3DB1AB0E-8F75-430A-8095-F2D9CCFA54AA}" presName="sp" presStyleCnt="0"/>
      <dgm:spPr/>
    </dgm:pt>
    <dgm:pt modelId="{9DB8D2A5-A495-4C35-B3D5-448392AA5678}" type="pres">
      <dgm:prSet presAssocID="{24AEE8EF-E645-4730-8948-2049ACFC5BAD}" presName="arrowAndChildren" presStyleCnt="0"/>
      <dgm:spPr/>
    </dgm:pt>
    <dgm:pt modelId="{679CB51C-9B2D-4D10-91EC-AAC8D6AD6119}" type="pres">
      <dgm:prSet presAssocID="{24AEE8EF-E645-4730-8948-2049ACFC5BAD}" presName="parentTextArrow" presStyleLbl="node1" presStyleIdx="1" presStyleCnt="2"/>
      <dgm:spPr/>
    </dgm:pt>
  </dgm:ptLst>
  <dgm:cxnLst>
    <dgm:cxn modelId="{B4ACAF07-ADEC-41AB-84F3-6E9518B4C28B}" type="presOf" srcId="{F8915481-F46B-4553-AC40-8CB398009CBD}" destId="{4315D739-5B1C-4444-B3F1-1690B7B6E3D0}" srcOrd="0" destOrd="0" presId="urn:microsoft.com/office/officeart/2005/8/layout/process4"/>
    <dgm:cxn modelId="{953ACD2E-8B04-477D-9DDA-A213005FEECD}" srcId="{F8915481-F46B-4553-AC40-8CB398009CBD}" destId="{24AEE8EF-E645-4730-8948-2049ACFC5BAD}" srcOrd="0" destOrd="0" parTransId="{47CB9295-2666-474D-A501-D3C5B9049625}" sibTransId="{3DB1AB0E-8F75-430A-8095-F2D9CCFA54AA}"/>
    <dgm:cxn modelId="{26D824CC-408E-4F67-9BF9-24FCB0CC376D}" type="presOf" srcId="{99F9A511-4C04-4E57-A6F8-AD8F49E51D6A}" destId="{6B2113C4-0E73-46C8-9194-2C4044AEEED6}" srcOrd="0" destOrd="0" presId="urn:microsoft.com/office/officeart/2005/8/layout/process4"/>
    <dgm:cxn modelId="{47479BF3-0122-4223-BFC9-26E5C2E8D805}" type="presOf" srcId="{24AEE8EF-E645-4730-8948-2049ACFC5BAD}" destId="{679CB51C-9B2D-4D10-91EC-AAC8D6AD6119}" srcOrd="0" destOrd="0" presId="urn:microsoft.com/office/officeart/2005/8/layout/process4"/>
    <dgm:cxn modelId="{6F2A65F7-EBE4-49BD-862A-6718EDC50700}" srcId="{F8915481-F46B-4553-AC40-8CB398009CBD}" destId="{99F9A511-4C04-4E57-A6F8-AD8F49E51D6A}" srcOrd="1" destOrd="0" parTransId="{55EC6A1D-A3B3-46F0-BB24-B94AAF30255A}" sibTransId="{21E975D9-B4ED-4399-AC43-A56FF2D3C9E0}"/>
    <dgm:cxn modelId="{38A41D31-E644-4716-9096-62D19BE40B30}" type="presParOf" srcId="{4315D739-5B1C-4444-B3F1-1690B7B6E3D0}" destId="{2B5CF420-250D-429F-9365-18493BE7DEEC}" srcOrd="0" destOrd="0" presId="urn:microsoft.com/office/officeart/2005/8/layout/process4"/>
    <dgm:cxn modelId="{387BAD8B-949E-408E-8BA0-3A2FD9DBE75D}" type="presParOf" srcId="{2B5CF420-250D-429F-9365-18493BE7DEEC}" destId="{6B2113C4-0E73-46C8-9194-2C4044AEEED6}" srcOrd="0" destOrd="0" presId="urn:microsoft.com/office/officeart/2005/8/layout/process4"/>
    <dgm:cxn modelId="{67153219-AF89-4ED6-9058-8E304C391966}" type="presParOf" srcId="{4315D739-5B1C-4444-B3F1-1690B7B6E3D0}" destId="{71410116-69C2-43D2-ABE2-A7AB9C74126B}" srcOrd="1" destOrd="0" presId="urn:microsoft.com/office/officeart/2005/8/layout/process4"/>
    <dgm:cxn modelId="{CA2D3072-86DF-4722-BDA1-ED5175AFF12D}" type="presParOf" srcId="{4315D739-5B1C-4444-B3F1-1690B7B6E3D0}" destId="{9DB8D2A5-A495-4C35-B3D5-448392AA5678}" srcOrd="2" destOrd="0" presId="urn:microsoft.com/office/officeart/2005/8/layout/process4"/>
    <dgm:cxn modelId="{D88B01A9-3119-47FE-9FD5-C112B5C16F77}" type="presParOf" srcId="{9DB8D2A5-A495-4C35-B3D5-448392AA5678}" destId="{679CB51C-9B2D-4D10-91EC-AAC8D6AD611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3B7A21-D6C6-4736-98CB-5423F5F483C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91DA408-D68F-4BEC-A409-EEB93CE52248}">
      <dgm:prSet/>
      <dgm:spPr/>
      <dgm:t>
        <a:bodyPr/>
        <a:lstStyle/>
        <a:p>
          <a:r>
            <a:rPr lang="el-GR" b="1" dirty="0"/>
            <a:t>Οι  Υπηρεσίες Συμβουλευτικής και Επαγγελματικού </a:t>
          </a:r>
          <a:r>
            <a:rPr lang="el-GR" b="1" dirty="0" err="1"/>
            <a:t>Προσνατολισμού</a:t>
          </a:r>
          <a:r>
            <a:rPr lang="el-GR" b="1" dirty="0"/>
            <a:t> και Επιχειρηματικότητας του Γραφείου Διασύνδεσης</a:t>
          </a:r>
          <a:endParaRPr lang="en-US" b="1" dirty="0"/>
        </a:p>
      </dgm:t>
    </dgm:pt>
    <dgm:pt modelId="{EB97398F-5F10-41B5-AF30-37F67F069CCE}" type="parTrans" cxnId="{0267BC78-8A23-43C7-ABD8-A21496DA7262}">
      <dgm:prSet/>
      <dgm:spPr/>
      <dgm:t>
        <a:bodyPr/>
        <a:lstStyle/>
        <a:p>
          <a:endParaRPr lang="en-US"/>
        </a:p>
      </dgm:t>
    </dgm:pt>
    <dgm:pt modelId="{D33FA46B-1FE7-4369-BCA2-17DF7F508AD2}" type="sibTrans" cxnId="{0267BC78-8A23-43C7-ABD8-A21496DA7262}">
      <dgm:prSet/>
      <dgm:spPr/>
      <dgm:t>
        <a:bodyPr/>
        <a:lstStyle/>
        <a:p>
          <a:endParaRPr lang="en-US"/>
        </a:p>
      </dgm:t>
    </dgm:pt>
    <dgm:pt modelId="{7D3DEC1A-F13E-4FF4-8A96-F50B5883452D}">
      <dgm:prSet/>
      <dgm:spPr/>
      <dgm:t>
        <a:bodyPr/>
        <a:lstStyle/>
        <a:p>
          <a:r>
            <a:rPr lang="el-GR" b="1" dirty="0"/>
            <a:t>Οι υπηρεσίες δικτύωσης με φορείς απασχόλησης  και η πληροφόρηση σε θέματα σπουδών </a:t>
          </a:r>
          <a:endParaRPr lang="en-US" b="1" dirty="0"/>
        </a:p>
      </dgm:t>
    </dgm:pt>
    <dgm:pt modelId="{53F27B86-28E8-4AEF-9BDD-6C52A29B6BD1}" type="parTrans" cxnId="{2D4758E9-B98C-48F0-A0AF-260CB16ED7AB}">
      <dgm:prSet/>
      <dgm:spPr/>
      <dgm:t>
        <a:bodyPr/>
        <a:lstStyle/>
        <a:p>
          <a:endParaRPr lang="en-US"/>
        </a:p>
      </dgm:t>
    </dgm:pt>
    <dgm:pt modelId="{CF1AACF7-A2B9-498B-BBED-841969273578}" type="sibTrans" cxnId="{2D4758E9-B98C-48F0-A0AF-260CB16ED7AB}">
      <dgm:prSet/>
      <dgm:spPr/>
      <dgm:t>
        <a:bodyPr/>
        <a:lstStyle/>
        <a:p>
          <a:endParaRPr lang="en-US"/>
        </a:p>
      </dgm:t>
    </dgm:pt>
    <dgm:pt modelId="{CE74289A-9E1F-4194-95C9-4241661B5AE1}">
      <dgm:prSet/>
      <dgm:spPr/>
      <dgm:t>
        <a:bodyPr/>
        <a:lstStyle/>
        <a:p>
          <a:r>
            <a:rPr lang="el-GR" b="1" dirty="0"/>
            <a:t>Τα αποτελέσματα της Μελέτης για την </a:t>
          </a:r>
          <a:r>
            <a:rPr lang="el-GR" b="1" dirty="0" err="1"/>
            <a:t>απασχολησιμότητα</a:t>
          </a:r>
          <a:r>
            <a:rPr lang="el-GR" b="1" dirty="0"/>
            <a:t> των Αποφοίτων του ΕΚΠΑ</a:t>
          </a:r>
          <a:endParaRPr lang="en-US" b="1" dirty="0"/>
        </a:p>
      </dgm:t>
    </dgm:pt>
    <dgm:pt modelId="{E350E95E-D098-4E2B-A6EC-4A5469C9AA3E}" type="parTrans" cxnId="{639A614B-D3A4-4C5D-9949-3C43F8D76F90}">
      <dgm:prSet/>
      <dgm:spPr/>
      <dgm:t>
        <a:bodyPr/>
        <a:lstStyle/>
        <a:p>
          <a:endParaRPr lang="en-US"/>
        </a:p>
      </dgm:t>
    </dgm:pt>
    <dgm:pt modelId="{E4D9BA72-F9EA-421D-96D2-25CBBB02BE0D}" type="sibTrans" cxnId="{639A614B-D3A4-4C5D-9949-3C43F8D76F90}">
      <dgm:prSet/>
      <dgm:spPr/>
      <dgm:t>
        <a:bodyPr/>
        <a:lstStyle/>
        <a:p>
          <a:endParaRPr lang="en-US"/>
        </a:p>
      </dgm:t>
    </dgm:pt>
    <dgm:pt modelId="{2B8C075C-46A2-4129-80EB-5F405D7D2C59}">
      <dgm:prSet/>
      <dgm:spPr/>
      <dgm:t>
        <a:bodyPr/>
        <a:lstStyle/>
        <a:p>
          <a:r>
            <a:rPr lang="el-GR" b="1" dirty="0"/>
            <a:t>Το νέο πληροφοριακό Σύστημα του Γραφείου Διασύνδεσης </a:t>
          </a:r>
          <a:endParaRPr lang="en-US" b="1" dirty="0"/>
        </a:p>
      </dgm:t>
    </dgm:pt>
    <dgm:pt modelId="{8DE8E793-5892-4D1C-99E6-EF90F15867DF}" type="parTrans" cxnId="{F77DFABF-525F-46C9-AF3C-4F4FE3A9B7B8}">
      <dgm:prSet/>
      <dgm:spPr/>
      <dgm:t>
        <a:bodyPr/>
        <a:lstStyle/>
        <a:p>
          <a:endParaRPr lang="en-US"/>
        </a:p>
      </dgm:t>
    </dgm:pt>
    <dgm:pt modelId="{8D15DA0B-976F-4F83-92C9-726609DA276D}" type="sibTrans" cxnId="{F77DFABF-525F-46C9-AF3C-4F4FE3A9B7B8}">
      <dgm:prSet/>
      <dgm:spPr/>
      <dgm:t>
        <a:bodyPr/>
        <a:lstStyle/>
        <a:p>
          <a:endParaRPr lang="en-US"/>
        </a:p>
      </dgm:t>
    </dgm:pt>
    <dgm:pt modelId="{F32D84E2-0BF7-4300-A7C3-A9EE704B2160}" type="pres">
      <dgm:prSet presAssocID="{4C3B7A21-D6C6-4736-98CB-5423F5F483C2}" presName="linear" presStyleCnt="0">
        <dgm:presLayoutVars>
          <dgm:animLvl val="lvl"/>
          <dgm:resizeHandles val="exact"/>
        </dgm:presLayoutVars>
      </dgm:prSet>
      <dgm:spPr/>
    </dgm:pt>
    <dgm:pt modelId="{BD83DD5B-11DC-4016-AB91-9F0A3B6A76A3}" type="pres">
      <dgm:prSet presAssocID="{591DA408-D68F-4BEC-A409-EEB93CE52248}" presName="parentText" presStyleLbl="node1" presStyleIdx="0" presStyleCnt="4">
        <dgm:presLayoutVars>
          <dgm:chMax val="0"/>
          <dgm:bulletEnabled val="1"/>
        </dgm:presLayoutVars>
      </dgm:prSet>
      <dgm:spPr/>
    </dgm:pt>
    <dgm:pt modelId="{383788B4-B290-49A6-8158-70BE72DA335A}" type="pres">
      <dgm:prSet presAssocID="{D33FA46B-1FE7-4369-BCA2-17DF7F508AD2}" presName="spacer" presStyleCnt="0"/>
      <dgm:spPr/>
    </dgm:pt>
    <dgm:pt modelId="{FBA2B9BD-019A-49C7-B128-6836521FF338}" type="pres">
      <dgm:prSet presAssocID="{7D3DEC1A-F13E-4FF4-8A96-F50B5883452D}" presName="parentText" presStyleLbl="node1" presStyleIdx="1" presStyleCnt="4">
        <dgm:presLayoutVars>
          <dgm:chMax val="0"/>
          <dgm:bulletEnabled val="1"/>
        </dgm:presLayoutVars>
      </dgm:prSet>
      <dgm:spPr/>
    </dgm:pt>
    <dgm:pt modelId="{000EB094-5224-48ED-AEE3-CA1B8F1171A0}" type="pres">
      <dgm:prSet presAssocID="{CF1AACF7-A2B9-498B-BBED-841969273578}" presName="spacer" presStyleCnt="0"/>
      <dgm:spPr/>
    </dgm:pt>
    <dgm:pt modelId="{CACA0AEB-4CF9-4081-89C1-130D7FF52829}" type="pres">
      <dgm:prSet presAssocID="{CE74289A-9E1F-4194-95C9-4241661B5AE1}" presName="parentText" presStyleLbl="node1" presStyleIdx="2" presStyleCnt="4" custLinFactY="93947" custLinFactNeighborX="1862" custLinFactNeighborY="100000">
        <dgm:presLayoutVars>
          <dgm:chMax val="0"/>
          <dgm:bulletEnabled val="1"/>
        </dgm:presLayoutVars>
      </dgm:prSet>
      <dgm:spPr/>
    </dgm:pt>
    <dgm:pt modelId="{2F84625D-0F92-492C-84AC-0B23FF3EF72F}" type="pres">
      <dgm:prSet presAssocID="{E4D9BA72-F9EA-421D-96D2-25CBBB02BE0D}" presName="spacer" presStyleCnt="0"/>
      <dgm:spPr/>
    </dgm:pt>
    <dgm:pt modelId="{D463C6C8-C4F8-4BB9-9ECC-9ABCA2F0512B}" type="pres">
      <dgm:prSet presAssocID="{2B8C075C-46A2-4129-80EB-5F405D7D2C59}" presName="parentText" presStyleLbl="node1" presStyleIdx="3" presStyleCnt="4" custLinFactY="-102216" custLinFactNeighborX="-881" custLinFactNeighborY="-200000">
        <dgm:presLayoutVars>
          <dgm:chMax val="0"/>
          <dgm:bulletEnabled val="1"/>
        </dgm:presLayoutVars>
      </dgm:prSet>
      <dgm:spPr/>
    </dgm:pt>
  </dgm:ptLst>
  <dgm:cxnLst>
    <dgm:cxn modelId="{D259A62F-D6F6-457B-8F5F-1313FD816E17}" type="presOf" srcId="{2B8C075C-46A2-4129-80EB-5F405D7D2C59}" destId="{D463C6C8-C4F8-4BB9-9ECC-9ABCA2F0512B}" srcOrd="0" destOrd="0" presId="urn:microsoft.com/office/officeart/2005/8/layout/vList2"/>
    <dgm:cxn modelId="{0E5C0741-E0BA-402B-8393-E2A59FF5ADD5}" type="presOf" srcId="{4C3B7A21-D6C6-4736-98CB-5423F5F483C2}" destId="{F32D84E2-0BF7-4300-A7C3-A9EE704B2160}" srcOrd="0" destOrd="0" presId="urn:microsoft.com/office/officeart/2005/8/layout/vList2"/>
    <dgm:cxn modelId="{3448FB4A-40E6-486D-A9E5-58D67639AFBB}" type="presOf" srcId="{7D3DEC1A-F13E-4FF4-8A96-F50B5883452D}" destId="{FBA2B9BD-019A-49C7-B128-6836521FF338}" srcOrd="0" destOrd="0" presId="urn:microsoft.com/office/officeart/2005/8/layout/vList2"/>
    <dgm:cxn modelId="{639A614B-D3A4-4C5D-9949-3C43F8D76F90}" srcId="{4C3B7A21-D6C6-4736-98CB-5423F5F483C2}" destId="{CE74289A-9E1F-4194-95C9-4241661B5AE1}" srcOrd="2" destOrd="0" parTransId="{E350E95E-D098-4E2B-A6EC-4A5469C9AA3E}" sibTransId="{E4D9BA72-F9EA-421D-96D2-25CBBB02BE0D}"/>
    <dgm:cxn modelId="{0267BC78-8A23-43C7-ABD8-A21496DA7262}" srcId="{4C3B7A21-D6C6-4736-98CB-5423F5F483C2}" destId="{591DA408-D68F-4BEC-A409-EEB93CE52248}" srcOrd="0" destOrd="0" parTransId="{EB97398F-5F10-41B5-AF30-37F67F069CCE}" sibTransId="{D33FA46B-1FE7-4369-BCA2-17DF7F508AD2}"/>
    <dgm:cxn modelId="{E94D8499-F47B-4B5B-BF22-DA5A4B6E3067}" type="presOf" srcId="{CE74289A-9E1F-4194-95C9-4241661B5AE1}" destId="{CACA0AEB-4CF9-4081-89C1-130D7FF52829}" srcOrd="0" destOrd="0" presId="urn:microsoft.com/office/officeart/2005/8/layout/vList2"/>
    <dgm:cxn modelId="{F77DFABF-525F-46C9-AF3C-4F4FE3A9B7B8}" srcId="{4C3B7A21-D6C6-4736-98CB-5423F5F483C2}" destId="{2B8C075C-46A2-4129-80EB-5F405D7D2C59}" srcOrd="3" destOrd="0" parTransId="{8DE8E793-5892-4D1C-99E6-EF90F15867DF}" sibTransId="{8D15DA0B-976F-4F83-92C9-726609DA276D}"/>
    <dgm:cxn modelId="{244901C6-72D9-48DF-BE53-1FAB4D7DFC3E}" type="presOf" srcId="{591DA408-D68F-4BEC-A409-EEB93CE52248}" destId="{BD83DD5B-11DC-4016-AB91-9F0A3B6A76A3}" srcOrd="0" destOrd="0" presId="urn:microsoft.com/office/officeart/2005/8/layout/vList2"/>
    <dgm:cxn modelId="{2D4758E9-B98C-48F0-A0AF-260CB16ED7AB}" srcId="{4C3B7A21-D6C6-4736-98CB-5423F5F483C2}" destId="{7D3DEC1A-F13E-4FF4-8A96-F50B5883452D}" srcOrd="1" destOrd="0" parTransId="{53F27B86-28E8-4AEF-9BDD-6C52A29B6BD1}" sibTransId="{CF1AACF7-A2B9-498B-BBED-841969273578}"/>
    <dgm:cxn modelId="{399404D2-388F-4839-9E23-853AF173B458}" type="presParOf" srcId="{F32D84E2-0BF7-4300-A7C3-A9EE704B2160}" destId="{BD83DD5B-11DC-4016-AB91-9F0A3B6A76A3}" srcOrd="0" destOrd="0" presId="urn:microsoft.com/office/officeart/2005/8/layout/vList2"/>
    <dgm:cxn modelId="{B8799CB4-94AA-4301-B544-52770ED60294}" type="presParOf" srcId="{F32D84E2-0BF7-4300-A7C3-A9EE704B2160}" destId="{383788B4-B290-49A6-8158-70BE72DA335A}" srcOrd="1" destOrd="0" presId="urn:microsoft.com/office/officeart/2005/8/layout/vList2"/>
    <dgm:cxn modelId="{853D0BF8-F99F-4469-80F0-26F43A560AE7}" type="presParOf" srcId="{F32D84E2-0BF7-4300-A7C3-A9EE704B2160}" destId="{FBA2B9BD-019A-49C7-B128-6836521FF338}" srcOrd="2" destOrd="0" presId="urn:microsoft.com/office/officeart/2005/8/layout/vList2"/>
    <dgm:cxn modelId="{2F53B065-B262-4A62-988A-CEE5571F216D}" type="presParOf" srcId="{F32D84E2-0BF7-4300-A7C3-A9EE704B2160}" destId="{000EB094-5224-48ED-AEE3-CA1B8F1171A0}" srcOrd="3" destOrd="0" presId="urn:microsoft.com/office/officeart/2005/8/layout/vList2"/>
    <dgm:cxn modelId="{E9980AF1-5768-4E34-AA0F-B975ED9385E0}" type="presParOf" srcId="{F32D84E2-0BF7-4300-A7C3-A9EE704B2160}" destId="{CACA0AEB-4CF9-4081-89C1-130D7FF52829}" srcOrd="4" destOrd="0" presId="urn:microsoft.com/office/officeart/2005/8/layout/vList2"/>
    <dgm:cxn modelId="{2B1EF846-7654-4779-9E1C-CB371D3AA320}" type="presParOf" srcId="{F32D84E2-0BF7-4300-A7C3-A9EE704B2160}" destId="{2F84625D-0F92-492C-84AC-0B23FF3EF72F}" srcOrd="5" destOrd="0" presId="urn:microsoft.com/office/officeart/2005/8/layout/vList2"/>
    <dgm:cxn modelId="{C4B698C2-33A0-4783-9396-2F44BC327288}" type="presParOf" srcId="{F32D84E2-0BF7-4300-A7C3-A9EE704B2160}" destId="{D463C6C8-C4F8-4BB9-9ECC-9ABCA2F0512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A1D560-1A10-4C7C-9E69-F117F84953C1}" type="doc">
      <dgm:prSet loTypeId="urn:microsoft.com/office/officeart/2005/8/layout/list1" loCatId="list" qsTypeId="urn:microsoft.com/office/officeart/2005/8/quickstyle/simple1" qsCatId="simple" csTypeId="urn:microsoft.com/office/officeart/2005/8/colors/colorful1" csCatId="colorful"/>
      <dgm:spPr/>
      <dgm:t>
        <a:bodyPr/>
        <a:lstStyle/>
        <a:p>
          <a:endParaRPr lang="en-US"/>
        </a:p>
      </dgm:t>
    </dgm:pt>
    <dgm:pt modelId="{90EA44C9-4AE9-4FB0-B091-19F5488FFF7B}">
      <dgm:prSet/>
      <dgm:spPr/>
      <dgm:t>
        <a:bodyPr/>
        <a:lstStyle/>
        <a:p>
          <a:r>
            <a:rPr lang="el-GR"/>
            <a:t>Σαρακάκης (10:00 – 10:15)</a:t>
          </a:r>
          <a:endParaRPr lang="en-US"/>
        </a:p>
      </dgm:t>
    </dgm:pt>
    <dgm:pt modelId="{EB2B4015-203C-4CE2-9EC3-CE3626EE6185}" type="parTrans" cxnId="{B9D23A64-BFDE-49F0-992B-7844F3A30544}">
      <dgm:prSet/>
      <dgm:spPr/>
      <dgm:t>
        <a:bodyPr/>
        <a:lstStyle/>
        <a:p>
          <a:endParaRPr lang="en-US"/>
        </a:p>
      </dgm:t>
    </dgm:pt>
    <dgm:pt modelId="{B963F8B2-B75A-4EF4-A89A-479E742EB35C}" type="sibTrans" cxnId="{B9D23A64-BFDE-49F0-992B-7844F3A30544}">
      <dgm:prSet/>
      <dgm:spPr/>
      <dgm:t>
        <a:bodyPr/>
        <a:lstStyle/>
        <a:p>
          <a:endParaRPr lang="en-US"/>
        </a:p>
      </dgm:t>
    </dgm:pt>
    <dgm:pt modelId="{6CF98B7F-CFBC-4F6A-9575-5A6F96B0D135}">
      <dgm:prSet/>
      <dgm:spPr/>
      <dgm:t>
        <a:bodyPr/>
        <a:lstStyle/>
        <a:p>
          <a:r>
            <a:rPr lang="el-GR"/>
            <a:t>Nestle (10:15 – 10:30)</a:t>
          </a:r>
          <a:endParaRPr lang="en-US"/>
        </a:p>
      </dgm:t>
    </dgm:pt>
    <dgm:pt modelId="{DD50524A-381A-46BE-8F9D-900C61E0AA1B}" type="parTrans" cxnId="{6ADF882F-A2A1-434A-8248-9E2FC93F0B42}">
      <dgm:prSet/>
      <dgm:spPr/>
      <dgm:t>
        <a:bodyPr/>
        <a:lstStyle/>
        <a:p>
          <a:endParaRPr lang="en-US"/>
        </a:p>
      </dgm:t>
    </dgm:pt>
    <dgm:pt modelId="{3D2CE729-F390-4E33-A7C0-9BAD7A8495E9}" type="sibTrans" cxnId="{6ADF882F-A2A1-434A-8248-9E2FC93F0B42}">
      <dgm:prSet/>
      <dgm:spPr/>
      <dgm:t>
        <a:bodyPr/>
        <a:lstStyle/>
        <a:p>
          <a:endParaRPr lang="en-US"/>
        </a:p>
      </dgm:t>
    </dgm:pt>
    <dgm:pt modelId="{F906E515-DE4D-48C4-A495-3095E9AC73A5}">
      <dgm:prSet/>
      <dgm:spPr/>
      <dgm:t>
        <a:bodyPr/>
        <a:lstStyle/>
        <a:p>
          <a:r>
            <a:rPr lang="en-GB"/>
            <a:t>Career Help EU (10:30 – 10:45)</a:t>
          </a:r>
          <a:endParaRPr lang="en-US"/>
        </a:p>
      </dgm:t>
    </dgm:pt>
    <dgm:pt modelId="{9A6D44E4-14BB-45F2-A498-A31E7AA3A656}" type="parTrans" cxnId="{5B347556-90AE-4CB7-AB2E-8121202425DC}">
      <dgm:prSet/>
      <dgm:spPr/>
      <dgm:t>
        <a:bodyPr/>
        <a:lstStyle/>
        <a:p>
          <a:endParaRPr lang="en-US"/>
        </a:p>
      </dgm:t>
    </dgm:pt>
    <dgm:pt modelId="{D6779A2A-4A60-4F05-A6C9-18CF846FD2BA}" type="sibTrans" cxnId="{5B347556-90AE-4CB7-AB2E-8121202425DC}">
      <dgm:prSet/>
      <dgm:spPr/>
      <dgm:t>
        <a:bodyPr/>
        <a:lstStyle/>
        <a:p>
          <a:endParaRPr lang="en-US"/>
        </a:p>
      </dgm:t>
    </dgm:pt>
    <dgm:pt modelId="{CDA6AE58-4E7E-454A-8F86-197DE62957ED}">
      <dgm:prSet/>
      <dgm:spPr/>
      <dgm:t>
        <a:bodyPr/>
        <a:lstStyle/>
        <a:p>
          <a:r>
            <a:rPr lang="en-GB"/>
            <a:t>Aegean Airlines (10:45 – 11:00)</a:t>
          </a:r>
          <a:endParaRPr lang="en-US"/>
        </a:p>
      </dgm:t>
    </dgm:pt>
    <dgm:pt modelId="{9664A11C-E396-43A3-BC3C-D7E660C3C914}" type="parTrans" cxnId="{2D189495-A55F-4929-A922-471939825F06}">
      <dgm:prSet/>
      <dgm:spPr/>
      <dgm:t>
        <a:bodyPr/>
        <a:lstStyle/>
        <a:p>
          <a:endParaRPr lang="en-US"/>
        </a:p>
      </dgm:t>
    </dgm:pt>
    <dgm:pt modelId="{4C80C718-A084-489C-B179-44CDCB4BF21D}" type="sibTrans" cxnId="{2D189495-A55F-4929-A922-471939825F06}">
      <dgm:prSet/>
      <dgm:spPr/>
      <dgm:t>
        <a:bodyPr/>
        <a:lstStyle/>
        <a:p>
          <a:endParaRPr lang="en-US"/>
        </a:p>
      </dgm:t>
    </dgm:pt>
    <dgm:pt modelId="{806DA67A-65A6-45C6-BEA0-C2CA2B6C6CD7}">
      <dgm:prSet/>
      <dgm:spPr/>
      <dgm:t>
        <a:bodyPr/>
        <a:lstStyle/>
        <a:p>
          <a:r>
            <a:rPr lang="el-GR"/>
            <a:t>ADAC (11:00 – 11:15)</a:t>
          </a:r>
          <a:endParaRPr lang="en-US"/>
        </a:p>
      </dgm:t>
    </dgm:pt>
    <dgm:pt modelId="{5D5C7BD1-D18B-4EFC-A701-FB3D63A78D71}" type="parTrans" cxnId="{AE62CC96-949C-48DF-BAA7-26BE9F9C107E}">
      <dgm:prSet/>
      <dgm:spPr/>
      <dgm:t>
        <a:bodyPr/>
        <a:lstStyle/>
        <a:p>
          <a:endParaRPr lang="en-US"/>
        </a:p>
      </dgm:t>
    </dgm:pt>
    <dgm:pt modelId="{D3E3603E-BD79-428D-AFAC-59E679BCE37A}" type="sibTrans" cxnId="{AE62CC96-949C-48DF-BAA7-26BE9F9C107E}">
      <dgm:prSet/>
      <dgm:spPr/>
      <dgm:t>
        <a:bodyPr/>
        <a:lstStyle/>
        <a:p>
          <a:endParaRPr lang="en-US"/>
        </a:p>
      </dgm:t>
    </dgm:pt>
    <dgm:pt modelId="{83340453-DB5F-4149-8CC2-712088ECD498}">
      <dgm:prSet/>
      <dgm:spPr/>
      <dgm:t>
        <a:bodyPr/>
        <a:lstStyle/>
        <a:p>
          <a:r>
            <a:rPr lang="el-GR"/>
            <a:t>P&amp;G (11:15 – 11:30)</a:t>
          </a:r>
          <a:endParaRPr lang="en-US"/>
        </a:p>
      </dgm:t>
    </dgm:pt>
    <dgm:pt modelId="{0AA32C09-00F8-4B05-B991-F23EA00B02C7}" type="parTrans" cxnId="{2C3C463B-F877-46DD-AD24-CD48B1A64D66}">
      <dgm:prSet/>
      <dgm:spPr/>
      <dgm:t>
        <a:bodyPr/>
        <a:lstStyle/>
        <a:p>
          <a:endParaRPr lang="en-US"/>
        </a:p>
      </dgm:t>
    </dgm:pt>
    <dgm:pt modelId="{5057D21E-BE0D-4BE9-82CE-3B07115B0805}" type="sibTrans" cxnId="{2C3C463B-F877-46DD-AD24-CD48B1A64D66}">
      <dgm:prSet/>
      <dgm:spPr/>
      <dgm:t>
        <a:bodyPr/>
        <a:lstStyle/>
        <a:p>
          <a:endParaRPr lang="en-US"/>
        </a:p>
      </dgm:t>
    </dgm:pt>
    <dgm:pt modelId="{92D25664-61FC-45B3-8EE9-DB0F3558F0AC}">
      <dgm:prSet/>
      <dgm:spPr/>
      <dgm:t>
        <a:bodyPr/>
        <a:lstStyle/>
        <a:p>
          <a:r>
            <a:rPr lang="el-GR"/>
            <a:t>ΤΡΑΠΕΖΑ ΠΕΙΡΑΙΩΣ (11:30  -11:45)</a:t>
          </a:r>
          <a:endParaRPr lang="en-US"/>
        </a:p>
      </dgm:t>
    </dgm:pt>
    <dgm:pt modelId="{F1A3EB66-F174-4476-A392-E52C03052835}" type="parTrans" cxnId="{E2CB7B14-028B-4B3E-957B-21F06686C589}">
      <dgm:prSet/>
      <dgm:spPr/>
      <dgm:t>
        <a:bodyPr/>
        <a:lstStyle/>
        <a:p>
          <a:endParaRPr lang="en-US"/>
        </a:p>
      </dgm:t>
    </dgm:pt>
    <dgm:pt modelId="{4185095F-5745-47FB-9024-A414ACBEE8D6}" type="sibTrans" cxnId="{E2CB7B14-028B-4B3E-957B-21F06686C589}">
      <dgm:prSet/>
      <dgm:spPr/>
      <dgm:t>
        <a:bodyPr/>
        <a:lstStyle/>
        <a:p>
          <a:endParaRPr lang="en-US"/>
        </a:p>
      </dgm:t>
    </dgm:pt>
    <dgm:pt modelId="{619580B2-47F3-4479-A16F-AA2CB2F2505C}">
      <dgm:prSet/>
      <dgm:spPr/>
      <dgm:t>
        <a:bodyPr/>
        <a:lstStyle/>
        <a:p>
          <a:r>
            <a:rPr lang="el-GR"/>
            <a:t>Eventora (11:45 – 12:00)</a:t>
          </a:r>
          <a:endParaRPr lang="en-US"/>
        </a:p>
      </dgm:t>
    </dgm:pt>
    <dgm:pt modelId="{A1D5740E-2D29-486F-A4EE-60630C74E545}" type="parTrans" cxnId="{6DED4543-5914-4D3F-AC6B-18FED944A53D}">
      <dgm:prSet/>
      <dgm:spPr/>
      <dgm:t>
        <a:bodyPr/>
        <a:lstStyle/>
        <a:p>
          <a:endParaRPr lang="en-US"/>
        </a:p>
      </dgm:t>
    </dgm:pt>
    <dgm:pt modelId="{5997791F-D11D-4109-A965-5A58831B71EF}" type="sibTrans" cxnId="{6DED4543-5914-4D3F-AC6B-18FED944A53D}">
      <dgm:prSet/>
      <dgm:spPr/>
      <dgm:t>
        <a:bodyPr/>
        <a:lstStyle/>
        <a:p>
          <a:endParaRPr lang="en-US"/>
        </a:p>
      </dgm:t>
    </dgm:pt>
    <dgm:pt modelId="{FDDC819D-C47D-47E4-836D-79F5329C8304}" type="pres">
      <dgm:prSet presAssocID="{BCA1D560-1A10-4C7C-9E69-F117F84953C1}" presName="linear" presStyleCnt="0">
        <dgm:presLayoutVars>
          <dgm:dir/>
          <dgm:animLvl val="lvl"/>
          <dgm:resizeHandles val="exact"/>
        </dgm:presLayoutVars>
      </dgm:prSet>
      <dgm:spPr/>
    </dgm:pt>
    <dgm:pt modelId="{DFD07418-C11A-4BD0-9448-F3080555CD5C}" type="pres">
      <dgm:prSet presAssocID="{90EA44C9-4AE9-4FB0-B091-19F5488FFF7B}" presName="parentLin" presStyleCnt="0"/>
      <dgm:spPr/>
    </dgm:pt>
    <dgm:pt modelId="{D9ED43C1-88BC-4C45-A35B-638D803D8066}" type="pres">
      <dgm:prSet presAssocID="{90EA44C9-4AE9-4FB0-B091-19F5488FFF7B}" presName="parentLeftMargin" presStyleLbl="node1" presStyleIdx="0" presStyleCnt="8"/>
      <dgm:spPr/>
    </dgm:pt>
    <dgm:pt modelId="{0A38846D-8E48-421A-A22F-9E772CDB684E}" type="pres">
      <dgm:prSet presAssocID="{90EA44C9-4AE9-4FB0-B091-19F5488FFF7B}" presName="parentText" presStyleLbl="node1" presStyleIdx="0" presStyleCnt="8">
        <dgm:presLayoutVars>
          <dgm:chMax val="0"/>
          <dgm:bulletEnabled val="1"/>
        </dgm:presLayoutVars>
      </dgm:prSet>
      <dgm:spPr/>
    </dgm:pt>
    <dgm:pt modelId="{901BDB8A-98AE-47E6-9394-C6D6ECB84553}" type="pres">
      <dgm:prSet presAssocID="{90EA44C9-4AE9-4FB0-B091-19F5488FFF7B}" presName="negativeSpace" presStyleCnt="0"/>
      <dgm:spPr/>
    </dgm:pt>
    <dgm:pt modelId="{3486320C-0C8F-4166-80AA-D623B314DCE5}" type="pres">
      <dgm:prSet presAssocID="{90EA44C9-4AE9-4FB0-B091-19F5488FFF7B}" presName="childText" presStyleLbl="conFgAcc1" presStyleIdx="0" presStyleCnt="8">
        <dgm:presLayoutVars>
          <dgm:bulletEnabled val="1"/>
        </dgm:presLayoutVars>
      </dgm:prSet>
      <dgm:spPr/>
    </dgm:pt>
    <dgm:pt modelId="{4C520F9D-1BB7-4DE6-A0A5-DB31D51ED945}" type="pres">
      <dgm:prSet presAssocID="{B963F8B2-B75A-4EF4-A89A-479E742EB35C}" presName="spaceBetweenRectangles" presStyleCnt="0"/>
      <dgm:spPr/>
    </dgm:pt>
    <dgm:pt modelId="{628610BB-D4BC-4002-AD05-5A08AC74E9D4}" type="pres">
      <dgm:prSet presAssocID="{6CF98B7F-CFBC-4F6A-9575-5A6F96B0D135}" presName="parentLin" presStyleCnt="0"/>
      <dgm:spPr/>
    </dgm:pt>
    <dgm:pt modelId="{911B7243-52C4-46AC-98FE-6A391CA95E76}" type="pres">
      <dgm:prSet presAssocID="{6CF98B7F-CFBC-4F6A-9575-5A6F96B0D135}" presName="parentLeftMargin" presStyleLbl="node1" presStyleIdx="0" presStyleCnt="8"/>
      <dgm:spPr/>
    </dgm:pt>
    <dgm:pt modelId="{3F08BFB8-1EF7-4006-B958-720D623ED320}" type="pres">
      <dgm:prSet presAssocID="{6CF98B7F-CFBC-4F6A-9575-5A6F96B0D135}" presName="parentText" presStyleLbl="node1" presStyleIdx="1" presStyleCnt="8">
        <dgm:presLayoutVars>
          <dgm:chMax val="0"/>
          <dgm:bulletEnabled val="1"/>
        </dgm:presLayoutVars>
      </dgm:prSet>
      <dgm:spPr/>
    </dgm:pt>
    <dgm:pt modelId="{C21C2B34-8967-4369-904D-054E6E9F206B}" type="pres">
      <dgm:prSet presAssocID="{6CF98B7F-CFBC-4F6A-9575-5A6F96B0D135}" presName="negativeSpace" presStyleCnt="0"/>
      <dgm:spPr/>
    </dgm:pt>
    <dgm:pt modelId="{B9E82237-5187-4EEE-87A1-A135148708CA}" type="pres">
      <dgm:prSet presAssocID="{6CF98B7F-CFBC-4F6A-9575-5A6F96B0D135}" presName="childText" presStyleLbl="conFgAcc1" presStyleIdx="1" presStyleCnt="8">
        <dgm:presLayoutVars>
          <dgm:bulletEnabled val="1"/>
        </dgm:presLayoutVars>
      </dgm:prSet>
      <dgm:spPr/>
    </dgm:pt>
    <dgm:pt modelId="{6F123C8E-2DB0-4735-9A88-B112173816E1}" type="pres">
      <dgm:prSet presAssocID="{3D2CE729-F390-4E33-A7C0-9BAD7A8495E9}" presName="spaceBetweenRectangles" presStyleCnt="0"/>
      <dgm:spPr/>
    </dgm:pt>
    <dgm:pt modelId="{0D6436A9-BCEE-4BCF-9BD6-B1CD77E514B8}" type="pres">
      <dgm:prSet presAssocID="{F906E515-DE4D-48C4-A495-3095E9AC73A5}" presName="parentLin" presStyleCnt="0"/>
      <dgm:spPr/>
    </dgm:pt>
    <dgm:pt modelId="{DB8240D3-1F0A-4315-B5E0-C10E7FD003A4}" type="pres">
      <dgm:prSet presAssocID="{F906E515-DE4D-48C4-A495-3095E9AC73A5}" presName="parentLeftMargin" presStyleLbl="node1" presStyleIdx="1" presStyleCnt="8"/>
      <dgm:spPr/>
    </dgm:pt>
    <dgm:pt modelId="{D507242F-AB57-438B-A799-69274D97158A}" type="pres">
      <dgm:prSet presAssocID="{F906E515-DE4D-48C4-A495-3095E9AC73A5}" presName="parentText" presStyleLbl="node1" presStyleIdx="2" presStyleCnt="8">
        <dgm:presLayoutVars>
          <dgm:chMax val="0"/>
          <dgm:bulletEnabled val="1"/>
        </dgm:presLayoutVars>
      </dgm:prSet>
      <dgm:spPr/>
    </dgm:pt>
    <dgm:pt modelId="{0A42126B-3C66-458A-946B-D2BAB46DEAFC}" type="pres">
      <dgm:prSet presAssocID="{F906E515-DE4D-48C4-A495-3095E9AC73A5}" presName="negativeSpace" presStyleCnt="0"/>
      <dgm:spPr/>
    </dgm:pt>
    <dgm:pt modelId="{5C1FE922-04EF-4DCE-B4FF-0A5D751FBA45}" type="pres">
      <dgm:prSet presAssocID="{F906E515-DE4D-48C4-A495-3095E9AC73A5}" presName="childText" presStyleLbl="conFgAcc1" presStyleIdx="2" presStyleCnt="8">
        <dgm:presLayoutVars>
          <dgm:bulletEnabled val="1"/>
        </dgm:presLayoutVars>
      </dgm:prSet>
      <dgm:spPr/>
    </dgm:pt>
    <dgm:pt modelId="{FDC5E642-5338-49B6-874C-74B8BED2EE3C}" type="pres">
      <dgm:prSet presAssocID="{D6779A2A-4A60-4F05-A6C9-18CF846FD2BA}" presName="spaceBetweenRectangles" presStyleCnt="0"/>
      <dgm:spPr/>
    </dgm:pt>
    <dgm:pt modelId="{A6A22CCB-B436-49E0-A8FB-93547F49D720}" type="pres">
      <dgm:prSet presAssocID="{CDA6AE58-4E7E-454A-8F86-197DE62957ED}" presName="parentLin" presStyleCnt="0"/>
      <dgm:spPr/>
    </dgm:pt>
    <dgm:pt modelId="{94E6EC80-BF3B-4751-939A-95B63D477C60}" type="pres">
      <dgm:prSet presAssocID="{CDA6AE58-4E7E-454A-8F86-197DE62957ED}" presName="parentLeftMargin" presStyleLbl="node1" presStyleIdx="2" presStyleCnt="8"/>
      <dgm:spPr/>
    </dgm:pt>
    <dgm:pt modelId="{057D8A5D-3FBD-4F94-A899-E701FD4EEEDE}" type="pres">
      <dgm:prSet presAssocID="{CDA6AE58-4E7E-454A-8F86-197DE62957ED}" presName="parentText" presStyleLbl="node1" presStyleIdx="3" presStyleCnt="8">
        <dgm:presLayoutVars>
          <dgm:chMax val="0"/>
          <dgm:bulletEnabled val="1"/>
        </dgm:presLayoutVars>
      </dgm:prSet>
      <dgm:spPr/>
    </dgm:pt>
    <dgm:pt modelId="{AB7531D2-FE2C-41AD-BC26-CCE15AA49CD1}" type="pres">
      <dgm:prSet presAssocID="{CDA6AE58-4E7E-454A-8F86-197DE62957ED}" presName="negativeSpace" presStyleCnt="0"/>
      <dgm:spPr/>
    </dgm:pt>
    <dgm:pt modelId="{04AF938E-5271-4EEC-B17E-DA9F7A326B4B}" type="pres">
      <dgm:prSet presAssocID="{CDA6AE58-4E7E-454A-8F86-197DE62957ED}" presName="childText" presStyleLbl="conFgAcc1" presStyleIdx="3" presStyleCnt="8">
        <dgm:presLayoutVars>
          <dgm:bulletEnabled val="1"/>
        </dgm:presLayoutVars>
      </dgm:prSet>
      <dgm:spPr/>
    </dgm:pt>
    <dgm:pt modelId="{1EBA551D-4718-4D05-8B30-43746CCCE55C}" type="pres">
      <dgm:prSet presAssocID="{4C80C718-A084-489C-B179-44CDCB4BF21D}" presName="spaceBetweenRectangles" presStyleCnt="0"/>
      <dgm:spPr/>
    </dgm:pt>
    <dgm:pt modelId="{740AF907-587E-4887-8629-939EDBF73840}" type="pres">
      <dgm:prSet presAssocID="{806DA67A-65A6-45C6-BEA0-C2CA2B6C6CD7}" presName="parentLin" presStyleCnt="0"/>
      <dgm:spPr/>
    </dgm:pt>
    <dgm:pt modelId="{D2CFB1C1-DC25-4F78-9026-6E1B25A0D454}" type="pres">
      <dgm:prSet presAssocID="{806DA67A-65A6-45C6-BEA0-C2CA2B6C6CD7}" presName="parentLeftMargin" presStyleLbl="node1" presStyleIdx="3" presStyleCnt="8"/>
      <dgm:spPr/>
    </dgm:pt>
    <dgm:pt modelId="{59CA27A6-2908-472E-9E67-01D1E060968E}" type="pres">
      <dgm:prSet presAssocID="{806DA67A-65A6-45C6-BEA0-C2CA2B6C6CD7}" presName="parentText" presStyleLbl="node1" presStyleIdx="4" presStyleCnt="8">
        <dgm:presLayoutVars>
          <dgm:chMax val="0"/>
          <dgm:bulletEnabled val="1"/>
        </dgm:presLayoutVars>
      </dgm:prSet>
      <dgm:spPr/>
    </dgm:pt>
    <dgm:pt modelId="{2797D910-E4E1-4B65-ACF8-9D823490CB77}" type="pres">
      <dgm:prSet presAssocID="{806DA67A-65A6-45C6-BEA0-C2CA2B6C6CD7}" presName="negativeSpace" presStyleCnt="0"/>
      <dgm:spPr/>
    </dgm:pt>
    <dgm:pt modelId="{E3418107-CF17-4BA5-A8DC-362EDA66079A}" type="pres">
      <dgm:prSet presAssocID="{806DA67A-65A6-45C6-BEA0-C2CA2B6C6CD7}" presName="childText" presStyleLbl="conFgAcc1" presStyleIdx="4" presStyleCnt="8">
        <dgm:presLayoutVars>
          <dgm:bulletEnabled val="1"/>
        </dgm:presLayoutVars>
      </dgm:prSet>
      <dgm:spPr/>
    </dgm:pt>
    <dgm:pt modelId="{4303EFC5-6EDA-4617-900E-4D0F86320E20}" type="pres">
      <dgm:prSet presAssocID="{D3E3603E-BD79-428D-AFAC-59E679BCE37A}" presName="spaceBetweenRectangles" presStyleCnt="0"/>
      <dgm:spPr/>
    </dgm:pt>
    <dgm:pt modelId="{D206CA8B-295A-4675-B0D7-5942ADB9A0C4}" type="pres">
      <dgm:prSet presAssocID="{83340453-DB5F-4149-8CC2-712088ECD498}" presName="parentLin" presStyleCnt="0"/>
      <dgm:spPr/>
    </dgm:pt>
    <dgm:pt modelId="{D4799B6C-0767-4695-B190-F362CF6AC89F}" type="pres">
      <dgm:prSet presAssocID="{83340453-DB5F-4149-8CC2-712088ECD498}" presName="parentLeftMargin" presStyleLbl="node1" presStyleIdx="4" presStyleCnt="8"/>
      <dgm:spPr/>
    </dgm:pt>
    <dgm:pt modelId="{83A5AE77-E5B5-4403-B73C-83F64961060C}" type="pres">
      <dgm:prSet presAssocID="{83340453-DB5F-4149-8CC2-712088ECD498}" presName="parentText" presStyleLbl="node1" presStyleIdx="5" presStyleCnt="8">
        <dgm:presLayoutVars>
          <dgm:chMax val="0"/>
          <dgm:bulletEnabled val="1"/>
        </dgm:presLayoutVars>
      </dgm:prSet>
      <dgm:spPr/>
    </dgm:pt>
    <dgm:pt modelId="{D9D6AAE7-DEF4-4A15-A558-DF40EF05D4F5}" type="pres">
      <dgm:prSet presAssocID="{83340453-DB5F-4149-8CC2-712088ECD498}" presName="negativeSpace" presStyleCnt="0"/>
      <dgm:spPr/>
    </dgm:pt>
    <dgm:pt modelId="{5861E6E5-EC42-45DD-B226-A2798FAD068C}" type="pres">
      <dgm:prSet presAssocID="{83340453-DB5F-4149-8CC2-712088ECD498}" presName="childText" presStyleLbl="conFgAcc1" presStyleIdx="5" presStyleCnt="8">
        <dgm:presLayoutVars>
          <dgm:bulletEnabled val="1"/>
        </dgm:presLayoutVars>
      </dgm:prSet>
      <dgm:spPr/>
    </dgm:pt>
    <dgm:pt modelId="{3FEDDA5F-6703-488A-BC11-C78EF145B68B}" type="pres">
      <dgm:prSet presAssocID="{5057D21E-BE0D-4BE9-82CE-3B07115B0805}" presName="spaceBetweenRectangles" presStyleCnt="0"/>
      <dgm:spPr/>
    </dgm:pt>
    <dgm:pt modelId="{4D20B4DA-D973-49E6-B9AA-3B4C15F86441}" type="pres">
      <dgm:prSet presAssocID="{92D25664-61FC-45B3-8EE9-DB0F3558F0AC}" presName="parentLin" presStyleCnt="0"/>
      <dgm:spPr/>
    </dgm:pt>
    <dgm:pt modelId="{FA9FB62A-21DE-4852-B508-42F4A7C1A8DC}" type="pres">
      <dgm:prSet presAssocID="{92D25664-61FC-45B3-8EE9-DB0F3558F0AC}" presName="parentLeftMargin" presStyleLbl="node1" presStyleIdx="5" presStyleCnt="8"/>
      <dgm:spPr/>
    </dgm:pt>
    <dgm:pt modelId="{B27BE72A-C473-4D37-9F30-FE9167BEAA72}" type="pres">
      <dgm:prSet presAssocID="{92D25664-61FC-45B3-8EE9-DB0F3558F0AC}" presName="parentText" presStyleLbl="node1" presStyleIdx="6" presStyleCnt="8">
        <dgm:presLayoutVars>
          <dgm:chMax val="0"/>
          <dgm:bulletEnabled val="1"/>
        </dgm:presLayoutVars>
      </dgm:prSet>
      <dgm:spPr/>
    </dgm:pt>
    <dgm:pt modelId="{49447229-1584-4961-AD3E-2BF07CC8466A}" type="pres">
      <dgm:prSet presAssocID="{92D25664-61FC-45B3-8EE9-DB0F3558F0AC}" presName="negativeSpace" presStyleCnt="0"/>
      <dgm:spPr/>
    </dgm:pt>
    <dgm:pt modelId="{724E4548-FDFC-4CF3-9871-8EAF8238777C}" type="pres">
      <dgm:prSet presAssocID="{92D25664-61FC-45B3-8EE9-DB0F3558F0AC}" presName="childText" presStyleLbl="conFgAcc1" presStyleIdx="6" presStyleCnt="8">
        <dgm:presLayoutVars>
          <dgm:bulletEnabled val="1"/>
        </dgm:presLayoutVars>
      </dgm:prSet>
      <dgm:spPr/>
    </dgm:pt>
    <dgm:pt modelId="{2177F2E1-9DD3-4948-A255-5B23440D271C}" type="pres">
      <dgm:prSet presAssocID="{4185095F-5745-47FB-9024-A414ACBEE8D6}" presName="spaceBetweenRectangles" presStyleCnt="0"/>
      <dgm:spPr/>
    </dgm:pt>
    <dgm:pt modelId="{690979D0-D3F5-40E0-971D-F1E6D7CFE8A8}" type="pres">
      <dgm:prSet presAssocID="{619580B2-47F3-4479-A16F-AA2CB2F2505C}" presName="parentLin" presStyleCnt="0"/>
      <dgm:spPr/>
    </dgm:pt>
    <dgm:pt modelId="{AB613421-C0BE-4540-95D2-2753E77D7585}" type="pres">
      <dgm:prSet presAssocID="{619580B2-47F3-4479-A16F-AA2CB2F2505C}" presName="parentLeftMargin" presStyleLbl="node1" presStyleIdx="6" presStyleCnt="8"/>
      <dgm:spPr/>
    </dgm:pt>
    <dgm:pt modelId="{1F0FA7BF-9BE5-4F87-94E4-20BEEEB055B2}" type="pres">
      <dgm:prSet presAssocID="{619580B2-47F3-4479-A16F-AA2CB2F2505C}" presName="parentText" presStyleLbl="node1" presStyleIdx="7" presStyleCnt="8">
        <dgm:presLayoutVars>
          <dgm:chMax val="0"/>
          <dgm:bulletEnabled val="1"/>
        </dgm:presLayoutVars>
      </dgm:prSet>
      <dgm:spPr/>
    </dgm:pt>
    <dgm:pt modelId="{8378628B-8C86-4EB3-962F-6A4D3D81C04D}" type="pres">
      <dgm:prSet presAssocID="{619580B2-47F3-4479-A16F-AA2CB2F2505C}" presName="negativeSpace" presStyleCnt="0"/>
      <dgm:spPr/>
    </dgm:pt>
    <dgm:pt modelId="{F7ECC7E0-4D29-41BC-9D20-ED87F1E0EB97}" type="pres">
      <dgm:prSet presAssocID="{619580B2-47F3-4479-A16F-AA2CB2F2505C}" presName="childText" presStyleLbl="conFgAcc1" presStyleIdx="7" presStyleCnt="8">
        <dgm:presLayoutVars>
          <dgm:bulletEnabled val="1"/>
        </dgm:presLayoutVars>
      </dgm:prSet>
      <dgm:spPr/>
    </dgm:pt>
  </dgm:ptLst>
  <dgm:cxnLst>
    <dgm:cxn modelId="{AA815D08-BCCB-44FB-B507-B949A22B79C0}" type="presOf" srcId="{83340453-DB5F-4149-8CC2-712088ECD498}" destId="{D4799B6C-0767-4695-B190-F362CF6AC89F}" srcOrd="0" destOrd="0" presId="urn:microsoft.com/office/officeart/2005/8/layout/list1"/>
    <dgm:cxn modelId="{E2CB7B14-028B-4B3E-957B-21F06686C589}" srcId="{BCA1D560-1A10-4C7C-9E69-F117F84953C1}" destId="{92D25664-61FC-45B3-8EE9-DB0F3558F0AC}" srcOrd="6" destOrd="0" parTransId="{F1A3EB66-F174-4476-A392-E52C03052835}" sibTransId="{4185095F-5745-47FB-9024-A414ACBEE8D6}"/>
    <dgm:cxn modelId="{ED38A01D-75F8-4B97-97AE-C8AB478BF81C}" type="presOf" srcId="{CDA6AE58-4E7E-454A-8F86-197DE62957ED}" destId="{057D8A5D-3FBD-4F94-A899-E701FD4EEEDE}" srcOrd="1" destOrd="0" presId="urn:microsoft.com/office/officeart/2005/8/layout/list1"/>
    <dgm:cxn modelId="{EFC44620-A973-4CC0-AFA8-5E6310DEF86E}" type="presOf" srcId="{806DA67A-65A6-45C6-BEA0-C2CA2B6C6CD7}" destId="{59CA27A6-2908-472E-9E67-01D1E060968E}" srcOrd="1" destOrd="0" presId="urn:microsoft.com/office/officeart/2005/8/layout/list1"/>
    <dgm:cxn modelId="{334D0F25-FDE2-4807-8CE6-4CDB8383CD6F}" type="presOf" srcId="{92D25664-61FC-45B3-8EE9-DB0F3558F0AC}" destId="{B27BE72A-C473-4D37-9F30-FE9167BEAA72}" srcOrd="1" destOrd="0" presId="urn:microsoft.com/office/officeart/2005/8/layout/list1"/>
    <dgm:cxn modelId="{D77D0526-BA8D-457F-B01B-6E7313E4E5F6}" type="presOf" srcId="{619580B2-47F3-4479-A16F-AA2CB2F2505C}" destId="{1F0FA7BF-9BE5-4F87-94E4-20BEEEB055B2}" srcOrd="1" destOrd="0" presId="urn:microsoft.com/office/officeart/2005/8/layout/list1"/>
    <dgm:cxn modelId="{6ADF882F-A2A1-434A-8248-9E2FC93F0B42}" srcId="{BCA1D560-1A10-4C7C-9E69-F117F84953C1}" destId="{6CF98B7F-CFBC-4F6A-9575-5A6F96B0D135}" srcOrd="1" destOrd="0" parTransId="{DD50524A-381A-46BE-8F9D-900C61E0AA1B}" sibTransId="{3D2CE729-F390-4E33-A7C0-9BAD7A8495E9}"/>
    <dgm:cxn modelId="{08D2D035-D0D5-45E6-8865-708C5F1F1279}" type="presOf" srcId="{F906E515-DE4D-48C4-A495-3095E9AC73A5}" destId="{D507242F-AB57-438B-A799-69274D97158A}" srcOrd="1" destOrd="0" presId="urn:microsoft.com/office/officeart/2005/8/layout/list1"/>
    <dgm:cxn modelId="{2C3C463B-F877-46DD-AD24-CD48B1A64D66}" srcId="{BCA1D560-1A10-4C7C-9E69-F117F84953C1}" destId="{83340453-DB5F-4149-8CC2-712088ECD498}" srcOrd="5" destOrd="0" parTransId="{0AA32C09-00F8-4B05-B991-F23EA00B02C7}" sibTransId="{5057D21E-BE0D-4BE9-82CE-3B07115B0805}"/>
    <dgm:cxn modelId="{6A0D0843-898D-48F1-8453-AE4A39AB831F}" type="presOf" srcId="{CDA6AE58-4E7E-454A-8F86-197DE62957ED}" destId="{94E6EC80-BF3B-4751-939A-95B63D477C60}" srcOrd="0" destOrd="0" presId="urn:microsoft.com/office/officeart/2005/8/layout/list1"/>
    <dgm:cxn modelId="{6DED4543-5914-4D3F-AC6B-18FED944A53D}" srcId="{BCA1D560-1A10-4C7C-9E69-F117F84953C1}" destId="{619580B2-47F3-4479-A16F-AA2CB2F2505C}" srcOrd="7" destOrd="0" parTransId="{A1D5740E-2D29-486F-A4EE-60630C74E545}" sibTransId="{5997791F-D11D-4109-A965-5A58831B71EF}"/>
    <dgm:cxn modelId="{B9D23A64-BFDE-49F0-992B-7844F3A30544}" srcId="{BCA1D560-1A10-4C7C-9E69-F117F84953C1}" destId="{90EA44C9-4AE9-4FB0-B091-19F5488FFF7B}" srcOrd="0" destOrd="0" parTransId="{EB2B4015-203C-4CE2-9EC3-CE3626EE6185}" sibTransId="{B963F8B2-B75A-4EF4-A89A-479E742EB35C}"/>
    <dgm:cxn modelId="{B55C816A-7F10-4A4B-9F6A-659F0A5384C1}" type="presOf" srcId="{6CF98B7F-CFBC-4F6A-9575-5A6F96B0D135}" destId="{911B7243-52C4-46AC-98FE-6A391CA95E76}" srcOrd="0" destOrd="0" presId="urn:microsoft.com/office/officeart/2005/8/layout/list1"/>
    <dgm:cxn modelId="{5B347556-90AE-4CB7-AB2E-8121202425DC}" srcId="{BCA1D560-1A10-4C7C-9E69-F117F84953C1}" destId="{F906E515-DE4D-48C4-A495-3095E9AC73A5}" srcOrd="2" destOrd="0" parTransId="{9A6D44E4-14BB-45F2-A498-A31E7AA3A656}" sibTransId="{D6779A2A-4A60-4F05-A6C9-18CF846FD2BA}"/>
    <dgm:cxn modelId="{D166A85A-FDDA-4E91-BAAA-AE6BA3C6AB88}" type="presOf" srcId="{806DA67A-65A6-45C6-BEA0-C2CA2B6C6CD7}" destId="{D2CFB1C1-DC25-4F78-9026-6E1B25A0D454}" srcOrd="0" destOrd="0" presId="urn:microsoft.com/office/officeart/2005/8/layout/list1"/>
    <dgm:cxn modelId="{C9F8CC7F-3D65-499E-B1F4-DC55BF8CDD58}" type="presOf" srcId="{F906E515-DE4D-48C4-A495-3095E9AC73A5}" destId="{DB8240D3-1F0A-4315-B5E0-C10E7FD003A4}" srcOrd="0" destOrd="0" presId="urn:microsoft.com/office/officeart/2005/8/layout/list1"/>
    <dgm:cxn modelId="{2D189495-A55F-4929-A922-471939825F06}" srcId="{BCA1D560-1A10-4C7C-9E69-F117F84953C1}" destId="{CDA6AE58-4E7E-454A-8F86-197DE62957ED}" srcOrd="3" destOrd="0" parTransId="{9664A11C-E396-43A3-BC3C-D7E660C3C914}" sibTransId="{4C80C718-A084-489C-B179-44CDCB4BF21D}"/>
    <dgm:cxn modelId="{AE62CC96-949C-48DF-BAA7-26BE9F9C107E}" srcId="{BCA1D560-1A10-4C7C-9E69-F117F84953C1}" destId="{806DA67A-65A6-45C6-BEA0-C2CA2B6C6CD7}" srcOrd="4" destOrd="0" parTransId="{5D5C7BD1-D18B-4EFC-A701-FB3D63A78D71}" sibTransId="{D3E3603E-BD79-428D-AFAC-59E679BCE37A}"/>
    <dgm:cxn modelId="{8783849F-9FAE-4B5E-93E7-C3DD381FF6B4}" type="presOf" srcId="{BCA1D560-1A10-4C7C-9E69-F117F84953C1}" destId="{FDDC819D-C47D-47E4-836D-79F5329C8304}" srcOrd="0" destOrd="0" presId="urn:microsoft.com/office/officeart/2005/8/layout/list1"/>
    <dgm:cxn modelId="{DF12D2B5-1AB3-4ACA-90A2-479F18D80C40}" type="presOf" srcId="{90EA44C9-4AE9-4FB0-B091-19F5488FFF7B}" destId="{D9ED43C1-88BC-4C45-A35B-638D803D8066}" srcOrd="0" destOrd="0" presId="urn:microsoft.com/office/officeart/2005/8/layout/list1"/>
    <dgm:cxn modelId="{C4F435C0-928E-40DC-A4BB-C97C0AFF1BE7}" type="presOf" srcId="{90EA44C9-4AE9-4FB0-B091-19F5488FFF7B}" destId="{0A38846D-8E48-421A-A22F-9E772CDB684E}" srcOrd="1" destOrd="0" presId="urn:microsoft.com/office/officeart/2005/8/layout/list1"/>
    <dgm:cxn modelId="{CF503AC6-C71D-4A4F-B651-5478CB072404}" type="presOf" srcId="{619580B2-47F3-4479-A16F-AA2CB2F2505C}" destId="{AB613421-C0BE-4540-95D2-2753E77D7585}" srcOrd="0" destOrd="0" presId="urn:microsoft.com/office/officeart/2005/8/layout/list1"/>
    <dgm:cxn modelId="{EA9F79CC-CD71-4ED1-89C2-FCE637E0BCCB}" type="presOf" srcId="{6CF98B7F-CFBC-4F6A-9575-5A6F96B0D135}" destId="{3F08BFB8-1EF7-4006-B958-720D623ED320}" srcOrd="1" destOrd="0" presId="urn:microsoft.com/office/officeart/2005/8/layout/list1"/>
    <dgm:cxn modelId="{18F251F5-EBA1-4863-BC96-79F9142C6287}" type="presOf" srcId="{92D25664-61FC-45B3-8EE9-DB0F3558F0AC}" destId="{FA9FB62A-21DE-4852-B508-42F4A7C1A8DC}" srcOrd="0" destOrd="0" presId="urn:microsoft.com/office/officeart/2005/8/layout/list1"/>
    <dgm:cxn modelId="{4B9D9CFE-5766-4630-8233-A4E5C9A1CD03}" type="presOf" srcId="{83340453-DB5F-4149-8CC2-712088ECD498}" destId="{83A5AE77-E5B5-4403-B73C-83F64961060C}" srcOrd="1" destOrd="0" presId="urn:microsoft.com/office/officeart/2005/8/layout/list1"/>
    <dgm:cxn modelId="{C4F4C427-90B3-49B2-8FC3-284F11808F29}" type="presParOf" srcId="{FDDC819D-C47D-47E4-836D-79F5329C8304}" destId="{DFD07418-C11A-4BD0-9448-F3080555CD5C}" srcOrd="0" destOrd="0" presId="urn:microsoft.com/office/officeart/2005/8/layout/list1"/>
    <dgm:cxn modelId="{6C227141-4F1C-4BF0-BEC2-746F2D7859EC}" type="presParOf" srcId="{DFD07418-C11A-4BD0-9448-F3080555CD5C}" destId="{D9ED43C1-88BC-4C45-A35B-638D803D8066}" srcOrd="0" destOrd="0" presId="urn:microsoft.com/office/officeart/2005/8/layout/list1"/>
    <dgm:cxn modelId="{3D0C3117-9DC0-4FD6-BDBB-1FFDA34C70CE}" type="presParOf" srcId="{DFD07418-C11A-4BD0-9448-F3080555CD5C}" destId="{0A38846D-8E48-421A-A22F-9E772CDB684E}" srcOrd="1" destOrd="0" presId="urn:microsoft.com/office/officeart/2005/8/layout/list1"/>
    <dgm:cxn modelId="{C0C7D2D4-6DB8-4E81-9CBD-FD19B4D65190}" type="presParOf" srcId="{FDDC819D-C47D-47E4-836D-79F5329C8304}" destId="{901BDB8A-98AE-47E6-9394-C6D6ECB84553}" srcOrd="1" destOrd="0" presId="urn:microsoft.com/office/officeart/2005/8/layout/list1"/>
    <dgm:cxn modelId="{DD697E7C-5C2C-4ECF-87CE-21751CC9FBB2}" type="presParOf" srcId="{FDDC819D-C47D-47E4-836D-79F5329C8304}" destId="{3486320C-0C8F-4166-80AA-D623B314DCE5}" srcOrd="2" destOrd="0" presId="urn:microsoft.com/office/officeart/2005/8/layout/list1"/>
    <dgm:cxn modelId="{603A856A-B50A-4916-9D4D-B9F353046322}" type="presParOf" srcId="{FDDC819D-C47D-47E4-836D-79F5329C8304}" destId="{4C520F9D-1BB7-4DE6-A0A5-DB31D51ED945}" srcOrd="3" destOrd="0" presId="urn:microsoft.com/office/officeart/2005/8/layout/list1"/>
    <dgm:cxn modelId="{EDC03CFF-ED5B-49D6-96EC-3E284DD6C2E2}" type="presParOf" srcId="{FDDC819D-C47D-47E4-836D-79F5329C8304}" destId="{628610BB-D4BC-4002-AD05-5A08AC74E9D4}" srcOrd="4" destOrd="0" presId="urn:microsoft.com/office/officeart/2005/8/layout/list1"/>
    <dgm:cxn modelId="{AC3FB8C8-2BDD-4728-B21A-23DD4D86CA1D}" type="presParOf" srcId="{628610BB-D4BC-4002-AD05-5A08AC74E9D4}" destId="{911B7243-52C4-46AC-98FE-6A391CA95E76}" srcOrd="0" destOrd="0" presId="urn:microsoft.com/office/officeart/2005/8/layout/list1"/>
    <dgm:cxn modelId="{C75E4A54-9B2F-4C66-A55A-2923FCC9F579}" type="presParOf" srcId="{628610BB-D4BC-4002-AD05-5A08AC74E9D4}" destId="{3F08BFB8-1EF7-4006-B958-720D623ED320}" srcOrd="1" destOrd="0" presId="urn:microsoft.com/office/officeart/2005/8/layout/list1"/>
    <dgm:cxn modelId="{80368B69-C4FB-4A64-9754-0616C1CAC857}" type="presParOf" srcId="{FDDC819D-C47D-47E4-836D-79F5329C8304}" destId="{C21C2B34-8967-4369-904D-054E6E9F206B}" srcOrd="5" destOrd="0" presId="urn:microsoft.com/office/officeart/2005/8/layout/list1"/>
    <dgm:cxn modelId="{C9648F9C-D7DB-4111-9427-993D472D28EF}" type="presParOf" srcId="{FDDC819D-C47D-47E4-836D-79F5329C8304}" destId="{B9E82237-5187-4EEE-87A1-A135148708CA}" srcOrd="6" destOrd="0" presId="urn:microsoft.com/office/officeart/2005/8/layout/list1"/>
    <dgm:cxn modelId="{75A75D91-9A6D-4217-B43F-ADD9EABCB4AF}" type="presParOf" srcId="{FDDC819D-C47D-47E4-836D-79F5329C8304}" destId="{6F123C8E-2DB0-4735-9A88-B112173816E1}" srcOrd="7" destOrd="0" presId="urn:microsoft.com/office/officeart/2005/8/layout/list1"/>
    <dgm:cxn modelId="{495440DE-D0DB-4C68-830B-F6F93EBFB0FF}" type="presParOf" srcId="{FDDC819D-C47D-47E4-836D-79F5329C8304}" destId="{0D6436A9-BCEE-4BCF-9BD6-B1CD77E514B8}" srcOrd="8" destOrd="0" presId="urn:microsoft.com/office/officeart/2005/8/layout/list1"/>
    <dgm:cxn modelId="{4230AB42-127B-435A-A2E4-14844C87E8DD}" type="presParOf" srcId="{0D6436A9-BCEE-4BCF-9BD6-B1CD77E514B8}" destId="{DB8240D3-1F0A-4315-B5E0-C10E7FD003A4}" srcOrd="0" destOrd="0" presId="urn:microsoft.com/office/officeart/2005/8/layout/list1"/>
    <dgm:cxn modelId="{1EA70E87-085A-4F5B-9F9A-5514B82282B8}" type="presParOf" srcId="{0D6436A9-BCEE-4BCF-9BD6-B1CD77E514B8}" destId="{D507242F-AB57-438B-A799-69274D97158A}" srcOrd="1" destOrd="0" presId="urn:microsoft.com/office/officeart/2005/8/layout/list1"/>
    <dgm:cxn modelId="{8ABEB5BD-FF55-4BC8-8117-C97D8927B0A8}" type="presParOf" srcId="{FDDC819D-C47D-47E4-836D-79F5329C8304}" destId="{0A42126B-3C66-458A-946B-D2BAB46DEAFC}" srcOrd="9" destOrd="0" presId="urn:microsoft.com/office/officeart/2005/8/layout/list1"/>
    <dgm:cxn modelId="{C11D3038-36B0-4327-A22D-CCD1F07AA114}" type="presParOf" srcId="{FDDC819D-C47D-47E4-836D-79F5329C8304}" destId="{5C1FE922-04EF-4DCE-B4FF-0A5D751FBA45}" srcOrd="10" destOrd="0" presId="urn:microsoft.com/office/officeart/2005/8/layout/list1"/>
    <dgm:cxn modelId="{AFAB6549-99FA-406C-B3C4-80B724DA9472}" type="presParOf" srcId="{FDDC819D-C47D-47E4-836D-79F5329C8304}" destId="{FDC5E642-5338-49B6-874C-74B8BED2EE3C}" srcOrd="11" destOrd="0" presId="urn:microsoft.com/office/officeart/2005/8/layout/list1"/>
    <dgm:cxn modelId="{87BE2F99-D7D3-4182-A3ED-D4BC9E6CCE0D}" type="presParOf" srcId="{FDDC819D-C47D-47E4-836D-79F5329C8304}" destId="{A6A22CCB-B436-49E0-A8FB-93547F49D720}" srcOrd="12" destOrd="0" presId="urn:microsoft.com/office/officeart/2005/8/layout/list1"/>
    <dgm:cxn modelId="{E2C34682-C57D-4ED2-BD82-1E068BDEC468}" type="presParOf" srcId="{A6A22CCB-B436-49E0-A8FB-93547F49D720}" destId="{94E6EC80-BF3B-4751-939A-95B63D477C60}" srcOrd="0" destOrd="0" presId="urn:microsoft.com/office/officeart/2005/8/layout/list1"/>
    <dgm:cxn modelId="{351092E8-EC77-4A4F-BBDE-F36CA690F036}" type="presParOf" srcId="{A6A22CCB-B436-49E0-A8FB-93547F49D720}" destId="{057D8A5D-3FBD-4F94-A899-E701FD4EEEDE}" srcOrd="1" destOrd="0" presId="urn:microsoft.com/office/officeart/2005/8/layout/list1"/>
    <dgm:cxn modelId="{20D65802-2248-4015-8D9D-B5AAC79ECC77}" type="presParOf" srcId="{FDDC819D-C47D-47E4-836D-79F5329C8304}" destId="{AB7531D2-FE2C-41AD-BC26-CCE15AA49CD1}" srcOrd="13" destOrd="0" presId="urn:microsoft.com/office/officeart/2005/8/layout/list1"/>
    <dgm:cxn modelId="{8219D04B-E817-4D16-8DB3-02784FA8AFDB}" type="presParOf" srcId="{FDDC819D-C47D-47E4-836D-79F5329C8304}" destId="{04AF938E-5271-4EEC-B17E-DA9F7A326B4B}" srcOrd="14" destOrd="0" presId="urn:microsoft.com/office/officeart/2005/8/layout/list1"/>
    <dgm:cxn modelId="{78C435BF-2A6E-4A4E-9706-9CCFC0794310}" type="presParOf" srcId="{FDDC819D-C47D-47E4-836D-79F5329C8304}" destId="{1EBA551D-4718-4D05-8B30-43746CCCE55C}" srcOrd="15" destOrd="0" presId="urn:microsoft.com/office/officeart/2005/8/layout/list1"/>
    <dgm:cxn modelId="{BFFFB6CD-47CA-4B86-9951-226364EB31E5}" type="presParOf" srcId="{FDDC819D-C47D-47E4-836D-79F5329C8304}" destId="{740AF907-587E-4887-8629-939EDBF73840}" srcOrd="16" destOrd="0" presId="urn:microsoft.com/office/officeart/2005/8/layout/list1"/>
    <dgm:cxn modelId="{AF6205A3-77AB-4BA2-A47F-BF308E2A50D6}" type="presParOf" srcId="{740AF907-587E-4887-8629-939EDBF73840}" destId="{D2CFB1C1-DC25-4F78-9026-6E1B25A0D454}" srcOrd="0" destOrd="0" presId="urn:microsoft.com/office/officeart/2005/8/layout/list1"/>
    <dgm:cxn modelId="{9918D74A-2D9C-4C1E-A687-CB6FA8A411E3}" type="presParOf" srcId="{740AF907-587E-4887-8629-939EDBF73840}" destId="{59CA27A6-2908-472E-9E67-01D1E060968E}" srcOrd="1" destOrd="0" presId="urn:microsoft.com/office/officeart/2005/8/layout/list1"/>
    <dgm:cxn modelId="{C257027E-F736-4081-A4B2-00CE80F126DD}" type="presParOf" srcId="{FDDC819D-C47D-47E4-836D-79F5329C8304}" destId="{2797D910-E4E1-4B65-ACF8-9D823490CB77}" srcOrd="17" destOrd="0" presId="urn:microsoft.com/office/officeart/2005/8/layout/list1"/>
    <dgm:cxn modelId="{29424C1D-E88A-42A4-88AD-9F3DAF9C8C68}" type="presParOf" srcId="{FDDC819D-C47D-47E4-836D-79F5329C8304}" destId="{E3418107-CF17-4BA5-A8DC-362EDA66079A}" srcOrd="18" destOrd="0" presId="urn:microsoft.com/office/officeart/2005/8/layout/list1"/>
    <dgm:cxn modelId="{2470ED40-B827-4CFB-995F-95DAC50CC4A4}" type="presParOf" srcId="{FDDC819D-C47D-47E4-836D-79F5329C8304}" destId="{4303EFC5-6EDA-4617-900E-4D0F86320E20}" srcOrd="19" destOrd="0" presId="urn:microsoft.com/office/officeart/2005/8/layout/list1"/>
    <dgm:cxn modelId="{A7ABAD43-A0AE-40AF-9DCD-774174579E8E}" type="presParOf" srcId="{FDDC819D-C47D-47E4-836D-79F5329C8304}" destId="{D206CA8B-295A-4675-B0D7-5942ADB9A0C4}" srcOrd="20" destOrd="0" presId="urn:microsoft.com/office/officeart/2005/8/layout/list1"/>
    <dgm:cxn modelId="{F783718F-A73E-4E87-8EC7-7F8EEB5D8E7F}" type="presParOf" srcId="{D206CA8B-295A-4675-B0D7-5942ADB9A0C4}" destId="{D4799B6C-0767-4695-B190-F362CF6AC89F}" srcOrd="0" destOrd="0" presId="urn:microsoft.com/office/officeart/2005/8/layout/list1"/>
    <dgm:cxn modelId="{27C93756-3D94-4FA0-B103-F90DFC82EB7E}" type="presParOf" srcId="{D206CA8B-295A-4675-B0D7-5942ADB9A0C4}" destId="{83A5AE77-E5B5-4403-B73C-83F64961060C}" srcOrd="1" destOrd="0" presId="urn:microsoft.com/office/officeart/2005/8/layout/list1"/>
    <dgm:cxn modelId="{F4BDD2BE-BBAA-4F37-8DB9-C60AE84EA12C}" type="presParOf" srcId="{FDDC819D-C47D-47E4-836D-79F5329C8304}" destId="{D9D6AAE7-DEF4-4A15-A558-DF40EF05D4F5}" srcOrd="21" destOrd="0" presId="urn:microsoft.com/office/officeart/2005/8/layout/list1"/>
    <dgm:cxn modelId="{5C4995E6-B26F-44B3-BC43-9C91684DD7C7}" type="presParOf" srcId="{FDDC819D-C47D-47E4-836D-79F5329C8304}" destId="{5861E6E5-EC42-45DD-B226-A2798FAD068C}" srcOrd="22" destOrd="0" presId="urn:microsoft.com/office/officeart/2005/8/layout/list1"/>
    <dgm:cxn modelId="{C42A3A3F-EB38-411C-AB27-991C22801FF3}" type="presParOf" srcId="{FDDC819D-C47D-47E4-836D-79F5329C8304}" destId="{3FEDDA5F-6703-488A-BC11-C78EF145B68B}" srcOrd="23" destOrd="0" presId="urn:microsoft.com/office/officeart/2005/8/layout/list1"/>
    <dgm:cxn modelId="{E8E47989-BFA6-4806-99FD-19E1E5B172EC}" type="presParOf" srcId="{FDDC819D-C47D-47E4-836D-79F5329C8304}" destId="{4D20B4DA-D973-49E6-B9AA-3B4C15F86441}" srcOrd="24" destOrd="0" presId="urn:microsoft.com/office/officeart/2005/8/layout/list1"/>
    <dgm:cxn modelId="{B423C875-3E7D-4B4A-B296-1F2626561F98}" type="presParOf" srcId="{4D20B4DA-D973-49E6-B9AA-3B4C15F86441}" destId="{FA9FB62A-21DE-4852-B508-42F4A7C1A8DC}" srcOrd="0" destOrd="0" presId="urn:microsoft.com/office/officeart/2005/8/layout/list1"/>
    <dgm:cxn modelId="{443A64B7-D96B-43EA-B205-72DA4F395A5E}" type="presParOf" srcId="{4D20B4DA-D973-49E6-B9AA-3B4C15F86441}" destId="{B27BE72A-C473-4D37-9F30-FE9167BEAA72}" srcOrd="1" destOrd="0" presId="urn:microsoft.com/office/officeart/2005/8/layout/list1"/>
    <dgm:cxn modelId="{6D71473F-D35B-42C5-9A9A-4DC31BE4379B}" type="presParOf" srcId="{FDDC819D-C47D-47E4-836D-79F5329C8304}" destId="{49447229-1584-4961-AD3E-2BF07CC8466A}" srcOrd="25" destOrd="0" presId="urn:microsoft.com/office/officeart/2005/8/layout/list1"/>
    <dgm:cxn modelId="{AE3CA038-451C-4354-B43C-E6C7C36CB254}" type="presParOf" srcId="{FDDC819D-C47D-47E4-836D-79F5329C8304}" destId="{724E4548-FDFC-4CF3-9871-8EAF8238777C}" srcOrd="26" destOrd="0" presId="urn:microsoft.com/office/officeart/2005/8/layout/list1"/>
    <dgm:cxn modelId="{BA772C74-86AE-4BF6-9254-3BD303695B86}" type="presParOf" srcId="{FDDC819D-C47D-47E4-836D-79F5329C8304}" destId="{2177F2E1-9DD3-4948-A255-5B23440D271C}" srcOrd="27" destOrd="0" presId="urn:microsoft.com/office/officeart/2005/8/layout/list1"/>
    <dgm:cxn modelId="{7395AC45-0635-404F-A567-F801008DA005}" type="presParOf" srcId="{FDDC819D-C47D-47E4-836D-79F5329C8304}" destId="{690979D0-D3F5-40E0-971D-F1E6D7CFE8A8}" srcOrd="28" destOrd="0" presId="urn:microsoft.com/office/officeart/2005/8/layout/list1"/>
    <dgm:cxn modelId="{3BA8C62D-74F0-445A-AF4E-AB24BD71BB30}" type="presParOf" srcId="{690979D0-D3F5-40E0-971D-F1E6D7CFE8A8}" destId="{AB613421-C0BE-4540-95D2-2753E77D7585}" srcOrd="0" destOrd="0" presId="urn:microsoft.com/office/officeart/2005/8/layout/list1"/>
    <dgm:cxn modelId="{66C67ED3-A49E-4544-8B3A-4C5640618BC2}" type="presParOf" srcId="{690979D0-D3F5-40E0-971D-F1E6D7CFE8A8}" destId="{1F0FA7BF-9BE5-4F87-94E4-20BEEEB055B2}" srcOrd="1" destOrd="0" presId="urn:microsoft.com/office/officeart/2005/8/layout/list1"/>
    <dgm:cxn modelId="{3585C65E-4BA7-4FA3-B0E1-F2CD2E72CB18}" type="presParOf" srcId="{FDDC819D-C47D-47E4-836D-79F5329C8304}" destId="{8378628B-8C86-4EB3-962F-6A4D3D81C04D}" srcOrd="29" destOrd="0" presId="urn:microsoft.com/office/officeart/2005/8/layout/list1"/>
    <dgm:cxn modelId="{E28BA0A6-62C8-43D4-B767-79FB4DD70D7B}" type="presParOf" srcId="{FDDC819D-C47D-47E4-836D-79F5329C8304}" destId="{F7ECC7E0-4D29-41BC-9D20-ED87F1E0EB97}" srcOrd="3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2441EB7-B407-4AB0-A546-673C4580AED5}"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559554CB-7F17-4DF2-81B4-20DA733339FF}">
      <dgm:prSet/>
      <dgm:spPr/>
      <dgm:t>
        <a:bodyPr/>
        <a:lstStyle/>
        <a:p>
          <a:r>
            <a:rPr lang="en-GB"/>
            <a:t>INTRASOFT (12:00 – 12:15)</a:t>
          </a:r>
          <a:endParaRPr lang="en-US"/>
        </a:p>
      </dgm:t>
    </dgm:pt>
    <dgm:pt modelId="{69353718-0681-4F02-B34F-AD5B0FA2C46E}" type="parTrans" cxnId="{B4F6B3BD-54A1-45DE-B28C-FF34F1CE9FB0}">
      <dgm:prSet/>
      <dgm:spPr/>
      <dgm:t>
        <a:bodyPr/>
        <a:lstStyle/>
        <a:p>
          <a:endParaRPr lang="en-US"/>
        </a:p>
      </dgm:t>
    </dgm:pt>
    <dgm:pt modelId="{E9F08A75-36ED-4FA7-AF9A-202809C35943}" type="sibTrans" cxnId="{B4F6B3BD-54A1-45DE-B28C-FF34F1CE9FB0}">
      <dgm:prSet/>
      <dgm:spPr/>
      <dgm:t>
        <a:bodyPr/>
        <a:lstStyle/>
        <a:p>
          <a:endParaRPr lang="en-US"/>
        </a:p>
      </dgm:t>
    </dgm:pt>
    <dgm:pt modelId="{5C6B7307-3F3C-4CCC-92B6-B4FCFCE414C0}">
      <dgm:prSet/>
      <dgm:spPr/>
      <dgm:t>
        <a:bodyPr/>
        <a:lstStyle/>
        <a:p>
          <a:r>
            <a:rPr lang="en-GB"/>
            <a:t>EMTG (12:15 – 12:30)</a:t>
          </a:r>
          <a:endParaRPr lang="en-US"/>
        </a:p>
      </dgm:t>
    </dgm:pt>
    <dgm:pt modelId="{F15B44C2-197F-4E83-BA70-12F928D27F13}" type="parTrans" cxnId="{BF3EA374-0332-4C37-99D4-4AA4A6CEBE45}">
      <dgm:prSet/>
      <dgm:spPr/>
      <dgm:t>
        <a:bodyPr/>
        <a:lstStyle/>
        <a:p>
          <a:endParaRPr lang="en-US"/>
        </a:p>
      </dgm:t>
    </dgm:pt>
    <dgm:pt modelId="{EDAD1BF5-E8EB-4695-ABFF-DD3F487E24F9}" type="sibTrans" cxnId="{BF3EA374-0332-4C37-99D4-4AA4A6CEBE45}">
      <dgm:prSet/>
      <dgm:spPr/>
      <dgm:t>
        <a:bodyPr/>
        <a:lstStyle/>
        <a:p>
          <a:endParaRPr lang="en-US"/>
        </a:p>
      </dgm:t>
    </dgm:pt>
    <dgm:pt modelId="{65C254DD-346E-48E9-A195-9B8782214B68}">
      <dgm:prSet/>
      <dgm:spPr/>
      <dgm:t>
        <a:bodyPr/>
        <a:lstStyle/>
        <a:p>
          <a:r>
            <a:rPr lang="en-GB"/>
            <a:t>NATECH (12:30 - 12:45)</a:t>
          </a:r>
          <a:endParaRPr lang="en-US"/>
        </a:p>
      </dgm:t>
    </dgm:pt>
    <dgm:pt modelId="{0DAD4BB5-8284-4C1C-9012-C20A32792F98}" type="parTrans" cxnId="{51878AD9-BF47-4A1E-B3AD-A53E217C2C73}">
      <dgm:prSet/>
      <dgm:spPr/>
      <dgm:t>
        <a:bodyPr/>
        <a:lstStyle/>
        <a:p>
          <a:endParaRPr lang="en-US"/>
        </a:p>
      </dgm:t>
    </dgm:pt>
    <dgm:pt modelId="{260B4964-4520-4B71-B7E8-7FB0DA0F22B3}" type="sibTrans" cxnId="{51878AD9-BF47-4A1E-B3AD-A53E217C2C73}">
      <dgm:prSet/>
      <dgm:spPr/>
      <dgm:t>
        <a:bodyPr/>
        <a:lstStyle/>
        <a:p>
          <a:endParaRPr lang="en-US"/>
        </a:p>
      </dgm:t>
    </dgm:pt>
    <dgm:pt modelId="{D8718E8E-F42B-44F3-BB6F-3F980CD47C36}">
      <dgm:prSet/>
      <dgm:spPr/>
      <dgm:t>
        <a:bodyPr/>
        <a:lstStyle/>
        <a:p>
          <a:r>
            <a:rPr lang="en-GB"/>
            <a:t>Express Publishing (12:45 – 13:00)</a:t>
          </a:r>
          <a:endParaRPr lang="en-US"/>
        </a:p>
      </dgm:t>
    </dgm:pt>
    <dgm:pt modelId="{4AF21AC6-8983-4C7D-B22E-4C827F79729F}" type="parTrans" cxnId="{19E2CC00-6982-45B8-AB10-3B81C89D94BF}">
      <dgm:prSet/>
      <dgm:spPr/>
      <dgm:t>
        <a:bodyPr/>
        <a:lstStyle/>
        <a:p>
          <a:endParaRPr lang="en-US"/>
        </a:p>
      </dgm:t>
    </dgm:pt>
    <dgm:pt modelId="{F150C839-A0B5-457C-8834-1B7EA57D862D}" type="sibTrans" cxnId="{19E2CC00-6982-45B8-AB10-3B81C89D94BF}">
      <dgm:prSet/>
      <dgm:spPr/>
      <dgm:t>
        <a:bodyPr/>
        <a:lstStyle/>
        <a:p>
          <a:endParaRPr lang="en-US"/>
        </a:p>
      </dgm:t>
    </dgm:pt>
    <dgm:pt modelId="{55D4F80A-7F3E-4535-9B3A-EA1196C731E9}">
      <dgm:prSet/>
      <dgm:spPr/>
      <dgm:t>
        <a:bodyPr/>
        <a:lstStyle/>
        <a:p>
          <a:r>
            <a:rPr lang="el-GR"/>
            <a:t>ICAP (13:00 – 13:15)</a:t>
          </a:r>
          <a:endParaRPr lang="en-US"/>
        </a:p>
      </dgm:t>
    </dgm:pt>
    <dgm:pt modelId="{B0578273-F9A3-469E-A26A-914A7E9060A8}" type="parTrans" cxnId="{BCB76BC1-CE91-4889-929E-B782ECBA770A}">
      <dgm:prSet/>
      <dgm:spPr/>
      <dgm:t>
        <a:bodyPr/>
        <a:lstStyle/>
        <a:p>
          <a:endParaRPr lang="en-US"/>
        </a:p>
      </dgm:t>
    </dgm:pt>
    <dgm:pt modelId="{1B6E2470-2EF9-4C19-9879-1B892352E127}" type="sibTrans" cxnId="{BCB76BC1-CE91-4889-929E-B782ECBA770A}">
      <dgm:prSet/>
      <dgm:spPr/>
      <dgm:t>
        <a:bodyPr/>
        <a:lstStyle/>
        <a:p>
          <a:endParaRPr lang="en-US"/>
        </a:p>
      </dgm:t>
    </dgm:pt>
    <dgm:pt modelId="{054B1962-651B-4BF3-9DFF-59096F5D6477}">
      <dgm:prSet/>
      <dgm:spPr/>
      <dgm:t>
        <a:bodyPr/>
        <a:lstStyle/>
        <a:p>
          <a:r>
            <a:rPr lang="el-GR"/>
            <a:t>ΑΠΟΨΗ ΑΕ (13:15 – 13:30)</a:t>
          </a:r>
          <a:endParaRPr lang="en-US"/>
        </a:p>
      </dgm:t>
    </dgm:pt>
    <dgm:pt modelId="{5F010831-2072-4CB5-A174-8048152B908F}" type="parTrans" cxnId="{80DCEB44-1B01-4407-B8E6-7BEADD370441}">
      <dgm:prSet/>
      <dgm:spPr/>
      <dgm:t>
        <a:bodyPr/>
        <a:lstStyle/>
        <a:p>
          <a:endParaRPr lang="en-US"/>
        </a:p>
      </dgm:t>
    </dgm:pt>
    <dgm:pt modelId="{3AF2809D-AC6B-49DF-B7A4-DDF65362862F}" type="sibTrans" cxnId="{80DCEB44-1B01-4407-B8E6-7BEADD370441}">
      <dgm:prSet/>
      <dgm:spPr/>
      <dgm:t>
        <a:bodyPr/>
        <a:lstStyle/>
        <a:p>
          <a:endParaRPr lang="en-US"/>
        </a:p>
      </dgm:t>
    </dgm:pt>
    <dgm:pt modelId="{86A36A56-B8A5-416D-AB46-CDE28712E155}">
      <dgm:prSet/>
      <dgm:spPr/>
      <dgm:t>
        <a:bodyPr/>
        <a:lstStyle/>
        <a:p>
          <a:r>
            <a:rPr lang="el-GR"/>
            <a:t>Αλιμπίνισης (13:30 – 13:45)</a:t>
          </a:r>
          <a:endParaRPr lang="en-US"/>
        </a:p>
      </dgm:t>
    </dgm:pt>
    <dgm:pt modelId="{BA0B9FED-C4AA-4FB6-BEAC-6E28E1059E17}" type="parTrans" cxnId="{D8E92ABB-EE89-456B-96FF-D5FA2F354DF7}">
      <dgm:prSet/>
      <dgm:spPr/>
      <dgm:t>
        <a:bodyPr/>
        <a:lstStyle/>
        <a:p>
          <a:endParaRPr lang="en-US"/>
        </a:p>
      </dgm:t>
    </dgm:pt>
    <dgm:pt modelId="{FEE6CAA3-F14E-4276-B26D-744F79B43261}" type="sibTrans" cxnId="{D8E92ABB-EE89-456B-96FF-D5FA2F354DF7}">
      <dgm:prSet/>
      <dgm:spPr/>
      <dgm:t>
        <a:bodyPr/>
        <a:lstStyle/>
        <a:p>
          <a:endParaRPr lang="en-US"/>
        </a:p>
      </dgm:t>
    </dgm:pt>
    <dgm:pt modelId="{A2001952-F176-4F8C-930A-2D0E2C078F09}">
      <dgm:prSet/>
      <dgm:spPr/>
      <dgm:t>
        <a:bodyPr/>
        <a:lstStyle/>
        <a:p>
          <a:r>
            <a:rPr lang="el-GR"/>
            <a:t>ΟΤΕ (13:45 – 14:00)</a:t>
          </a:r>
          <a:endParaRPr lang="en-US"/>
        </a:p>
      </dgm:t>
    </dgm:pt>
    <dgm:pt modelId="{1B60C2B7-81E2-4C36-830E-04ACA0ED4E67}" type="parTrans" cxnId="{E1FF8C91-5B36-4EEA-90ED-F930CA840805}">
      <dgm:prSet/>
      <dgm:spPr/>
      <dgm:t>
        <a:bodyPr/>
        <a:lstStyle/>
        <a:p>
          <a:endParaRPr lang="en-US"/>
        </a:p>
      </dgm:t>
    </dgm:pt>
    <dgm:pt modelId="{C4DF3497-A25E-426E-8E34-1D3BF73F32FA}" type="sibTrans" cxnId="{E1FF8C91-5B36-4EEA-90ED-F930CA840805}">
      <dgm:prSet/>
      <dgm:spPr/>
      <dgm:t>
        <a:bodyPr/>
        <a:lstStyle/>
        <a:p>
          <a:endParaRPr lang="en-US"/>
        </a:p>
      </dgm:t>
    </dgm:pt>
    <dgm:pt modelId="{54341DEF-D402-4B5A-8E51-B31F9292604A}" type="pres">
      <dgm:prSet presAssocID="{F2441EB7-B407-4AB0-A546-673C4580AED5}" presName="linear" presStyleCnt="0">
        <dgm:presLayoutVars>
          <dgm:dir/>
          <dgm:animLvl val="lvl"/>
          <dgm:resizeHandles val="exact"/>
        </dgm:presLayoutVars>
      </dgm:prSet>
      <dgm:spPr/>
    </dgm:pt>
    <dgm:pt modelId="{47DEB6A0-5461-47D2-BE0B-6FAF222BADFE}" type="pres">
      <dgm:prSet presAssocID="{559554CB-7F17-4DF2-81B4-20DA733339FF}" presName="parentLin" presStyleCnt="0"/>
      <dgm:spPr/>
    </dgm:pt>
    <dgm:pt modelId="{8B1438BA-A6F9-4284-8980-798B3EA4AA9F}" type="pres">
      <dgm:prSet presAssocID="{559554CB-7F17-4DF2-81B4-20DA733339FF}" presName="parentLeftMargin" presStyleLbl="node1" presStyleIdx="0" presStyleCnt="8"/>
      <dgm:spPr/>
    </dgm:pt>
    <dgm:pt modelId="{7DA01FF0-E9EB-41A5-AA98-15FE77B2EC1B}" type="pres">
      <dgm:prSet presAssocID="{559554CB-7F17-4DF2-81B4-20DA733339FF}" presName="parentText" presStyleLbl="node1" presStyleIdx="0" presStyleCnt="8">
        <dgm:presLayoutVars>
          <dgm:chMax val="0"/>
          <dgm:bulletEnabled val="1"/>
        </dgm:presLayoutVars>
      </dgm:prSet>
      <dgm:spPr/>
    </dgm:pt>
    <dgm:pt modelId="{27993BA2-6385-4336-ACE5-2A5A6F56BE42}" type="pres">
      <dgm:prSet presAssocID="{559554CB-7F17-4DF2-81B4-20DA733339FF}" presName="negativeSpace" presStyleCnt="0"/>
      <dgm:spPr/>
    </dgm:pt>
    <dgm:pt modelId="{E09706D8-F4EB-43C9-B5DE-9CA5AD6A355A}" type="pres">
      <dgm:prSet presAssocID="{559554CB-7F17-4DF2-81B4-20DA733339FF}" presName="childText" presStyleLbl="conFgAcc1" presStyleIdx="0" presStyleCnt="8">
        <dgm:presLayoutVars>
          <dgm:bulletEnabled val="1"/>
        </dgm:presLayoutVars>
      </dgm:prSet>
      <dgm:spPr/>
    </dgm:pt>
    <dgm:pt modelId="{29318440-E7C1-455A-A91A-AE9DAC44643B}" type="pres">
      <dgm:prSet presAssocID="{E9F08A75-36ED-4FA7-AF9A-202809C35943}" presName="spaceBetweenRectangles" presStyleCnt="0"/>
      <dgm:spPr/>
    </dgm:pt>
    <dgm:pt modelId="{A67F5AEA-E42D-4D0D-8BC2-2F535A777800}" type="pres">
      <dgm:prSet presAssocID="{5C6B7307-3F3C-4CCC-92B6-B4FCFCE414C0}" presName="parentLin" presStyleCnt="0"/>
      <dgm:spPr/>
    </dgm:pt>
    <dgm:pt modelId="{18D8C70B-E9C3-49EC-84EC-7D10999555EF}" type="pres">
      <dgm:prSet presAssocID="{5C6B7307-3F3C-4CCC-92B6-B4FCFCE414C0}" presName="parentLeftMargin" presStyleLbl="node1" presStyleIdx="0" presStyleCnt="8"/>
      <dgm:spPr/>
    </dgm:pt>
    <dgm:pt modelId="{EF64D77E-FF58-41D5-A800-6CF6CE176E13}" type="pres">
      <dgm:prSet presAssocID="{5C6B7307-3F3C-4CCC-92B6-B4FCFCE414C0}" presName="parentText" presStyleLbl="node1" presStyleIdx="1" presStyleCnt="8">
        <dgm:presLayoutVars>
          <dgm:chMax val="0"/>
          <dgm:bulletEnabled val="1"/>
        </dgm:presLayoutVars>
      </dgm:prSet>
      <dgm:spPr/>
    </dgm:pt>
    <dgm:pt modelId="{26963144-2EBA-4255-B343-93A0907C5052}" type="pres">
      <dgm:prSet presAssocID="{5C6B7307-3F3C-4CCC-92B6-B4FCFCE414C0}" presName="negativeSpace" presStyleCnt="0"/>
      <dgm:spPr/>
    </dgm:pt>
    <dgm:pt modelId="{76D6EF19-E6AB-4DE2-A7F1-515AF57334C2}" type="pres">
      <dgm:prSet presAssocID="{5C6B7307-3F3C-4CCC-92B6-B4FCFCE414C0}" presName="childText" presStyleLbl="conFgAcc1" presStyleIdx="1" presStyleCnt="8">
        <dgm:presLayoutVars>
          <dgm:bulletEnabled val="1"/>
        </dgm:presLayoutVars>
      </dgm:prSet>
      <dgm:spPr/>
    </dgm:pt>
    <dgm:pt modelId="{752E17B0-BC98-4640-A985-C9A604CA2B69}" type="pres">
      <dgm:prSet presAssocID="{EDAD1BF5-E8EB-4695-ABFF-DD3F487E24F9}" presName="spaceBetweenRectangles" presStyleCnt="0"/>
      <dgm:spPr/>
    </dgm:pt>
    <dgm:pt modelId="{B562306D-372B-42A8-8AE2-8B4B2015118E}" type="pres">
      <dgm:prSet presAssocID="{65C254DD-346E-48E9-A195-9B8782214B68}" presName="parentLin" presStyleCnt="0"/>
      <dgm:spPr/>
    </dgm:pt>
    <dgm:pt modelId="{A5947374-9ACF-4E0F-AF30-4414E5D2C619}" type="pres">
      <dgm:prSet presAssocID="{65C254DD-346E-48E9-A195-9B8782214B68}" presName="parentLeftMargin" presStyleLbl="node1" presStyleIdx="1" presStyleCnt="8"/>
      <dgm:spPr/>
    </dgm:pt>
    <dgm:pt modelId="{03D6E0C7-93FF-453D-AA9E-71A31536B534}" type="pres">
      <dgm:prSet presAssocID="{65C254DD-346E-48E9-A195-9B8782214B68}" presName="parentText" presStyleLbl="node1" presStyleIdx="2" presStyleCnt="8">
        <dgm:presLayoutVars>
          <dgm:chMax val="0"/>
          <dgm:bulletEnabled val="1"/>
        </dgm:presLayoutVars>
      </dgm:prSet>
      <dgm:spPr/>
    </dgm:pt>
    <dgm:pt modelId="{86A1C271-B8F3-46BC-9C2F-1DBDC7AA268C}" type="pres">
      <dgm:prSet presAssocID="{65C254DD-346E-48E9-A195-9B8782214B68}" presName="negativeSpace" presStyleCnt="0"/>
      <dgm:spPr/>
    </dgm:pt>
    <dgm:pt modelId="{6805CE61-BE6E-438B-85AA-B9D6C2D7D550}" type="pres">
      <dgm:prSet presAssocID="{65C254DD-346E-48E9-A195-9B8782214B68}" presName="childText" presStyleLbl="conFgAcc1" presStyleIdx="2" presStyleCnt="8">
        <dgm:presLayoutVars>
          <dgm:bulletEnabled val="1"/>
        </dgm:presLayoutVars>
      </dgm:prSet>
      <dgm:spPr/>
    </dgm:pt>
    <dgm:pt modelId="{9630035D-01AF-4B6F-9FB7-33FE6B2A1518}" type="pres">
      <dgm:prSet presAssocID="{260B4964-4520-4B71-B7E8-7FB0DA0F22B3}" presName="spaceBetweenRectangles" presStyleCnt="0"/>
      <dgm:spPr/>
    </dgm:pt>
    <dgm:pt modelId="{9B998FEA-4A9D-4F29-8A39-4C1789EABAA7}" type="pres">
      <dgm:prSet presAssocID="{D8718E8E-F42B-44F3-BB6F-3F980CD47C36}" presName="parentLin" presStyleCnt="0"/>
      <dgm:spPr/>
    </dgm:pt>
    <dgm:pt modelId="{4D6D5F1F-6DE8-4C0E-A7E4-73D59B3A73BA}" type="pres">
      <dgm:prSet presAssocID="{D8718E8E-F42B-44F3-BB6F-3F980CD47C36}" presName="parentLeftMargin" presStyleLbl="node1" presStyleIdx="2" presStyleCnt="8"/>
      <dgm:spPr/>
    </dgm:pt>
    <dgm:pt modelId="{7DCE2D7D-0D6E-4084-80E7-34E6E4583CF0}" type="pres">
      <dgm:prSet presAssocID="{D8718E8E-F42B-44F3-BB6F-3F980CD47C36}" presName="parentText" presStyleLbl="node1" presStyleIdx="3" presStyleCnt="8">
        <dgm:presLayoutVars>
          <dgm:chMax val="0"/>
          <dgm:bulletEnabled val="1"/>
        </dgm:presLayoutVars>
      </dgm:prSet>
      <dgm:spPr/>
    </dgm:pt>
    <dgm:pt modelId="{0B958E98-5E16-4183-8150-E2F03E0684E7}" type="pres">
      <dgm:prSet presAssocID="{D8718E8E-F42B-44F3-BB6F-3F980CD47C36}" presName="negativeSpace" presStyleCnt="0"/>
      <dgm:spPr/>
    </dgm:pt>
    <dgm:pt modelId="{0B6E30F2-1C5F-45A5-B5BA-4D458E730291}" type="pres">
      <dgm:prSet presAssocID="{D8718E8E-F42B-44F3-BB6F-3F980CD47C36}" presName="childText" presStyleLbl="conFgAcc1" presStyleIdx="3" presStyleCnt="8">
        <dgm:presLayoutVars>
          <dgm:bulletEnabled val="1"/>
        </dgm:presLayoutVars>
      </dgm:prSet>
      <dgm:spPr/>
    </dgm:pt>
    <dgm:pt modelId="{F1372C3B-DA1F-46C3-9588-0CFCB0276C08}" type="pres">
      <dgm:prSet presAssocID="{F150C839-A0B5-457C-8834-1B7EA57D862D}" presName="spaceBetweenRectangles" presStyleCnt="0"/>
      <dgm:spPr/>
    </dgm:pt>
    <dgm:pt modelId="{8937F8A7-F170-4A1D-9BA1-7093A0DA0169}" type="pres">
      <dgm:prSet presAssocID="{55D4F80A-7F3E-4535-9B3A-EA1196C731E9}" presName="parentLin" presStyleCnt="0"/>
      <dgm:spPr/>
    </dgm:pt>
    <dgm:pt modelId="{02FC0E3A-7092-4F09-95E1-C470E6189ACF}" type="pres">
      <dgm:prSet presAssocID="{55D4F80A-7F3E-4535-9B3A-EA1196C731E9}" presName="parentLeftMargin" presStyleLbl="node1" presStyleIdx="3" presStyleCnt="8"/>
      <dgm:spPr/>
    </dgm:pt>
    <dgm:pt modelId="{FA3E73DD-86E1-4542-968F-CDF3DCDA60E1}" type="pres">
      <dgm:prSet presAssocID="{55D4F80A-7F3E-4535-9B3A-EA1196C731E9}" presName="parentText" presStyleLbl="node1" presStyleIdx="4" presStyleCnt="8">
        <dgm:presLayoutVars>
          <dgm:chMax val="0"/>
          <dgm:bulletEnabled val="1"/>
        </dgm:presLayoutVars>
      </dgm:prSet>
      <dgm:spPr/>
    </dgm:pt>
    <dgm:pt modelId="{F0AFF1B2-3329-42B7-98DC-0EDDF6B39534}" type="pres">
      <dgm:prSet presAssocID="{55D4F80A-7F3E-4535-9B3A-EA1196C731E9}" presName="negativeSpace" presStyleCnt="0"/>
      <dgm:spPr/>
    </dgm:pt>
    <dgm:pt modelId="{46D81957-6F5D-457B-BB5C-70214DAE87E3}" type="pres">
      <dgm:prSet presAssocID="{55D4F80A-7F3E-4535-9B3A-EA1196C731E9}" presName="childText" presStyleLbl="conFgAcc1" presStyleIdx="4" presStyleCnt="8">
        <dgm:presLayoutVars>
          <dgm:bulletEnabled val="1"/>
        </dgm:presLayoutVars>
      </dgm:prSet>
      <dgm:spPr/>
    </dgm:pt>
    <dgm:pt modelId="{A55611D5-10CF-4331-9967-32D56F41A1BE}" type="pres">
      <dgm:prSet presAssocID="{1B6E2470-2EF9-4C19-9879-1B892352E127}" presName="spaceBetweenRectangles" presStyleCnt="0"/>
      <dgm:spPr/>
    </dgm:pt>
    <dgm:pt modelId="{1FB947A6-CE99-432A-9224-02CD3DC647E1}" type="pres">
      <dgm:prSet presAssocID="{054B1962-651B-4BF3-9DFF-59096F5D6477}" presName="parentLin" presStyleCnt="0"/>
      <dgm:spPr/>
    </dgm:pt>
    <dgm:pt modelId="{8BCD813E-A19B-4661-BC8A-A9D5739DA76A}" type="pres">
      <dgm:prSet presAssocID="{054B1962-651B-4BF3-9DFF-59096F5D6477}" presName="parentLeftMargin" presStyleLbl="node1" presStyleIdx="4" presStyleCnt="8"/>
      <dgm:spPr/>
    </dgm:pt>
    <dgm:pt modelId="{E928FF76-42C3-4B4C-BA5A-3941CF4D6567}" type="pres">
      <dgm:prSet presAssocID="{054B1962-651B-4BF3-9DFF-59096F5D6477}" presName="parentText" presStyleLbl="node1" presStyleIdx="5" presStyleCnt="8">
        <dgm:presLayoutVars>
          <dgm:chMax val="0"/>
          <dgm:bulletEnabled val="1"/>
        </dgm:presLayoutVars>
      </dgm:prSet>
      <dgm:spPr/>
    </dgm:pt>
    <dgm:pt modelId="{71FC2FE8-C8E8-4686-8530-28933B42F9E8}" type="pres">
      <dgm:prSet presAssocID="{054B1962-651B-4BF3-9DFF-59096F5D6477}" presName="negativeSpace" presStyleCnt="0"/>
      <dgm:spPr/>
    </dgm:pt>
    <dgm:pt modelId="{210D5C97-2832-4067-BDD2-6E596EF31854}" type="pres">
      <dgm:prSet presAssocID="{054B1962-651B-4BF3-9DFF-59096F5D6477}" presName="childText" presStyleLbl="conFgAcc1" presStyleIdx="5" presStyleCnt="8">
        <dgm:presLayoutVars>
          <dgm:bulletEnabled val="1"/>
        </dgm:presLayoutVars>
      </dgm:prSet>
      <dgm:spPr/>
    </dgm:pt>
    <dgm:pt modelId="{1D7D407A-C16C-4D51-9D5C-1CF3E8AE5A90}" type="pres">
      <dgm:prSet presAssocID="{3AF2809D-AC6B-49DF-B7A4-DDF65362862F}" presName="spaceBetweenRectangles" presStyleCnt="0"/>
      <dgm:spPr/>
    </dgm:pt>
    <dgm:pt modelId="{6B2605F4-C2DC-41D8-A37E-8FCCE23096EE}" type="pres">
      <dgm:prSet presAssocID="{86A36A56-B8A5-416D-AB46-CDE28712E155}" presName="parentLin" presStyleCnt="0"/>
      <dgm:spPr/>
    </dgm:pt>
    <dgm:pt modelId="{947573A9-3289-4B4D-A46A-16DA1D430215}" type="pres">
      <dgm:prSet presAssocID="{86A36A56-B8A5-416D-AB46-CDE28712E155}" presName="parentLeftMargin" presStyleLbl="node1" presStyleIdx="5" presStyleCnt="8"/>
      <dgm:spPr/>
    </dgm:pt>
    <dgm:pt modelId="{040384AA-996C-489D-8BCA-3012A60FABD8}" type="pres">
      <dgm:prSet presAssocID="{86A36A56-B8A5-416D-AB46-CDE28712E155}" presName="parentText" presStyleLbl="node1" presStyleIdx="6" presStyleCnt="8">
        <dgm:presLayoutVars>
          <dgm:chMax val="0"/>
          <dgm:bulletEnabled val="1"/>
        </dgm:presLayoutVars>
      </dgm:prSet>
      <dgm:spPr/>
    </dgm:pt>
    <dgm:pt modelId="{747E3F49-285E-447A-B6AE-55041D8CF00A}" type="pres">
      <dgm:prSet presAssocID="{86A36A56-B8A5-416D-AB46-CDE28712E155}" presName="negativeSpace" presStyleCnt="0"/>
      <dgm:spPr/>
    </dgm:pt>
    <dgm:pt modelId="{7434A3FD-D70B-4857-AD77-A777C6F410AC}" type="pres">
      <dgm:prSet presAssocID="{86A36A56-B8A5-416D-AB46-CDE28712E155}" presName="childText" presStyleLbl="conFgAcc1" presStyleIdx="6" presStyleCnt="8">
        <dgm:presLayoutVars>
          <dgm:bulletEnabled val="1"/>
        </dgm:presLayoutVars>
      </dgm:prSet>
      <dgm:spPr/>
    </dgm:pt>
    <dgm:pt modelId="{EADC3C5A-3E37-4889-B4D3-13ABCF89E68D}" type="pres">
      <dgm:prSet presAssocID="{FEE6CAA3-F14E-4276-B26D-744F79B43261}" presName="spaceBetweenRectangles" presStyleCnt="0"/>
      <dgm:spPr/>
    </dgm:pt>
    <dgm:pt modelId="{57FF7706-6F5D-4ADF-841C-F2AD6A80FEE7}" type="pres">
      <dgm:prSet presAssocID="{A2001952-F176-4F8C-930A-2D0E2C078F09}" presName="parentLin" presStyleCnt="0"/>
      <dgm:spPr/>
    </dgm:pt>
    <dgm:pt modelId="{020043B3-3A7B-4F28-8F52-7FFC52035233}" type="pres">
      <dgm:prSet presAssocID="{A2001952-F176-4F8C-930A-2D0E2C078F09}" presName="parentLeftMargin" presStyleLbl="node1" presStyleIdx="6" presStyleCnt="8"/>
      <dgm:spPr/>
    </dgm:pt>
    <dgm:pt modelId="{89DA3B09-A703-4099-9B25-FB97DBD6134E}" type="pres">
      <dgm:prSet presAssocID="{A2001952-F176-4F8C-930A-2D0E2C078F09}" presName="parentText" presStyleLbl="node1" presStyleIdx="7" presStyleCnt="8">
        <dgm:presLayoutVars>
          <dgm:chMax val="0"/>
          <dgm:bulletEnabled val="1"/>
        </dgm:presLayoutVars>
      </dgm:prSet>
      <dgm:spPr/>
    </dgm:pt>
    <dgm:pt modelId="{24002874-DCB9-4FED-A5DB-8B03CDFB6342}" type="pres">
      <dgm:prSet presAssocID="{A2001952-F176-4F8C-930A-2D0E2C078F09}" presName="negativeSpace" presStyleCnt="0"/>
      <dgm:spPr/>
    </dgm:pt>
    <dgm:pt modelId="{0961DE1B-CF53-418D-BC4B-343E7D75F6E5}" type="pres">
      <dgm:prSet presAssocID="{A2001952-F176-4F8C-930A-2D0E2C078F09}" presName="childText" presStyleLbl="conFgAcc1" presStyleIdx="7" presStyleCnt="8">
        <dgm:presLayoutVars>
          <dgm:bulletEnabled val="1"/>
        </dgm:presLayoutVars>
      </dgm:prSet>
      <dgm:spPr/>
    </dgm:pt>
  </dgm:ptLst>
  <dgm:cxnLst>
    <dgm:cxn modelId="{19E2CC00-6982-45B8-AB10-3B81C89D94BF}" srcId="{F2441EB7-B407-4AB0-A546-673C4580AED5}" destId="{D8718E8E-F42B-44F3-BB6F-3F980CD47C36}" srcOrd="3" destOrd="0" parTransId="{4AF21AC6-8983-4C7D-B22E-4C827F79729F}" sibTransId="{F150C839-A0B5-457C-8834-1B7EA57D862D}"/>
    <dgm:cxn modelId="{14ED1807-474B-4721-A775-E2DE117FAE95}" type="presOf" srcId="{054B1962-651B-4BF3-9DFF-59096F5D6477}" destId="{E928FF76-42C3-4B4C-BA5A-3941CF4D6567}" srcOrd="1" destOrd="0" presId="urn:microsoft.com/office/officeart/2005/8/layout/list1"/>
    <dgm:cxn modelId="{2A04F20A-4A40-4A15-BD7C-2A735FC646B2}" type="presOf" srcId="{D8718E8E-F42B-44F3-BB6F-3F980CD47C36}" destId="{4D6D5F1F-6DE8-4C0E-A7E4-73D59B3A73BA}" srcOrd="0" destOrd="0" presId="urn:microsoft.com/office/officeart/2005/8/layout/list1"/>
    <dgm:cxn modelId="{A6B0AA20-3D02-4003-AF52-B689306F52AE}" type="presOf" srcId="{55D4F80A-7F3E-4535-9B3A-EA1196C731E9}" destId="{FA3E73DD-86E1-4542-968F-CDF3DCDA60E1}" srcOrd="1" destOrd="0" presId="urn:microsoft.com/office/officeart/2005/8/layout/list1"/>
    <dgm:cxn modelId="{7F45F42F-B4E8-473B-A6AC-0CBF0033E6F4}" type="presOf" srcId="{86A36A56-B8A5-416D-AB46-CDE28712E155}" destId="{947573A9-3289-4B4D-A46A-16DA1D430215}" srcOrd="0" destOrd="0" presId="urn:microsoft.com/office/officeart/2005/8/layout/list1"/>
    <dgm:cxn modelId="{2A1CC733-EE12-4300-9E87-A829AFE46BCD}" type="presOf" srcId="{5C6B7307-3F3C-4CCC-92B6-B4FCFCE414C0}" destId="{18D8C70B-E9C3-49EC-84EC-7D10999555EF}" srcOrd="0" destOrd="0" presId="urn:microsoft.com/office/officeart/2005/8/layout/list1"/>
    <dgm:cxn modelId="{6FA82A34-F76D-4960-9148-EA225FAE31DB}" type="presOf" srcId="{A2001952-F176-4F8C-930A-2D0E2C078F09}" destId="{89DA3B09-A703-4099-9B25-FB97DBD6134E}" srcOrd="1" destOrd="0" presId="urn:microsoft.com/office/officeart/2005/8/layout/list1"/>
    <dgm:cxn modelId="{E68F8C5E-4E34-42D0-A576-DFB46EA73158}" type="presOf" srcId="{65C254DD-346E-48E9-A195-9B8782214B68}" destId="{A5947374-9ACF-4E0F-AF30-4414E5D2C619}" srcOrd="0" destOrd="0" presId="urn:microsoft.com/office/officeart/2005/8/layout/list1"/>
    <dgm:cxn modelId="{1A85D35F-2A84-4142-83A0-1EA81C97991D}" type="presOf" srcId="{55D4F80A-7F3E-4535-9B3A-EA1196C731E9}" destId="{02FC0E3A-7092-4F09-95E1-C470E6189ACF}" srcOrd="0" destOrd="0" presId="urn:microsoft.com/office/officeart/2005/8/layout/list1"/>
    <dgm:cxn modelId="{DA4BCE63-0546-4C6A-931F-420B0F341FE7}" type="presOf" srcId="{054B1962-651B-4BF3-9DFF-59096F5D6477}" destId="{8BCD813E-A19B-4661-BC8A-A9D5739DA76A}" srcOrd="0" destOrd="0" presId="urn:microsoft.com/office/officeart/2005/8/layout/list1"/>
    <dgm:cxn modelId="{80DCEB44-1B01-4407-B8E6-7BEADD370441}" srcId="{F2441EB7-B407-4AB0-A546-673C4580AED5}" destId="{054B1962-651B-4BF3-9DFF-59096F5D6477}" srcOrd="5" destOrd="0" parTransId="{5F010831-2072-4CB5-A174-8048152B908F}" sibTransId="{3AF2809D-AC6B-49DF-B7A4-DDF65362862F}"/>
    <dgm:cxn modelId="{BF3EA374-0332-4C37-99D4-4AA4A6CEBE45}" srcId="{F2441EB7-B407-4AB0-A546-673C4580AED5}" destId="{5C6B7307-3F3C-4CCC-92B6-B4FCFCE414C0}" srcOrd="1" destOrd="0" parTransId="{F15B44C2-197F-4E83-BA70-12F928D27F13}" sibTransId="{EDAD1BF5-E8EB-4695-ABFF-DD3F487E24F9}"/>
    <dgm:cxn modelId="{66673586-B81A-46E0-BEF0-0993B4F701E3}" type="presOf" srcId="{F2441EB7-B407-4AB0-A546-673C4580AED5}" destId="{54341DEF-D402-4B5A-8E51-B31F9292604A}" srcOrd="0" destOrd="0" presId="urn:microsoft.com/office/officeart/2005/8/layout/list1"/>
    <dgm:cxn modelId="{1130B88E-0D0E-4F22-8CC2-C3F35696EF0B}" type="presOf" srcId="{A2001952-F176-4F8C-930A-2D0E2C078F09}" destId="{020043B3-3A7B-4F28-8F52-7FFC52035233}" srcOrd="0" destOrd="0" presId="urn:microsoft.com/office/officeart/2005/8/layout/list1"/>
    <dgm:cxn modelId="{E1FF8C91-5B36-4EEA-90ED-F930CA840805}" srcId="{F2441EB7-B407-4AB0-A546-673C4580AED5}" destId="{A2001952-F176-4F8C-930A-2D0E2C078F09}" srcOrd="7" destOrd="0" parTransId="{1B60C2B7-81E2-4C36-830E-04ACA0ED4E67}" sibTransId="{C4DF3497-A25E-426E-8E34-1D3BF73F32FA}"/>
    <dgm:cxn modelId="{4B8F1E97-9B11-420E-8749-308B178276BE}" type="presOf" srcId="{D8718E8E-F42B-44F3-BB6F-3F980CD47C36}" destId="{7DCE2D7D-0D6E-4084-80E7-34E6E4583CF0}" srcOrd="1" destOrd="0" presId="urn:microsoft.com/office/officeart/2005/8/layout/list1"/>
    <dgm:cxn modelId="{985176AF-3D7B-438B-9B6D-65EC8C46D308}" type="presOf" srcId="{559554CB-7F17-4DF2-81B4-20DA733339FF}" destId="{7DA01FF0-E9EB-41A5-AA98-15FE77B2EC1B}" srcOrd="1" destOrd="0" presId="urn:microsoft.com/office/officeart/2005/8/layout/list1"/>
    <dgm:cxn modelId="{7C95F8B6-16AF-4C5A-A7A1-258D60C2C0B5}" type="presOf" srcId="{65C254DD-346E-48E9-A195-9B8782214B68}" destId="{03D6E0C7-93FF-453D-AA9E-71A31536B534}" srcOrd="1" destOrd="0" presId="urn:microsoft.com/office/officeart/2005/8/layout/list1"/>
    <dgm:cxn modelId="{D8E92ABB-EE89-456B-96FF-D5FA2F354DF7}" srcId="{F2441EB7-B407-4AB0-A546-673C4580AED5}" destId="{86A36A56-B8A5-416D-AB46-CDE28712E155}" srcOrd="6" destOrd="0" parTransId="{BA0B9FED-C4AA-4FB6-BEAC-6E28E1059E17}" sibTransId="{FEE6CAA3-F14E-4276-B26D-744F79B43261}"/>
    <dgm:cxn modelId="{B4F6B3BD-54A1-45DE-B28C-FF34F1CE9FB0}" srcId="{F2441EB7-B407-4AB0-A546-673C4580AED5}" destId="{559554CB-7F17-4DF2-81B4-20DA733339FF}" srcOrd="0" destOrd="0" parTransId="{69353718-0681-4F02-B34F-AD5B0FA2C46E}" sibTransId="{E9F08A75-36ED-4FA7-AF9A-202809C35943}"/>
    <dgm:cxn modelId="{BCB76BC1-CE91-4889-929E-B782ECBA770A}" srcId="{F2441EB7-B407-4AB0-A546-673C4580AED5}" destId="{55D4F80A-7F3E-4535-9B3A-EA1196C731E9}" srcOrd="4" destOrd="0" parTransId="{B0578273-F9A3-469E-A26A-914A7E9060A8}" sibTransId="{1B6E2470-2EF9-4C19-9879-1B892352E127}"/>
    <dgm:cxn modelId="{51878AD9-BF47-4A1E-B3AD-A53E217C2C73}" srcId="{F2441EB7-B407-4AB0-A546-673C4580AED5}" destId="{65C254DD-346E-48E9-A195-9B8782214B68}" srcOrd="2" destOrd="0" parTransId="{0DAD4BB5-8284-4C1C-9012-C20A32792F98}" sibTransId="{260B4964-4520-4B71-B7E8-7FB0DA0F22B3}"/>
    <dgm:cxn modelId="{AB8621E4-CD89-4366-B8A9-1F28850420D2}" type="presOf" srcId="{86A36A56-B8A5-416D-AB46-CDE28712E155}" destId="{040384AA-996C-489D-8BCA-3012A60FABD8}" srcOrd="1" destOrd="0" presId="urn:microsoft.com/office/officeart/2005/8/layout/list1"/>
    <dgm:cxn modelId="{3EB95DEA-4793-488F-AA04-3F2FF81FD11F}" type="presOf" srcId="{5C6B7307-3F3C-4CCC-92B6-B4FCFCE414C0}" destId="{EF64D77E-FF58-41D5-A800-6CF6CE176E13}" srcOrd="1" destOrd="0" presId="urn:microsoft.com/office/officeart/2005/8/layout/list1"/>
    <dgm:cxn modelId="{599B60ED-5CFB-4639-A1E3-7B34DAC126E8}" type="presOf" srcId="{559554CB-7F17-4DF2-81B4-20DA733339FF}" destId="{8B1438BA-A6F9-4284-8980-798B3EA4AA9F}" srcOrd="0" destOrd="0" presId="urn:microsoft.com/office/officeart/2005/8/layout/list1"/>
    <dgm:cxn modelId="{9FC4095B-8160-421E-818C-A2F3510676FC}" type="presParOf" srcId="{54341DEF-D402-4B5A-8E51-B31F9292604A}" destId="{47DEB6A0-5461-47D2-BE0B-6FAF222BADFE}" srcOrd="0" destOrd="0" presId="urn:microsoft.com/office/officeart/2005/8/layout/list1"/>
    <dgm:cxn modelId="{1FEC164D-B229-4147-A537-0EE02093DB69}" type="presParOf" srcId="{47DEB6A0-5461-47D2-BE0B-6FAF222BADFE}" destId="{8B1438BA-A6F9-4284-8980-798B3EA4AA9F}" srcOrd="0" destOrd="0" presId="urn:microsoft.com/office/officeart/2005/8/layout/list1"/>
    <dgm:cxn modelId="{65577D05-DAC1-4CBB-B585-2B0A006A5ADD}" type="presParOf" srcId="{47DEB6A0-5461-47D2-BE0B-6FAF222BADFE}" destId="{7DA01FF0-E9EB-41A5-AA98-15FE77B2EC1B}" srcOrd="1" destOrd="0" presId="urn:microsoft.com/office/officeart/2005/8/layout/list1"/>
    <dgm:cxn modelId="{7E2934FA-A521-4983-81AE-3C91AA6F203A}" type="presParOf" srcId="{54341DEF-D402-4B5A-8E51-B31F9292604A}" destId="{27993BA2-6385-4336-ACE5-2A5A6F56BE42}" srcOrd="1" destOrd="0" presId="urn:microsoft.com/office/officeart/2005/8/layout/list1"/>
    <dgm:cxn modelId="{A9EA28CD-984D-4A98-A2E9-1D4EDB1E1542}" type="presParOf" srcId="{54341DEF-D402-4B5A-8E51-B31F9292604A}" destId="{E09706D8-F4EB-43C9-B5DE-9CA5AD6A355A}" srcOrd="2" destOrd="0" presId="urn:microsoft.com/office/officeart/2005/8/layout/list1"/>
    <dgm:cxn modelId="{DC464226-F80A-4F12-8ABD-573302C6BCD7}" type="presParOf" srcId="{54341DEF-D402-4B5A-8E51-B31F9292604A}" destId="{29318440-E7C1-455A-A91A-AE9DAC44643B}" srcOrd="3" destOrd="0" presId="urn:microsoft.com/office/officeart/2005/8/layout/list1"/>
    <dgm:cxn modelId="{A4BF36B8-A298-4F03-98A1-6712D47A7A7C}" type="presParOf" srcId="{54341DEF-D402-4B5A-8E51-B31F9292604A}" destId="{A67F5AEA-E42D-4D0D-8BC2-2F535A777800}" srcOrd="4" destOrd="0" presId="urn:microsoft.com/office/officeart/2005/8/layout/list1"/>
    <dgm:cxn modelId="{E89F4CDE-1CED-4E43-B2C9-1173D6562854}" type="presParOf" srcId="{A67F5AEA-E42D-4D0D-8BC2-2F535A777800}" destId="{18D8C70B-E9C3-49EC-84EC-7D10999555EF}" srcOrd="0" destOrd="0" presId="urn:microsoft.com/office/officeart/2005/8/layout/list1"/>
    <dgm:cxn modelId="{B4767652-347A-4C7C-8901-413AD2144439}" type="presParOf" srcId="{A67F5AEA-E42D-4D0D-8BC2-2F535A777800}" destId="{EF64D77E-FF58-41D5-A800-6CF6CE176E13}" srcOrd="1" destOrd="0" presId="urn:microsoft.com/office/officeart/2005/8/layout/list1"/>
    <dgm:cxn modelId="{7E59A54F-D5AF-4026-B1D5-A7F03C8FBA93}" type="presParOf" srcId="{54341DEF-D402-4B5A-8E51-B31F9292604A}" destId="{26963144-2EBA-4255-B343-93A0907C5052}" srcOrd="5" destOrd="0" presId="urn:microsoft.com/office/officeart/2005/8/layout/list1"/>
    <dgm:cxn modelId="{D7307BAE-694F-4DE6-A1E4-5B0B1AD844C2}" type="presParOf" srcId="{54341DEF-D402-4B5A-8E51-B31F9292604A}" destId="{76D6EF19-E6AB-4DE2-A7F1-515AF57334C2}" srcOrd="6" destOrd="0" presId="urn:microsoft.com/office/officeart/2005/8/layout/list1"/>
    <dgm:cxn modelId="{3315A2DB-195C-4F11-BBE8-4CEEE1AA726C}" type="presParOf" srcId="{54341DEF-D402-4B5A-8E51-B31F9292604A}" destId="{752E17B0-BC98-4640-A985-C9A604CA2B69}" srcOrd="7" destOrd="0" presId="urn:microsoft.com/office/officeart/2005/8/layout/list1"/>
    <dgm:cxn modelId="{BD73E20C-EAD0-44F2-8A73-BD5592D9761C}" type="presParOf" srcId="{54341DEF-D402-4B5A-8E51-B31F9292604A}" destId="{B562306D-372B-42A8-8AE2-8B4B2015118E}" srcOrd="8" destOrd="0" presId="urn:microsoft.com/office/officeart/2005/8/layout/list1"/>
    <dgm:cxn modelId="{551EB800-F9E5-4741-8922-1CC4864B3E7E}" type="presParOf" srcId="{B562306D-372B-42A8-8AE2-8B4B2015118E}" destId="{A5947374-9ACF-4E0F-AF30-4414E5D2C619}" srcOrd="0" destOrd="0" presId="urn:microsoft.com/office/officeart/2005/8/layout/list1"/>
    <dgm:cxn modelId="{A0F54F1A-E131-4998-B489-27C0AAE7B3E4}" type="presParOf" srcId="{B562306D-372B-42A8-8AE2-8B4B2015118E}" destId="{03D6E0C7-93FF-453D-AA9E-71A31536B534}" srcOrd="1" destOrd="0" presId="urn:microsoft.com/office/officeart/2005/8/layout/list1"/>
    <dgm:cxn modelId="{6C762BCC-D47D-4291-965A-4D9A78015B09}" type="presParOf" srcId="{54341DEF-D402-4B5A-8E51-B31F9292604A}" destId="{86A1C271-B8F3-46BC-9C2F-1DBDC7AA268C}" srcOrd="9" destOrd="0" presId="urn:microsoft.com/office/officeart/2005/8/layout/list1"/>
    <dgm:cxn modelId="{EB7A603D-D53F-4A53-AEA7-189222F1EFBF}" type="presParOf" srcId="{54341DEF-D402-4B5A-8E51-B31F9292604A}" destId="{6805CE61-BE6E-438B-85AA-B9D6C2D7D550}" srcOrd="10" destOrd="0" presId="urn:microsoft.com/office/officeart/2005/8/layout/list1"/>
    <dgm:cxn modelId="{ABB9130D-20DF-4BD5-9213-09B383D3BA70}" type="presParOf" srcId="{54341DEF-D402-4B5A-8E51-B31F9292604A}" destId="{9630035D-01AF-4B6F-9FB7-33FE6B2A1518}" srcOrd="11" destOrd="0" presId="urn:microsoft.com/office/officeart/2005/8/layout/list1"/>
    <dgm:cxn modelId="{03C87BAD-8D95-4A4F-AECB-40F17C7330CA}" type="presParOf" srcId="{54341DEF-D402-4B5A-8E51-B31F9292604A}" destId="{9B998FEA-4A9D-4F29-8A39-4C1789EABAA7}" srcOrd="12" destOrd="0" presId="urn:microsoft.com/office/officeart/2005/8/layout/list1"/>
    <dgm:cxn modelId="{732C902C-0013-4DCA-BAD2-B5B43C3227C1}" type="presParOf" srcId="{9B998FEA-4A9D-4F29-8A39-4C1789EABAA7}" destId="{4D6D5F1F-6DE8-4C0E-A7E4-73D59B3A73BA}" srcOrd="0" destOrd="0" presId="urn:microsoft.com/office/officeart/2005/8/layout/list1"/>
    <dgm:cxn modelId="{55451FF0-6697-49B6-8CD9-29645883F1E4}" type="presParOf" srcId="{9B998FEA-4A9D-4F29-8A39-4C1789EABAA7}" destId="{7DCE2D7D-0D6E-4084-80E7-34E6E4583CF0}" srcOrd="1" destOrd="0" presId="urn:microsoft.com/office/officeart/2005/8/layout/list1"/>
    <dgm:cxn modelId="{B74E1065-E529-416C-8C94-90C455F543ED}" type="presParOf" srcId="{54341DEF-D402-4B5A-8E51-B31F9292604A}" destId="{0B958E98-5E16-4183-8150-E2F03E0684E7}" srcOrd="13" destOrd="0" presId="urn:microsoft.com/office/officeart/2005/8/layout/list1"/>
    <dgm:cxn modelId="{59B949B7-8049-4126-9E09-3816D2E3C9C2}" type="presParOf" srcId="{54341DEF-D402-4B5A-8E51-B31F9292604A}" destId="{0B6E30F2-1C5F-45A5-B5BA-4D458E730291}" srcOrd="14" destOrd="0" presId="urn:microsoft.com/office/officeart/2005/8/layout/list1"/>
    <dgm:cxn modelId="{7F214251-9641-4B6B-9BFB-29FDFDA8D113}" type="presParOf" srcId="{54341DEF-D402-4B5A-8E51-B31F9292604A}" destId="{F1372C3B-DA1F-46C3-9588-0CFCB0276C08}" srcOrd="15" destOrd="0" presId="urn:microsoft.com/office/officeart/2005/8/layout/list1"/>
    <dgm:cxn modelId="{174109E7-2280-4388-B6BF-684A965CD5B0}" type="presParOf" srcId="{54341DEF-D402-4B5A-8E51-B31F9292604A}" destId="{8937F8A7-F170-4A1D-9BA1-7093A0DA0169}" srcOrd="16" destOrd="0" presId="urn:microsoft.com/office/officeart/2005/8/layout/list1"/>
    <dgm:cxn modelId="{F7EB8A79-58C5-4405-8CC4-CF1B799EF47A}" type="presParOf" srcId="{8937F8A7-F170-4A1D-9BA1-7093A0DA0169}" destId="{02FC0E3A-7092-4F09-95E1-C470E6189ACF}" srcOrd="0" destOrd="0" presId="urn:microsoft.com/office/officeart/2005/8/layout/list1"/>
    <dgm:cxn modelId="{A7E3F9B8-D766-4466-85EF-3B792C037D60}" type="presParOf" srcId="{8937F8A7-F170-4A1D-9BA1-7093A0DA0169}" destId="{FA3E73DD-86E1-4542-968F-CDF3DCDA60E1}" srcOrd="1" destOrd="0" presId="urn:microsoft.com/office/officeart/2005/8/layout/list1"/>
    <dgm:cxn modelId="{876AAFAF-22A0-4617-9642-E619E70CEFD3}" type="presParOf" srcId="{54341DEF-D402-4B5A-8E51-B31F9292604A}" destId="{F0AFF1B2-3329-42B7-98DC-0EDDF6B39534}" srcOrd="17" destOrd="0" presId="urn:microsoft.com/office/officeart/2005/8/layout/list1"/>
    <dgm:cxn modelId="{20EBE1D3-11E4-48FD-AF9E-D2BA7D080236}" type="presParOf" srcId="{54341DEF-D402-4B5A-8E51-B31F9292604A}" destId="{46D81957-6F5D-457B-BB5C-70214DAE87E3}" srcOrd="18" destOrd="0" presId="urn:microsoft.com/office/officeart/2005/8/layout/list1"/>
    <dgm:cxn modelId="{87ABEFED-FAAA-4F3C-A2A6-FC9D4FE1A2DD}" type="presParOf" srcId="{54341DEF-D402-4B5A-8E51-B31F9292604A}" destId="{A55611D5-10CF-4331-9967-32D56F41A1BE}" srcOrd="19" destOrd="0" presId="urn:microsoft.com/office/officeart/2005/8/layout/list1"/>
    <dgm:cxn modelId="{D4A69617-53A3-4E9E-A376-F31F46E1B2EF}" type="presParOf" srcId="{54341DEF-D402-4B5A-8E51-B31F9292604A}" destId="{1FB947A6-CE99-432A-9224-02CD3DC647E1}" srcOrd="20" destOrd="0" presId="urn:microsoft.com/office/officeart/2005/8/layout/list1"/>
    <dgm:cxn modelId="{8EC041F1-4EC1-460A-A017-82E56DA116D2}" type="presParOf" srcId="{1FB947A6-CE99-432A-9224-02CD3DC647E1}" destId="{8BCD813E-A19B-4661-BC8A-A9D5739DA76A}" srcOrd="0" destOrd="0" presId="urn:microsoft.com/office/officeart/2005/8/layout/list1"/>
    <dgm:cxn modelId="{86BB4DB7-DC62-4A14-A725-B91573109EF0}" type="presParOf" srcId="{1FB947A6-CE99-432A-9224-02CD3DC647E1}" destId="{E928FF76-42C3-4B4C-BA5A-3941CF4D6567}" srcOrd="1" destOrd="0" presId="urn:microsoft.com/office/officeart/2005/8/layout/list1"/>
    <dgm:cxn modelId="{F8D30463-DF1E-4641-AD14-F452FCCB8677}" type="presParOf" srcId="{54341DEF-D402-4B5A-8E51-B31F9292604A}" destId="{71FC2FE8-C8E8-4686-8530-28933B42F9E8}" srcOrd="21" destOrd="0" presId="urn:microsoft.com/office/officeart/2005/8/layout/list1"/>
    <dgm:cxn modelId="{6AAF8D2C-3AF9-48FD-A907-F7DDAB25A6E2}" type="presParOf" srcId="{54341DEF-D402-4B5A-8E51-B31F9292604A}" destId="{210D5C97-2832-4067-BDD2-6E596EF31854}" srcOrd="22" destOrd="0" presId="urn:microsoft.com/office/officeart/2005/8/layout/list1"/>
    <dgm:cxn modelId="{080B7EC5-5036-49D7-BC4E-28DF31B7B3CF}" type="presParOf" srcId="{54341DEF-D402-4B5A-8E51-B31F9292604A}" destId="{1D7D407A-C16C-4D51-9D5C-1CF3E8AE5A90}" srcOrd="23" destOrd="0" presId="urn:microsoft.com/office/officeart/2005/8/layout/list1"/>
    <dgm:cxn modelId="{F84556DF-FC90-409E-A18D-B75193E64864}" type="presParOf" srcId="{54341DEF-D402-4B5A-8E51-B31F9292604A}" destId="{6B2605F4-C2DC-41D8-A37E-8FCCE23096EE}" srcOrd="24" destOrd="0" presId="urn:microsoft.com/office/officeart/2005/8/layout/list1"/>
    <dgm:cxn modelId="{E1D5B6EC-963E-489B-A7E4-5EC12C6500FC}" type="presParOf" srcId="{6B2605F4-C2DC-41D8-A37E-8FCCE23096EE}" destId="{947573A9-3289-4B4D-A46A-16DA1D430215}" srcOrd="0" destOrd="0" presId="urn:microsoft.com/office/officeart/2005/8/layout/list1"/>
    <dgm:cxn modelId="{A263C73D-97C0-471E-9E1B-4C68B5AA2FF3}" type="presParOf" srcId="{6B2605F4-C2DC-41D8-A37E-8FCCE23096EE}" destId="{040384AA-996C-489D-8BCA-3012A60FABD8}" srcOrd="1" destOrd="0" presId="urn:microsoft.com/office/officeart/2005/8/layout/list1"/>
    <dgm:cxn modelId="{7DE331AE-C08C-47F8-8275-FDA0BDE4049B}" type="presParOf" srcId="{54341DEF-D402-4B5A-8E51-B31F9292604A}" destId="{747E3F49-285E-447A-B6AE-55041D8CF00A}" srcOrd="25" destOrd="0" presId="urn:microsoft.com/office/officeart/2005/8/layout/list1"/>
    <dgm:cxn modelId="{1EBCEC68-D02E-403B-9D66-D8BE6E772755}" type="presParOf" srcId="{54341DEF-D402-4B5A-8E51-B31F9292604A}" destId="{7434A3FD-D70B-4857-AD77-A777C6F410AC}" srcOrd="26" destOrd="0" presId="urn:microsoft.com/office/officeart/2005/8/layout/list1"/>
    <dgm:cxn modelId="{11D187DA-3C50-4DFD-8113-EEEAD9A34041}" type="presParOf" srcId="{54341DEF-D402-4B5A-8E51-B31F9292604A}" destId="{EADC3C5A-3E37-4889-B4D3-13ABCF89E68D}" srcOrd="27" destOrd="0" presId="urn:microsoft.com/office/officeart/2005/8/layout/list1"/>
    <dgm:cxn modelId="{92EC078E-BF4E-48B3-8D83-9EA19C2D9352}" type="presParOf" srcId="{54341DEF-D402-4B5A-8E51-B31F9292604A}" destId="{57FF7706-6F5D-4ADF-841C-F2AD6A80FEE7}" srcOrd="28" destOrd="0" presId="urn:microsoft.com/office/officeart/2005/8/layout/list1"/>
    <dgm:cxn modelId="{6BCFC9DC-FDA0-428E-BAAC-E0BFA8C644C7}" type="presParOf" srcId="{57FF7706-6F5D-4ADF-841C-F2AD6A80FEE7}" destId="{020043B3-3A7B-4F28-8F52-7FFC52035233}" srcOrd="0" destOrd="0" presId="urn:microsoft.com/office/officeart/2005/8/layout/list1"/>
    <dgm:cxn modelId="{9F41BDFE-7234-4510-AE9B-35EF55ADFD49}" type="presParOf" srcId="{57FF7706-6F5D-4ADF-841C-F2AD6A80FEE7}" destId="{89DA3B09-A703-4099-9B25-FB97DBD6134E}" srcOrd="1" destOrd="0" presId="urn:microsoft.com/office/officeart/2005/8/layout/list1"/>
    <dgm:cxn modelId="{5F8C5EA7-4D19-4DE8-9B39-723D6C3D6C77}" type="presParOf" srcId="{54341DEF-D402-4B5A-8E51-B31F9292604A}" destId="{24002874-DCB9-4FED-A5DB-8B03CDFB6342}" srcOrd="29" destOrd="0" presId="urn:microsoft.com/office/officeart/2005/8/layout/list1"/>
    <dgm:cxn modelId="{DFA0AB86-F8FB-4C49-950D-E7DC5E5EBF6E}" type="presParOf" srcId="{54341DEF-D402-4B5A-8E51-B31F9292604A}" destId="{0961DE1B-CF53-418D-BC4B-343E7D75F6E5}" srcOrd="3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4AA4658-E057-406B-8467-4DB12EBEA627}"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88A80DDA-16D3-4BCE-B183-6EF0DCBB45AC}">
      <dgm:prSet/>
      <dgm:spPr/>
      <dgm:t>
        <a:bodyPr/>
        <a:lstStyle/>
        <a:p>
          <a:r>
            <a:rPr lang="el-GR" b="1" i="1"/>
            <a:t>«Ποιες δεξιότητες ψάχνουμε στα στελέχη και τους συνεργάτες που προσλαμβάνουμε»</a:t>
          </a:r>
          <a:endParaRPr lang="en-US"/>
        </a:p>
      </dgm:t>
    </dgm:pt>
    <dgm:pt modelId="{BE997C42-AF09-46CC-ADCB-920F4BF248F7}" type="parTrans" cxnId="{D39E6BAA-095C-45BA-8018-84179F1FA8E4}">
      <dgm:prSet/>
      <dgm:spPr/>
      <dgm:t>
        <a:bodyPr/>
        <a:lstStyle/>
        <a:p>
          <a:endParaRPr lang="en-US"/>
        </a:p>
      </dgm:t>
    </dgm:pt>
    <dgm:pt modelId="{DEBB833B-90BA-4F4E-ADBA-93BDADEBB2A7}" type="sibTrans" cxnId="{D39E6BAA-095C-45BA-8018-84179F1FA8E4}">
      <dgm:prSet/>
      <dgm:spPr/>
      <dgm:t>
        <a:bodyPr/>
        <a:lstStyle/>
        <a:p>
          <a:endParaRPr lang="en-US"/>
        </a:p>
      </dgm:t>
    </dgm:pt>
    <dgm:pt modelId="{79CDD392-7CD5-4663-A5C7-E5DA9CCB0E92}">
      <dgm:prSet/>
      <dgm:spPr/>
      <dgm:t>
        <a:bodyPr/>
        <a:lstStyle/>
        <a:p>
          <a:r>
            <a:rPr lang="el-GR" b="1" i="1" dirty="0"/>
            <a:t>«Οικογενειακή Επιχείρηση: Εξασφαλισμένο μέλλον ή εμπόδιο στην επαγγελματική ολοκλήρωση»</a:t>
          </a:r>
          <a:endParaRPr lang="en-US" dirty="0"/>
        </a:p>
      </dgm:t>
    </dgm:pt>
    <dgm:pt modelId="{A2604EE4-DBF7-4D9B-A5A6-5407C97D631E}" type="parTrans" cxnId="{388411E1-4E0F-4B6F-B60A-CD2D29F6D512}">
      <dgm:prSet/>
      <dgm:spPr/>
      <dgm:t>
        <a:bodyPr/>
        <a:lstStyle/>
        <a:p>
          <a:endParaRPr lang="en-US"/>
        </a:p>
      </dgm:t>
    </dgm:pt>
    <dgm:pt modelId="{32DE89E5-D270-4734-B8E8-41C26D6F1A58}" type="sibTrans" cxnId="{388411E1-4E0F-4B6F-B60A-CD2D29F6D512}">
      <dgm:prSet/>
      <dgm:spPr/>
      <dgm:t>
        <a:bodyPr/>
        <a:lstStyle/>
        <a:p>
          <a:endParaRPr lang="en-US"/>
        </a:p>
      </dgm:t>
    </dgm:pt>
    <dgm:pt modelId="{D78421CC-4239-48B9-B411-33C1456FA3C2}" type="pres">
      <dgm:prSet presAssocID="{A4AA4658-E057-406B-8467-4DB12EBEA627}" presName="linear" presStyleCnt="0">
        <dgm:presLayoutVars>
          <dgm:animLvl val="lvl"/>
          <dgm:resizeHandles val="exact"/>
        </dgm:presLayoutVars>
      </dgm:prSet>
      <dgm:spPr/>
    </dgm:pt>
    <dgm:pt modelId="{CCB81923-031D-462B-A42A-93479D652E30}" type="pres">
      <dgm:prSet presAssocID="{88A80DDA-16D3-4BCE-B183-6EF0DCBB45AC}" presName="parentText" presStyleLbl="node1" presStyleIdx="0" presStyleCnt="2">
        <dgm:presLayoutVars>
          <dgm:chMax val="0"/>
          <dgm:bulletEnabled val="1"/>
        </dgm:presLayoutVars>
      </dgm:prSet>
      <dgm:spPr/>
    </dgm:pt>
    <dgm:pt modelId="{5CCAE79E-0E3D-4D39-80BE-1F6D28093EF7}" type="pres">
      <dgm:prSet presAssocID="{DEBB833B-90BA-4F4E-ADBA-93BDADEBB2A7}" presName="spacer" presStyleCnt="0"/>
      <dgm:spPr/>
    </dgm:pt>
    <dgm:pt modelId="{2D6EF62B-0644-41E7-84C2-4264F658AA9C}" type="pres">
      <dgm:prSet presAssocID="{79CDD392-7CD5-4663-A5C7-E5DA9CCB0E92}" presName="parentText" presStyleLbl="node1" presStyleIdx="1" presStyleCnt="2">
        <dgm:presLayoutVars>
          <dgm:chMax val="0"/>
          <dgm:bulletEnabled val="1"/>
        </dgm:presLayoutVars>
      </dgm:prSet>
      <dgm:spPr/>
    </dgm:pt>
  </dgm:ptLst>
  <dgm:cxnLst>
    <dgm:cxn modelId="{744F241A-A49F-40EB-97A4-5DB10C916E6D}" type="presOf" srcId="{79CDD392-7CD5-4663-A5C7-E5DA9CCB0E92}" destId="{2D6EF62B-0644-41E7-84C2-4264F658AA9C}" srcOrd="0" destOrd="0" presId="urn:microsoft.com/office/officeart/2005/8/layout/vList2"/>
    <dgm:cxn modelId="{A952255D-11ED-4B91-A668-F3253F306FF6}" type="presOf" srcId="{88A80DDA-16D3-4BCE-B183-6EF0DCBB45AC}" destId="{CCB81923-031D-462B-A42A-93479D652E30}" srcOrd="0" destOrd="0" presId="urn:microsoft.com/office/officeart/2005/8/layout/vList2"/>
    <dgm:cxn modelId="{D39E6BAA-095C-45BA-8018-84179F1FA8E4}" srcId="{A4AA4658-E057-406B-8467-4DB12EBEA627}" destId="{88A80DDA-16D3-4BCE-B183-6EF0DCBB45AC}" srcOrd="0" destOrd="0" parTransId="{BE997C42-AF09-46CC-ADCB-920F4BF248F7}" sibTransId="{DEBB833B-90BA-4F4E-ADBA-93BDADEBB2A7}"/>
    <dgm:cxn modelId="{CBD8A9CF-9266-4E83-8027-BC3BA25988A4}" type="presOf" srcId="{A4AA4658-E057-406B-8467-4DB12EBEA627}" destId="{D78421CC-4239-48B9-B411-33C1456FA3C2}" srcOrd="0" destOrd="0" presId="urn:microsoft.com/office/officeart/2005/8/layout/vList2"/>
    <dgm:cxn modelId="{388411E1-4E0F-4B6F-B60A-CD2D29F6D512}" srcId="{A4AA4658-E057-406B-8467-4DB12EBEA627}" destId="{79CDD392-7CD5-4663-A5C7-E5DA9CCB0E92}" srcOrd="1" destOrd="0" parTransId="{A2604EE4-DBF7-4D9B-A5A6-5407C97D631E}" sibTransId="{32DE89E5-D270-4734-B8E8-41C26D6F1A58}"/>
    <dgm:cxn modelId="{DFDA40CA-4808-49C6-9837-04DA0C156175}" type="presParOf" srcId="{D78421CC-4239-48B9-B411-33C1456FA3C2}" destId="{CCB81923-031D-462B-A42A-93479D652E30}" srcOrd="0" destOrd="0" presId="urn:microsoft.com/office/officeart/2005/8/layout/vList2"/>
    <dgm:cxn modelId="{0C44293C-2A33-4732-8B62-636899362CC7}" type="presParOf" srcId="{D78421CC-4239-48B9-B411-33C1456FA3C2}" destId="{5CCAE79E-0E3D-4D39-80BE-1F6D28093EF7}" srcOrd="1" destOrd="0" presId="urn:microsoft.com/office/officeart/2005/8/layout/vList2"/>
    <dgm:cxn modelId="{5CC2D99C-BE30-4DAE-8A59-7B24A74D3ED1}" type="presParOf" srcId="{D78421CC-4239-48B9-B411-33C1456FA3C2}" destId="{2D6EF62B-0644-41E7-84C2-4264F658AA9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CCE4ABB-826B-4297-AAD5-2BABC7EBEE0A}"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EE4A769-AAC2-49F9-AF51-FBAD9AF7662C}">
      <dgm:prSet/>
      <dgm:spPr/>
      <dgm:t>
        <a:bodyPr/>
        <a:lstStyle/>
        <a:p>
          <a:r>
            <a:rPr lang="el-GR"/>
            <a:t>Upstream (10:15 – 10:30)</a:t>
          </a:r>
          <a:endParaRPr lang="en-US"/>
        </a:p>
      </dgm:t>
    </dgm:pt>
    <dgm:pt modelId="{B1682E7D-D659-4C5B-B96E-196F5B43F0CA}" type="parTrans" cxnId="{3915196C-A728-4FDE-BEC1-97C85D08BED4}">
      <dgm:prSet/>
      <dgm:spPr/>
      <dgm:t>
        <a:bodyPr/>
        <a:lstStyle/>
        <a:p>
          <a:endParaRPr lang="en-US"/>
        </a:p>
      </dgm:t>
    </dgm:pt>
    <dgm:pt modelId="{D6C4B45F-BDF4-4714-9A6A-B1B553B566BF}" type="sibTrans" cxnId="{3915196C-A728-4FDE-BEC1-97C85D08BED4}">
      <dgm:prSet/>
      <dgm:spPr/>
      <dgm:t>
        <a:bodyPr/>
        <a:lstStyle/>
        <a:p>
          <a:endParaRPr lang="en-US"/>
        </a:p>
      </dgm:t>
    </dgm:pt>
    <dgm:pt modelId="{B743B023-FA53-4779-931D-575B093FBB94}">
      <dgm:prSet/>
      <dgm:spPr/>
      <dgm:t>
        <a:bodyPr/>
        <a:lstStyle/>
        <a:p>
          <a:r>
            <a:rPr lang="el-GR"/>
            <a:t>MOTODYNAMICS (10:30 – 10:45)</a:t>
          </a:r>
          <a:endParaRPr lang="en-US"/>
        </a:p>
      </dgm:t>
    </dgm:pt>
    <dgm:pt modelId="{C138E14A-A592-4E53-BADB-C61F6684C705}" type="parTrans" cxnId="{685F85D8-AD20-42F6-BFB4-FC4F884A1513}">
      <dgm:prSet/>
      <dgm:spPr/>
      <dgm:t>
        <a:bodyPr/>
        <a:lstStyle/>
        <a:p>
          <a:endParaRPr lang="en-US"/>
        </a:p>
      </dgm:t>
    </dgm:pt>
    <dgm:pt modelId="{7E615540-8E89-460B-BCCB-D4470528C98D}" type="sibTrans" cxnId="{685F85D8-AD20-42F6-BFB4-FC4F884A1513}">
      <dgm:prSet/>
      <dgm:spPr/>
      <dgm:t>
        <a:bodyPr/>
        <a:lstStyle/>
        <a:p>
          <a:endParaRPr lang="en-US"/>
        </a:p>
      </dgm:t>
    </dgm:pt>
    <dgm:pt modelId="{A8F96DBA-58F3-4EEF-A220-803619A5E1A9}">
      <dgm:prSet/>
      <dgm:spPr/>
      <dgm:t>
        <a:bodyPr/>
        <a:lstStyle/>
        <a:p>
          <a:r>
            <a:rPr lang="el-GR"/>
            <a:t>TELEPERFORMANCE (10:45 – 11:00)</a:t>
          </a:r>
          <a:endParaRPr lang="en-US"/>
        </a:p>
      </dgm:t>
    </dgm:pt>
    <dgm:pt modelId="{7978A641-B11A-41DD-8BA1-BFE31D49FCC8}" type="parTrans" cxnId="{6FFEB203-7D6E-4211-BBA7-ACDC97E88A79}">
      <dgm:prSet/>
      <dgm:spPr/>
      <dgm:t>
        <a:bodyPr/>
        <a:lstStyle/>
        <a:p>
          <a:endParaRPr lang="en-US"/>
        </a:p>
      </dgm:t>
    </dgm:pt>
    <dgm:pt modelId="{FECA1BCC-890E-4EF4-A93E-42C547593B19}" type="sibTrans" cxnId="{6FFEB203-7D6E-4211-BBA7-ACDC97E88A79}">
      <dgm:prSet/>
      <dgm:spPr/>
      <dgm:t>
        <a:bodyPr/>
        <a:lstStyle/>
        <a:p>
          <a:endParaRPr lang="en-US"/>
        </a:p>
      </dgm:t>
    </dgm:pt>
    <dgm:pt modelId="{6A2727E3-7383-437E-BF63-48964EBB9469}">
      <dgm:prSet/>
      <dgm:spPr/>
      <dgm:t>
        <a:bodyPr/>
        <a:lstStyle/>
        <a:p>
          <a:r>
            <a:rPr lang="el-GR"/>
            <a:t>Decathlon (11:00 – 11:15)</a:t>
          </a:r>
          <a:endParaRPr lang="en-US"/>
        </a:p>
      </dgm:t>
    </dgm:pt>
    <dgm:pt modelId="{40903F81-C89B-4C51-9D29-D59C5623FA70}" type="parTrans" cxnId="{86109D5A-7E22-4881-8427-1A99CBE4B545}">
      <dgm:prSet/>
      <dgm:spPr/>
      <dgm:t>
        <a:bodyPr/>
        <a:lstStyle/>
        <a:p>
          <a:endParaRPr lang="en-US"/>
        </a:p>
      </dgm:t>
    </dgm:pt>
    <dgm:pt modelId="{002EC534-6251-471A-AE02-EC6D94661E1C}" type="sibTrans" cxnId="{86109D5A-7E22-4881-8427-1A99CBE4B545}">
      <dgm:prSet/>
      <dgm:spPr/>
      <dgm:t>
        <a:bodyPr/>
        <a:lstStyle/>
        <a:p>
          <a:endParaRPr lang="en-US"/>
        </a:p>
      </dgm:t>
    </dgm:pt>
    <dgm:pt modelId="{108FEFCA-5389-49EB-82F4-A1283D2484DF}">
      <dgm:prSet/>
      <dgm:spPr/>
      <dgm:t>
        <a:bodyPr/>
        <a:lstStyle/>
        <a:p>
          <a:r>
            <a:rPr lang="en-GB"/>
            <a:t>SO EASY (11:15 – 11:30)</a:t>
          </a:r>
          <a:endParaRPr lang="en-US"/>
        </a:p>
      </dgm:t>
    </dgm:pt>
    <dgm:pt modelId="{F7204C22-9D05-4760-8519-4459C75FBCFC}" type="parTrans" cxnId="{F28F99CB-705B-4D17-B4AB-315930358B33}">
      <dgm:prSet/>
      <dgm:spPr/>
      <dgm:t>
        <a:bodyPr/>
        <a:lstStyle/>
        <a:p>
          <a:endParaRPr lang="en-US"/>
        </a:p>
      </dgm:t>
    </dgm:pt>
    <dgm:pt modelId="{7FF77FB6-C6D6-47F3-8DA2-1B7747EECB36}" type="sibTrans" cxnId="{F28F99CB-705B-4D17-B4AB-315930358B33}">
      <dgm:prSet/>
      <dgm:spPr/>
      <dgm:t>
        <a:bodyPr/>
        <a:lstStyle/>
        <a:p>
          <a:endParaRPr lang="en-US"/>
        </a:p>
      </dgm:t>
    </dgm:pt>
    <dgm:pt modelId="{9F2C401A-FAC8-4A70-A102-82E0D964ECAE}">
      <dgm:prSet/>
      <dgm:spPr/>
      <dgm:t>
        <a:bodyPr/>
        <a:lstStyle/>
        <a:p>
          <a:r>
            <a:rPr lang="en-GB"/>
            <a:t>CRETA FARMS (11:30 – 11:45)</a:t>
          </a:r>
          <a:endParaRPr lang="en-US"/>
        </a:p>
      </dgm:t>
    </dgm:pt>
    <dgm:pt modelId="{835EA878-78A5-4BA0-ACF3-D822FD417A38}" type="parTrans" cxnId="{DAE7748C-4755-48EB-B540-5C2815A41E0B}">
      <dgm:prSet/>
      <dgm:spPr/>
      <dgm:t>
        <a:bodyPr/>
        <a:lstStyle/>
        <a:p>
          <a:endParaRPr lang="en-US"/>
        </a:p>
      </dgm:t>
    </dgm:pt>
    <dgm:pt modelId="{8E215E5E-EFCF-4619-A672-5622E407F479}" type="sibTrans" cxnId="{DAE7748C-4755-48EB-B540-5C2815A41E0B}">
      <dgm:prSet/>
      <dgm:spPr/>
      <dgm:t>
        <a:bodyPr/>
        <a:lstStyle/>
        <a:p>
          <a:endParaRPr lang="en-US"/>
        </a:p>
      </dgm:t>
    </dgm:pt>
    <dgm:pt modelId="{DB819C49-4111-4D20-958A-7F3CB009D49D}">
      <dgm:prSet/>
      <dgm:spPr/>
      <dgm:t>
        <a:bodyPr/>
        <a:lstStyle/>
        <a:p>
          <a:r>
            <a:rPr lang="el-GR"/>
            <a:t>ΓΙΩΤΗΣ ΑΕ</a:t>
          </a:r>
          <a:r>
            <a:rPr lang="en-GB"/>
            <a:t> (11:45 – 12:00)</a:t>
          </a:r>
          <a:endParaRPr lang="en-US"/>
        </a:p>
      </dgm:t>
    </dgm:pt>
    <dgm:pt modelId="{BD0B9F9F-673E-4CC5-B717-30B5839E4FD1}" type="parTrans" cxnId="{996118F7-E08B-49B7-9326-9EC4810F4247}">
      <dgm:prSet/>
      <dgm:spPr/>
      <dgm:t>
        <a:bodyPr/>
        <a:lstStyle/>
        <a:p>
          <a:endParaRPr lang="en-US"/>
        </a:p>
      </dgm:t>
    </dgm:pt>
    <dgm:pt modelId="{CED05AC4-5F0B-4AB5-AA4A-63D75D881F3C}" type="sibTrans" cxnId="{996118F7-E08B-49B7-9326-9EC4810F4247}">
      <dgm:prSet/>
      <dgm:spPr/>
      <dgm:t>
        <a:bodyPr/>
        <a:lstStyle/>
        <a:p>
          <a:endParaRPr lang="en-US"/>
        </a:p>
      </dgm:t>
    </dgm:pt>
    <dgm:pt modelId="{2BCD0DE1-1B71-40D5-B008-753F1A45F432}">
      <dgm:prSet/>
      <dgm:spPr/>
      <dgm:t>
        <a:bodyPr/>
        <a:lstStyle/>
        <a:p>
          <a:r>
            <a:rPr lang="el-GR"/>
            <a:t>ΑΘΗΝΑΪΚΗ ΖΥΘΟΠΟΙΙΑ (12:00 – 12:15)</a:t>
          </a:r>
          <a:endParaRPr lang="en-US"/>
        </a:p>
      </dgm:t>
    </dgm:pt>
    <dgm:pt modelId="{1D9F4B83-65C4-47E2-AF7A-99AC2B42660A}" type="parTrans" cxnId="{14BFB83D-3A71-464D-AD83-08AF26D6B899}">
      <dgm:prSet/>
      <dgm:spPr/>
      <dgm:t>
        <a:bodyPr/>
        <a:lstStyle/>
        <a:p>
          <a:endParaRPr lang="en-US"/>
        </a:p>
      </dgm:t>
    </dgm:pt>
    <dgm:pt modelId="{028D45B8-3115-4AFC-9ED8-62ED1335377F}" type="sibTrans" cxnId="{14BFB83D-3A71-464D-AD83-08AF26D6B899}">
      <dgm:prSet/>
      <dgm:spPr/>
      <dgm:t>
        <a:bodyPr/>
        <a:lstStyle/>
        <a:p>
          <a:endParaRPr lang="en-US"/>
        </a:p>
      </dgm:t>
    </dgm:pt>
    <dgm:pt modelId="{F56B9B6C-D94B-47AA-88BB-62871EAD4A13}" type="pres">
      <dgm:prSet presAssocID="{ACCE4ABB-826B-4297-AAD5-2BABC7EBEE0A}" presName="linear" presStyleCnt="0">
        <dgm:presLayoutVars>
          <dgm:animLvl val="lvl"/>
          <dgm:resizeHandles val="exact"/>
        </dgm:presLayoutVars>
      </dgm:prSet>
      <dgm:spPr/>
    </dgm:pt>
    <dgm:pt modelId="{C690095C-E5B7-4778-8770-F203902A97A5}" type="pres">
      <dgm:prSet presAssocID="{2EE4A769-AAC2-49F9-AF51-FBAD9AF7662C}" presName="parentText" presStyleLbl="node1" presStyleIdx="0" presStyleCnt="8">
        <dgm:presLayoutVars>
          <dgm:chMax val="0"/>
          <dgm:bulletEnabled val="1"/>
        </dgm:presLayoutVars>
      </dgm:prSet>
      <dgm:spPr/>
    </dgm:pt>
    <dgm:pt modelId="{BE902910-0ED5-450F-8721-47BF8C030B63}" type="pres">
      <dgm:prSet presAssocID="{D6C4B45F-BDF4-4714-9A6A-B1B553B566BF}" presName="spacer" presStyleCnt="0"/>
      <dgm:spPr/>
    </dgm:pt>
    <dgm:pt modelId="{F51730A0-6D71-473C-A058-1B5A4FCEEFB8}" type="pres">
      <dgm:prSet presAssocID="{B743B023-FA53-4779-931D-575B093FBB94}" presName="parentText" presStyleLbl="node1" presStyleIdx="1" presStyleCnt="8">
        <dgm:presLayoutVars>
          <dgm:chMax val="0"/>
          <dgm:bulletEnabled val="1"/>
        </dgm:presLayoutVars>
      </dgm:prSet>
      <dgm:spPr/>
    </dgm:pt>
    <dgm:pt modelId="{9A986AC9-71F3-4657-B473-8962C4ED2A5D}" type="pres">
      <dgm:prSet presAssocID="{7E615540-8E89-460B-BCCB-D4470528C98D}" presName="spacer" presStyleCnt="0"/>
      <dgm:spPr/>
    </dgm:pt>
    <dgm:pt modelId="{0537CF9C-4099-4B7C-83DC-B24AD1651EB7}" type="pres">
      <dgm:prSet presAssocID="{A8F96DBA-58F3-4EEF-A220-803619A5E1A9}" presName="parentText" presStyleLbl="node1" presStyleIdx="2" presStyleCnt="8">
        <dgm:presLayoutVars>
          <dgm:chMax val="0"/>
          <dgm:bulletEnabled val="1"/>
        </dgm:presLayoutVars>
      </dgm:prSet>
      <dgm:spPr/>
    </dgm:pt>
    <dgm:pt modelId="{9F69274C-1CC4-4327-8A81-DC7967CBE96A}" type="pres">
      <dgm:prSet presAssocID="{FECA1BCC-890E-4EF4-A93E-42C547593B19}" presName="spacer" presStyleCnt="0"/>
      <dgm:spPr/>
    </dgm:pt>
    <dgm:pt modelId="{AA23A39F-F637-4B90-9197-5ADEC73A3F1C}" type="pres">
      <dgm:prSet presAssocID="{6A2727E3-7383-437E-BF63-48964EBB9469}" presName="parentText" presStyleLbl="node1" presStyleIdx="3" presStyleCnt="8">
        <dgm:presLayoutVars>
          <dgm:chMax val="0"/>
          <dgm:bulletEnabled val="1"/>
        </dgm:presLayoutVars>
      </dgm:prSet>
      <dgm:spPr/>
    </dgm:pt>
    <dgm:pt modelId="{62E29455-B525-4F69-A243-542846AEDBD4}" type="pres">
      <dgm:prSet presAssocID="{002EC534-6251-471A-AE02-EC6D94661E1C}" presName="spacer" presStyleCnt="0"/>
      <dgm:spPr/>
    </dgm:pt>
    <dgm:pt modelId="{74B53DD8-56B6-4A69-8564-315FB97252E3}" type="pres">
      <dgm:prSet presAssocID="{108FEFCA-5389-49EB-82F4-A1283D2484DF}" presName="parentText" presStyleLbl="node1" presStyleIdx="4" presStyleCnt="8">
        <dgm:presLayoutVars>
          <dgm:chMax val="0"/>
          <dgm:bulletEnabled val="1"/>
        </dgm:presLayoutVars>
      </dgm:prSet>
      <dgm:spPr/>
    </dgm:pt>
    <dgm:pt modelId="{98CB5B90-54B1-4952-982B-89339CF967CF}" type="pres">
      <dgm:prSet presAssocID="{7FF77FB6-C6D6-47F3-8DA2-1B7747EECB36}" presName="spacer" presStyleCnt="0"/>
      <dgm:spPr/>
    </dgm:pt>
    <dgm:pt modelId="{D4C35481-FB90-4692-B962-DF1254BB2F1E}" type="pres">
      <dgm:prSet presAssocID="{9F2C401A-FAC8-4A70-A102-82E0D964ECAE}" presName="parentText" presStyleLbl="node1" presStyleIdx="5" presStyleCnt="8">
        <dgm:presLayoutVars>
          <dgm:chMax val="0"/>
          <dgm:bulletEnabled val="1"/>
        </dgm:presLayoutVars>
      </dgm:prSet>
      <dgm:spPr/>
    </dgm:pt>
    <dgm:pt modelId="{2715FF8F-BB54-4E2A-BCF5-548C3941F57D}" type="pres">
      <dgm:prSet presAssocID="{8E215E5E-EFCF-4619-A672-5622E407F479}" presName="spacer" presStyleCnt="0"/>
      <dgm:spPr/>
    </dgm:pt>
    <dgm:pt modelId="{4629B8A1-173F-49A6-AA67-C965225448A3}" type="pres">
      <dgm:prSet presAssocID="{DB819C49-4111-4D20-958A-7F3CB009D49D}" presName="parentText" presStyleLbl="node1" presStyleIdx="6" presStyleCnt="8">
        <dgm:presLayoutVars>
          <dgm:chMax val="0"/>
          <dgm:bulletEnabled val="1"/>
        </dgm:presLayoutVars>
      </dgm:prSet>
      <dgm:spPr/>
    </dgm:pt>
    <dgm:pt modelId="{C2941FEF-655C-4CB5-876D-0796B24CDBB2}" type="pres">
      <dgm:prSet presAssocID="{CED05AC4-5F0B-4AB5-AA4A-63D75D881F3C}" presName="spacer" presStyleCnt="0"/>
      <dgm:spPr/>
    </dgm:pt>
    <dgm:pt modelId="{0B9B4A89-B2DA-4B47-8707-CAC4E86DFB3C}" type="pres">
      <dgm:prSet presAssocID="{2BCD0DE1-1B71-40D5-B008-753F1A45F432}" presName="parentText" presStyleLbl="node1" presStyleIdx="7" presStyleCnt="8">
        <dgm:presLayoutVars>
          <dgm:chMax val="0"/>
          <dgm:bulletEnabled val="1"/>
        </dgm:presLayoutVars>
      </dgm:prSet>
      <dgm:spPr/>
    </dgm:pt>
  </dgm:ptLst>
  <dgm:cxnLst>
    <dgm:cxn modelId="{6FFEB203-7D6E-4211-BBA7-ACDC97E88A79}" srcId="{ACCE4ABB-826B-4297-AAD5-2BABC7EBEE0A}" destId="{A8F96DBA-58F3-4EEF-A220-803619A5E1A9}" srcOrd="2" destOrd="0" parTransId="{7978A641-B11A-41DD-8BA1-BFE31D49FCC8}" sibTransId="{FECA1BCC-890E-4EF4-A93E-42C547593B19}"/>
    <dgm:cxn modelId="{1E329D26-CFF3-492A-A926-5E5272EB85ED}" type="presOf" srcId="{2BCD0DE1-1B71-40D5-B008-753F1A45F432}" destId="{0B9B4A89-B2DA-4B47-8707-CAC4E86DFB3C}" srcOrd="0" destOrd="0" presId="urn:microsoft.com/office/officeart/2005/8/layout/vList2"/>
    <dgm:cxn modelId="{14BFB83D-3A71-464D-AD83-08AF26D6B899}" srcId="{ACCE4ABB-826B-4297-AAD5-2BABC7EBEE0A}" destId="{2BCD0DE1-1B71-40D5-B008-753F1A45F432}" srcOrd="7" destOrd="0" parTransId="{1D9F4B83-65C4-47E2-AF7A-99AC2B42660A}" sibTransId="{028D45B8-3115-4AFC-9ED8-62ED1335377F}"/>
    <dgm:cxn modelId="{6FE3CF64-C580-4B99-AD01-CE3074DBE9B5}" type="presOf" srcId="{DB819C49-4111-4D20-958A-7F3CB009D49D}" destId="{4629B8A1-173F-49A6-AA67-C965225448A3}" srcOrd="0" destOrd="0" presId="urn:microsoft.com/office/officeart/2005/8/layout/vList2"/>
    <dgm:cxn modelId="{3915196C-A728-4FDE-BEC1-97C85D08BED4}" srcId="{ACCE4ABB-826B-4297-AAD5-2BABC7EBEE0A}" destId="{2EE4A769-AAC2-49F9-AF51-FBAD9AF7662C}" srcOrd="0" destOrd="0" parTransId="{B1682E7D-D659-4C5B-B96E-196F5B43F0CA}" sibTransId="{D6C4B45F-BDF4-4714-9A6A-B1B553B566BF}"/>
    <dgm:cxn modelId="{86109D5A-7E22-4881-8427-1A99CBE4B545}" srcId="{ACCE4ABB-826B-4297-AAD5-2BABC7EBEE0A}" destId="{6A2727E3-7383-437E-BF63-48964EBB9469}" srcOrd="3" destOrd="0" parTransId="{40903F81-C89B-4C51-9D29-D59C5623FA70}" sibTransId="{002EC534-6251-471A-AE02-EC6D94661E1C}"/>
    <dgm:cxn modelId="{DAE7748C-4755-48EB-B540-5C2815A41E0B}" srcId="{ACCE4ABB-826B-4297-AAD5-2BABC7EBEE0A}" destId="{9F2C401A-FAC8-4A70-A102-82E0D964ECAE}" srcOrd="5" destOrd="0" parTransId="{835EA878-78A5-4BA0-ACF3-D822FD417A38}" sibTransId="{8E215E5E-EFCF-4619-A672-5622E407F479}"/>
    <dgm:cxn modelId="{9B117D90-3C78-49E6-B955-40F3B69E6B91}" type="presOf" srcId="{B743B023-FA53-4779-931D-575B093FBB94}" destId="{F51730A0-6D71-473C-A058-1B5A4FCEEFB8}" srcOrd="0" destOrd="0" presId="urn:microsoft.com/office/officeart/2005/8/layout/vList2"/>
    <dgm:cxn modelId="{F16734BA-6F76-42CE-B86F-9505FB4821AD}" type="presOf" srcId="{6A2727E3-7383-437E-BF63-48964EBB9469}" destId="{AA23A39F-F637-4B90-9197-5ADEC73A3F1C}" srcOrd="0" destOrd="0" presId="urn:microsoft.com/office/officeart/2005/8/layout/vList2"/>
    <dgm:cxn modelId="{D971CFC7-A8EF-474E-9570-74E299AAE338}" type="presOf" srcId="{A8F96DBA-58F3-4EEF-A220-803619A5E1A9}" destId="{0537CF9C-4099-4B7C-83DC-B24AD1651EB7}" srcOrd="0" destOrd="0" presId="urn:microsoft.com/office/officeart/2005/8/layout/vList2"/>
    <dgm:cxn modelId="{F28F99CB-705B-4D17-B4AB-315930358B33}" srcId="{ACCE4ABB-826B-4297-AAD5-2BABC7EBEE0A}" destId="{108FEFCA-5389-49EB-82F4-A1283D2484DF}" srcOrd="4" destOrd="0" parTransId="{F7204C22-9D05-4760-8519-4459C75FBCFC}" sibTransId="{7FF77FB6-C6D6-47F3-8DA2-1B7747EECB36}"/>
    <dgm:cxn modelId="{AD6B12D3-AC12-4134-9A22-4D65C13E4050}" type="presOf" srcId="{108FEFCA-5389-49EB-82F4-A1283D2484DF}" destId="{74B53DD8-56B6-4A69-8564-315FB97252E3}" srcOrd="0" destOrd="0" presId="urn:microsoft.com/office/officeart/2005/8/layout/vList2"/>
    <dgm:cxn modelId="{685F85D8-AD20-42F6-BFB4-FC4F884A1513}" srcId="{ACCE4ABB-826B-4297-AAD5-2BABC7EBEE0A}" destId="{B743B023-FA53-4779-931D-575B093FBB94}" srcOrd="1" destOrd="0" parTransId="{C138E14A-A592-4E53-BADB-C61F6684C705}" sibTransId="{7E615540-8E89-460B-BCCB-D4470528C98D}"/>
    <dgm:cxn modelId="{04E603DE-DB7A-4FB9-89B1-ABAFAE4D7B92}" type="presOf" srcId="{9F2C401A-FAC8-4A70-A102-82E0D964ECAE}" destId="{D4C35481-FB90-4692-B962-DF1254BB2F1E}" srcOrd="0" destOrd="0" presId="urn:microsoft.com/office/officeart/2005/8/layout/vList2"/>
    <dgm:cxn modelId="{BA9CADEC-77FE-4F89-AE9E-7295A3D6151C}" type="presOf" srcId="{ACCE4ABB-826B-4297-AAD5-2BABC7EBEE0A}" destId="{F56B9B6C-D94B-47AA-88BB-62871EAD4A13}" srcOrd="0" destOrd="0" presId="urn:microsoft.com/office/officeart/2005/8/layout/vList2"/>
    <dgm:cxn modelId="{996118F7-E08B-49B7-9326-9EC4810F4247}" srcId="{ACCE4ABB-826B-4297-AAD5-2BABC7EBEE0A}" destId="{DB819C49-4111-4D20-958A-7F3CB009D49D}" srcOrd="6" destOrd="0" parTransId="{BD0B9F9F-673E-4CC5-B717-30B5839E4FD1}" sibTransId="{CED05AC4-5F0B-4AB5-AA4A-63D75D881F3C}"/>
    <dgm:cxn modelId="{459F83FD-A8FB-47BB-A893-3CB490AE10D3}" type="presOf" srcId="{2EE4A769-AAC2-49F9-AF51-FBAD9AF7662C}" destId="{C690095C-E5B7-4778-8770-F203902A97A5}" srcOrd="0" destOrd="0" presId="urn:microsoft.com/office/officeart/2005/8/layout/vList2"/>
    <dgm:cxn modelId="{E34CD619-0310-4FC7-83B4-134B5DE7926A}" type="presParOf" srcId="{F56B9B6C-D94B-47AA-88BB-62871EAD4A13}" destId="{C690095C-E5B7-4778-8770-F203902A97A5}" srcOrd="0" destOrd="0" presId="urn:microsoft.com/office/officeart/2005/8/layout/vList2"/>
    <dgm:cxn modelId="{B40C7459-9586-4609-8F6D-5C1E7FD72810}" type="presParOf" srcId="{F56B9B6C-D94B-47AA-88BB-62871EAD4A13}" destId="{BE902910-0ED5-450F-8721-47BF8C030B63}" srcOrd="1" destOrd="0" presId="urn:microsoft.com/office/officeart/2005/8/layout/vList2"/>
    <dgm:cxn modelId="{0C8B19C6-A3F0-438B-B5BB-83B5B3EC452C}" type="presParOf" srcId="{F56B9B6C-D94B-47AA-88BB-62871EAD4A13}" destId="{F51730A0-6D71-473C-A058-1B5A4FCEEFB8}" srcOrd="2" destOrd="0" presId="urn:microsoft.com/office/officeart/2005/8/layout/vList2"/>
    <dgm:cxn modelId="{B760B04C-3EA4-4F7F-9396-CC1E98C836B5}" type="presParOf" srcId="{F56B9B6C-D94B-47AA-88BB-62871EAD4A13}" destId="{9A986AC9-71F3-4657-B473-8962C4ED2A5D}" srcOrd="3" destOrd="0" presId="urn:microsoft.com/office/officeart/2005/8/layout/vList2"/>
    <dgm:cxn modelId="{9EB336F1-A960-4808-91C1-EF75D1B39104}" type="presParOf" srcId="{F56B9B6C-D94B-47AA-88BB-62871EAD4A13}" destId="{0537CF9C-4099-4B7C-83DC-B24AD1651EB7}" srcOrd="4" destOrd="0" presId="urn:microsoft.com/office/officeart/2005/8/layout/vList2"/>
    <dgm:cxn modelId="{5EB8F9D8-303C-468F-B740-FC917315A6F0}" type="presParOf" srcId="{F56B9B6C-D94B-47AA-88BB-62871EAD4A13}" destId="{9F69274C-1CC4-4327-8A81-DC7967CBE96A}" srcOrd="5" destOrd="0" presId="urn:microsoft.com/office/officeart/2005/8/layout/vList2"/>
    <dgm:cxn modelId="{A8EBBFFE-F079-474C-8AB7-8170F0258D30}" type="presParOf" srcId="{F56B9B6C-D94B-47AA-88BB-62871EAD4A13}" destId="{AA23A39F-F637-4B90-9197-5ADEC73A3F1C}" srcOrd="6" destOrd="0" presId="urn:microsoft.com/office/officeart/2005/8/layout/vList2"/>
    <dgm:cxn modelId="{A3DCBACE-EE9E-4A46-8C0E-87922E835B17}" type="presParOf" srcId="{F56B9B6C-D94B-47AA-88BB-62871EAD4A13}" destId="{62E29455-B525-4F69-A243-542846AEDBD4}" srcOrd="7" destOrd="0" presId="urn:microsoft.com/office/officeart/2005/8/layout/vList2"/>
    <dgm:cxn modelId="{3173D439-087D-4A25-BD4B-0B87D9AC2609}" type="presParOf" srcId="{F56B9B6C-D94B-47AA-88BB-62871EAD4A13}" destId="{74B53DD8-56B6-4A69-8564-315FB97252E3}" srcOrd="8" destOrd="0" presId="urn:microsoft.com/office/officeart/2005/8/layout/vList2"/>
    <dgm:cxn modelId="{59A7EFD9-EAF7-4B36-A425-35416AD3CA73}" type="presParOf" srcId="{F56B9B6C-D94B-47AA-88BB-62871EAD4A13}" destId="{98CB5B90-54B1-4952-982B-89339CF967CF}" srcOrd="9" destOrd="0" presId="urn:microsoft.com/office/officeart/2005/8/layout/vList2"/>
    <dgm:cxn modelId="{E9A1A7AB-5188-47EB-9435-472137F6525B}" type="presParOf" srcId="{F56B9B6C-D94B-47AA-88BB-62871EAD4A13}" destId="{D4C35481-FB90-4692-B962-DF1254BB2F1E}" srcOrd="10" destOrd="0" presId="urn:microsoft.com/office/officeart/2005/8/layout/vList2"/>
    <dgm:cxn modelId="{E1279D74-ECD0-444C-9DCE-69EDE0C03E87}" type="presParOf" srcId="{F56B9B6C-D94B-47AA-88BB-62871EAD4A13}" destId="{2715FF8F-BB54-4E2A-BCF5-548C3941F57D}" srcOrd="11" destOrd="0" presId="urn:microsoft.com/office/officeart/2005/8/layout/vList2"/>
    <dgm:cxn modelId="{CE31357D-E00E-4CDF-95BB-27CA3ED048AE}" type="presParOf" srcId="{F56B9B6C-D94B-47AA-88BB-62871EAD4A13}" destId="{4629B8A1-173F-49A6-AA67-C965225448A3}" srcOrd="12" destOrd="0" presId="urn:microsoft.com/office/officeart/2005/8/layout/vList2"/>
    <dgm:cxn modelId="{4A990FE3-CBF9-4C8B-B82C-F4716154A079}" type="presParOf" srcId="{F56B9B6C-D94B-47AA-88BB-62871EAD4A13}" destId="{C2941FEF-655C-4CB5-876D-0796B24CDBB2}" srcOrd="13" destOrd="0" presId="urn:microsoft.com/office/officeart/2005/8/layout/vList2"/>
    <dgm:cxn modelId="{6E9EEDE0-B115-4754-BCE3-0D11E69FA285}" type="presParOf" srcId="{F56B9B6C-D94B-47AA-88BB-62871EAD4A13}" destId="{0B9B4A89-B2DA-4B47-8707-CAC4E86DFB3C}"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9D4B695-6A34-4FED-A366-5B665D078CA9}"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4F6455B6-1426-4CA2-8ED1-1CFD5FBE28AC}">
      <dgm:prSet/>
      <dgm:spPr/>
      <dgm:t>
        <a:bodyPr/>
        <a:lstStyle/>
        <a:p>
          <a:r>
            <a:rPr lang="el-GR"/>
            <a:t>CENSUS (12:15 – 12:30)</a:t>
          </a:r>
          <a:endParaRPr lang="en-US"/>
        </a:p>
      </dgm:t>
    </dgm:pt>
    <dgm:pt modelId="{FE14412A-89B2-4AAB-8855-EC0460CB7151}" type="parTrans" cxnId="{96EFC80A-E290-4F12-B707-9FFF8C4820DE}">
      <dgm:prSet/>
      <dgm:spPr/>
      <dgm:t>
        <a:bodyPr/>
        <a:lstStyle/>
        <a:p>
          <a:endParaRPr lang="en-US"/>
        </a:p>
      </dgm:t>
    </dgm:pt>
    <dgm:pt modelId="{0096A845-E12C-4EBB-AE0B-57516B19BFC4}" type="sibTrans" cxnId="{96EFC80A-E290-4F12-B707-9FFF8C4820DE}">
      <dgm:prSet/>
      <dgm:spPr/>
      <dgm:t>
        <a:bodyPr/>
        <a:lstStyle/>
        <a:p>
          <a:endParaRPr lang="en-US"/>
        </a:p>
      </dgm:t>
    </dgm:pt>
    <dgm:pt modelId="{D4765FA8-E0E9-468E-A2EE-5C1762D7DF96}">
      <dgm:prSet/>
      <dgm:spPr/>
      <dgm:t>
        <a:bodyPr/>
        <a:lstStyle/>
        <a:p>
          <a:r>
            <a:rPr lang="el-GR"/>
            <a:t>Αγγελάκης (12:30 – 12:45)</a:t>
          </a:r>
          <a:endParaRPr lang="en-US"/>
        </a:p>
      </dgm:t>
    </dgm:pt>
    <dgm:pt modelId="{F3C3C38D-BD01-4AF6-9457-7FEE9AFA8961}" type="parTrans" cxnId="{BFC341D9-E84B-4AD8-81F2-F6B4B992404C}">
      <dgm:prSet/>
      <dgm:spPr/>
      <dgm:t>
        <a:bodyPr/>
        <a:lstStyle/>
        <a:p>
          <a:endParaRPr lang="en-US"/>
        </a:p>
      </dgm:t>
    </dgm:pt>
    <dgm:pt modelId="{0B380E2E-2EE5-4CA6-93F0-F5AD4AA7DC5F}" type="sibTrans" cxnId="{BFC341D9-E84B-4AD8-81F2-F6B4B992404C}">
      <dgm:prSet/>
      <dgm:spPr/>
      <dgm:t>
        <a:bodyPr/>
        <a:lstStyle/>
        <a:p>
          <a:endParaRPr lang="en-US"/>
        </a:p>
      </dgm:t>
    </dgm:pt>
    <dgm:pt modelId="{79F1EFA9-AD1F-46FA-97A7-BAE28BF66DBB}">
      <dgm:prSet/>
      <dgm:spPr/>
      <dgm:t>
        <a:bodyPr/>
        <a:lstStyle/>
        <a:p>
          <a:r>
            <a:rPr lang="el-GR"/>
            <a:t>PepsiCO (12:45 – 13:00)</a:t>
          </a:r>
          <a:endParaRPr lang="en-US"/>
        </a:p>
      </dgm:t>
    </dgm:pt>
    <dgm:pt modelId="{DE468FEF-FF40-4364-9F84-6A0077F06C82}" type="parTrans" cxnId="{28E551F2-9E4F-4517-BE9E-E79E8AE9DA62}">
      <dgm:prSet/>
      <dgm:spPr/>
      <dgm:t>
        <a:bodyPr/>
        <a:lstStyle/>
        <a:p>
          <a:endParaRPr lang="en-US"/>
        </a:p>
      </dgm:t>
    </dgm:pt>
    <dgm:pt modelId="{757F29A6-B71A-4FE7-B044-DE38D1F630D4}" type="sibTrans" cxnId="{28E551F2-9E4F-4517-BE9E-E79E8AE9DA62}">
      <dgm:prSet/>
      <dgm:spPr/>
      <dgm:t>
        <a:bodyPr/>
        <a:lstStyle/>
        <a:p>
          <a:endParaRPr lang="en-US"/>
        </a:p>
      </dgm:t>
    </dgm:pt>
    <dgm:pt modelId="{31F2345F-F868-4AEE-B9E5-8BEF49598EE3}">
      <dgm:prSet/>
      <dgm:spPr/>
      <dgm:t>
        <a:bodyPr/>
        <a:lstStyle/>
        <a:p>
          <a:r>
            <a:rPr lang="en-GB"/>
            <a:t>Newdeal (13:00 – 13:15)</a:t>
          </a:r>
          <a:endParaRPr lang="en-US"/>
        </a:p>
      </dgm:t>
    </dgm:pt>
    <dgm:pt modelId="{2D52D2A4-25F1-4490-A623-996F5C6FA878}" type="parTrans" cxnId="{D63036C8-E72B-485E-850B-F31444C6C709}">
      <dgm:prSet/>
      <dgm:spPr/>
      <dgm:t>
        <a:bodyPr/>
        <a:lstStyle/>
        <a:p>
          <a:endParaRPr lang="en-US"/>
        </a:p>
      </dgm:t>
    </dgm:pt>
    <dgm:pt modelId="{62556679-C598-4BC1-9A3E-39E596150ADA}" type="sibTrans" cxnId="{D63036C8-E72B-485E-850B-F31444C6C709}">
      <dgm:prSet/>
      <dgm:spPr/>
      <dgm:t>
        <a:bodyPr/>
        <a:lstStyle/>
        <a:p>
          <a:endParaRPr lang="en-US"/>
        </a:p>
      </dgm:t>
    </dgm:pt>
    <dgm:pt modelId="{F8CB3DE1-7E10-424B-A96E-6E322106CEC6}">
      <dgm:prSet/>
      <dgm:spPr/>
      <dgm:t>
        <a:bodyPr/>
        <a:lstStyle/>
        <a:p>
          <a:r>
            <a:rPr lang="en-GB"/>
            <a:t>Atropos (13:15 – 13:30)</a:t>
          </a:r>
          <a:endParaRPr lang="en-US"/>
        </a:p>
      </dgm:t>
    </dgm:pt>
    <dgm:pt modelId="{9FFCE4C8-87D5-4E04-903E-B0E7D3BA7B0F}" type="parTrans" cxnId="{54A00333-A207-4D3A-BF55-009F077E4170}">
      <dgm:prSet/>
      <dgm:spPr/>
      <dgm:t>
        <a:bodyPr/>
        <a:lstStyle/>
        <a:p>
          <a:endParaRPr lang="en-US"/>
        </a:p>
      </dgm:t>
    </dgm:pt>
    <dgm:pt modelId="{369E8213-540E-4D2A-B6DD-B928B9167394}" type="sibTrans" cxnId="{54A00333-A207-4D3A-BF55-009F077E4170}">
      <dgm:prSet/>
      <dgm:spPr/>
      <dgm:t>
        <a:bodyPr/>
        <a:lstStyle/>
        <a:p>
          <a:endParaRPr lang="en-US"/>
        </a:p>
      </dgm:t>
    </dgm:pt>
    <dgm:pt modelId="{5B9F075C-5578-4E72-9187-645403C0C71C}">
      <dgm:prSet/>
      <dgm:spPr/>
      <dgm:t>
        <a:bodyPr/>
        <a:lstStyle/>
        <a:p>
          <a:r>
            <a:rPr lang="en-GB"/>
            <a:t>Manpower Group (13:30 – 13:45)</a:t>
          </a:r>
          <a:endParaRPr lang="en-US"/>
        </a:p>
      </dgm:t>
    </dgm:pt>
    <dgm:pt modelId="{438BB68A-87FE-4FD9-8506-50993C7F31A0}" type="parTrans" cxnId="{05E7AB4D-FEB4-4993-B163-2069C90CA5FC}">
      <dgm:prSet/>
      <dgm:spPr/>
      <dgm:t>
        <a:bodyPr/>
        <a:lstStyle/>
        <a:p>
          <a:endParaRPr lang="en-US"/>
        </a:p>
      </dgm:t>
    </dgm:pt>
    <dgm:pt modelId="{93C35DBB-6533-4C64-B4CF-D80110CDAC5D}" type="sibTrans" cxnId="{05E7AB4D-FEB4-4993-B163-2069C90CA5FC}">
      <dgm:prSet/>
      <dgm:spPr/>
      <dgm:t>
        <a:bodyPr/>
        <a:lstStyle/>
        <a:p>
          <a:endParaRPr lang="en-US"/>
        </a:p>
      </dgm:t>
    </dgm:pt>
    <dgm:pt modelId="{EE629715-5188-4875-9BD7-D8A58FC381FD}">
      <dgm:prSet/>
      <dgm:spPr/>
      <dgm:t>
        <a:bodyPr/>
        <a:lstStyle/>
        <a:p>
          <a:r>
            <a:rPr lang="en-GB"/>
            <a:t>Apivita (13:45 – 14:00)</a:t>
          </a:r>
          <a:endParaRPr lang="en-US"/>
        </a:p>
      </dgm:t>
    </dgm:pt>
    <dgm:pt modelId="{9154E849-F7A5-4225-B690-B8CEAEEC0CA6}" type="parTrans" cxnId="{199A8421-3FAE-4153-A18F-16F332D7BED9}">
      <dgm:prSet/>
      <dgm:spPr/>
      <dgm:t>
        <a:bodyPr/>
        <a:lstStyle/>
        <a:p>
          <a:endParaRPr lang="en-US"/>
        </a:p>
      </dgm:t>
    </dgm:pt>
    <dgm:pt modelId="{91412A5F-3F88-4506-9CED-BE4312485658}" type="sibTrans" cxnId="{199A8421-3FAE-4153-A18F-16F332D7BED9}">
      <dgm:prSet/>
      <dgm:spPr/>
      <dgm:t>
        <a:bodyPr/>
        <a:lstStyle/>
        <a:p>
          <a:endParaRPr lang="en-US"/>
        </a:p>
      </dgm:t>
    </dgm:pt>
    <dgm:pt modelId="{40DC159A-BF77-46A7-BBBC-4BF7CFCE558D}" type="pres">
      <dgm:prSet presAssocID="{99D4B695-6A34-4FED-A366-5B665D078CA9}" presName="linear" presStyleCnt="0">
        <dgm:presLayoutVars>
          <dgm:animLvl val="lvl"/>
          <dgm:resizeHandles val="exact"/>
        </dgm:presLayoutVars>
      </dgm:prSet>
      <dgm:spPr/>
    </dgm:pt>
    <dgm:pt modelId="{876D0D1C-EC4E-4219-970A-326EB21B47AE}" type="pres">
      <dgm:prSet presAssocID="{4F6455B6-1426-4CA2-8ED1-1CFD5FBE28AC}" presName="parentText" presStyleLbl="node1" presStyleIdx="0" presStyleCnt="7">
        <dgm:presLayoutVars>
          <dgm:chMax val="0"/>
          <dgm:bulletEnabled val="1"/>
        </dgm:presLayoutVars>
      </dgm:prSet>
      <dgm:spPr/>
    </dgm:pt>
    <dgm:pt modelId="{8E51918C-F90F-4B5E-A746-9C00E43B8483}" type="pres">
      <dgm:prSet presAssocID="{0096A845-E12C-4EBB-AE0B-57516B19BFC4}" presName="spacer" presStyleCnt="0"/>
      <dgm:spPr/>
    </dgm:pt>
    <dgm:pt modelId="{C122A3E9-7AD3-4EF1-87D4-374069C61D40}" type="pres">
      <dgm:prSet presAssocID="{D4765FA8-E0E9-468E-A2EE-5C1762D7DF96}" presName="parentText" presStyleLbl="node1" presStyleIdx="1" presStyleCnt="7">
        <dgm:presLayoutVars>
          <dgm:chMax val="0"/>
          <dgm:bulletEnabled val="1"/>
        </dgm:presLayoutVars>
      </dgm:prSet>
      <dgm:spPr/>
    </dgm:pt>
    <dgm:pt modelId="{37EF5193-DFE0-4113-9EDB-4ABE852F8370}" type="pres">
      <dgm:prSet presAssocID="{0B380E2E-2EE5-4CA6-93F0-F5AD4AA7DC5F}" presName="spacer" presStyleCnt="0"/>
      <dgm:spPr/>
    </dgm:pt>
    <dgm:pt modelId="{6CADDBA3-458E-4F13-857D-ED6B7BE05725}" type="pres">
      <dgm:prSet presAssocID="{79F1EFA9-AD1F-46FA-97A7-BAE28BF66DBB}" presName="parentText" presStyleLbl="node1" presStyleIdx="2" presStyleCnt="7">
        <dgm:presLayoutVars>
          <dgm:chMax val="0"/>
          <dgm:bulletEnabled val="1"/>
        </dgm:presLayoutVars>
      </dgm:prSet>
      <dgm:spPr/>
    </dgm:pt>
    <dgm:pt modelId="{38B77A16-0250-4E43-BD83-B1D97FE34396}" type="pres">
      <dgm:prSet presAssocID="{757F29A6-B71A-4FE7-B044-DE38D1F630D4}" presName="spacer" presStyleCnt="0"/>
      <dgm:spPr/>
    </dgm:pt>
    <dgm:pt modelId="{041EBA6A-5A33-4754-B576-8402AB9E2B0A}" type="pres">
      <dgm:prSet presAssocID="{31F2345F-F868-4AEE-B9E5-8BEF49598EE3}" presName="parentText" presStyleLbl="node1" presStyleIdx="3" presStyleCnt="7">
        <dgm:presLayoutVars>
          <dgm:chMax val="0"/>
          <dgm:bulletEnabled val="1"/>
        </dgm:presLayoutVars>
      </dgm:prSet>
      <dgm:spPr/>
    </dgm:pt>
    <dgm:pt modelId="{D79B7C70-2107-4256-B913-47535421281F}" type="pres">
      <dgm:prSet presAssocID="{62556679-C598-4BC1-9A3E-39E596150ADA}" presName="spacer" presStyleCnt="0"/>
      <dgm:spPr/>
    </dgm:pt>
    <dgm:pt modelId="{847781FC-FB9D-4993-A458-23B0B1917DB4}" type="pres">
      <dgm:prSet presAssocID="{F8CB3DE1-7E10-424B-A96E-6E322106CEC6}" presName="parentText" presStyleLbl="node1" presStyleIdx="4" presStyleCnt="7">
        <dgm:presLayoutVars>
          <dgm:chMax val="0"/>
          <dgm:bulletEnabled val="1"/>
        </dgm:presLayoutVars>
      </dgm:prSet>
      <dgm:spPr/>
    </dgm:pt>
    <dgm:pt modelId="{20EF8BFD-D87F-4A7C-9097-95ACEC0E3D40}" type="pres">
      <dgm:prSet presAssocID="{369E8213-540E-4D2A-B6DD-B928B9167394}" presName="spacer" presStyleCnt="0"/>
      <dgm:spPr/>
    </dgm:pt>
    <dgm:pt modelId="{B8E4161A-C616-40AB-AD94-553F07619177}" type="pres">
      <dgm:prSet presAssocID="{5B9F075C-5578-4E72-9187-645403C0C71C}" presName="parentText" presStyleLbl="node1" presStyleIdx="5" presStyleCnt="7">
        <dgm:presLayoutVars>
          <dgm:chMax val="0"/>
          <dgm:bulletEnabled val="1"/>
        </dgm:presLayoutVars>
      </dgm:prSet>
      <dgm:spPr/>
    </dgm:pt>
    <dgm:pt modelId="{AA3D399F-A2F1-47D3-B443-FBDDD9A5A374}" type="pres">
      <dgm:prSet presAssocID="{93C35DBB-6533-4C64-B4CF-D80110CDAC5D}" presName="spacer" presStyleCnt="0"/>
      <dgm:spPr/>
    </dgm:pt>
    <dgm:pt modelId="{D3571472-850C-4D04-B40C-061DD9EB8E85}" type="pres">
      <dgm:prSet presAssocID="{EE629715-5188-4875-9BD7-D8A58FC381FD}" presName="parentText" presStyleLbl="node1" presStyleIdx="6" presStyleCnt="7">
        <dgm:presLayoutVars>
          <dgm:chMax val="0"/>
          <dgm:bulletEnabled val="1"/>
        </dgm:presLayoutVars>
      </dgm:prSet>
      <dgm:spPr/>
    </dgm:pt>
  </dgm:ptLst>
  <dgm:cxnLst>
    <dgm:cxn modelId="{96EFC80A-E290-4F12-B707-9FFF8C4820DE}" srcId="{99D4B695-6A34-4FED-A366-5B665D078CA9}" destId="{4F6455B6-1426-4CA2-8ED1-1CFD5FBE28AC}" srcOrd="0" destOrd="0" parTransId="{FE14412A-89B2-4AAB-8855-EC0460CB7151}" sibTransId="{0096A845-E12C-4EBB-AE0B-57516B19BFC4}"/>
    <dgm:cxn modelId="{199A8421-3FAE-4153-A18F-16F332D7BED9}" srcId="{99D4B695-6A34-4FED-A366-5B665D078CA9}" destId="{EE629715-5188-4875-9BD7-D8A58FC381FD}" srcOrd="6" destOrd="0" parTransId="{9154E849-F7A5-4225-B690-B8CEAEEC0CA6}" sibTransId="{91412A5F-3F88-4506-9CED-BE4312485658}"/>
    <dgm:cxn modelId="{54A00333-A207-4D3A-BF55-009F077E4170}" srcId="{99D4B695-6A34-4FED-A366-5B665D078CA9}" destId="{F8CB3DE1-7E10-424B-A96E-6E322106CEC6}" srcOrd="4" destOrd="0" parTransId="{9FFCE4C8-87D5-4E04-903E-B0E7D3BA7B0F}" sibTransId="{369E8213-540E-4D2A-B6DD-B928B9167394}"/>
    <dgm:cxn modelId="{9665473F-93D6-417D-9141-180C16FD6F35}" type="presOf" srcId="{EE629715-5188-4875-9BD7-D8A58FC381FD}" destId="{D3571472-850C-4D04-B40C-061DD9EB8E85}" srcOrd="0" destOrd="0" presId="urn:microsoft.com/office/officeart/2005/8/layout/vList2"/>
    <dgm:cxn modelId="{414FDE4C-83A4-4424-B049-E31C84BD366F}" type="presOf" srcId="{4F6455B6-1426-4CA2-8ED1-1CFD5FBE28AC}" destId="{876D0D1C-EC4E-4219-970A-326EB21B47AE}" srcOrd="0" destOrd="0" presId="urn:microsoft.com/office/officeart/2005/8/layout/vList2"/>
    <dgm:cxn modelId="{05E7AB4D-FEB4-4993-B163-2069C90CA5FC}" srcId="{99D4B695-6A34-4FED-A366-5B665D078CA9}" destId="{5B9F075C-5578-4E72-9187-645403C0C71C}" srcOrd="5" destOrd="0" parTransId="{438BB68A-87FE-4FD9-8506-50993C7F31A0}" sibTransId="{93C35DBB-6533-4C64-B4CF-D80110CDAC5D}"/>
    <dgm:cxn modelId="{387BAA87-1E04-4601-859B-11213EF5F9A8}" type="presOf" srcId="{F8CB3DE1-7E10-424B-A96E-6E322106CEC6}" destId="{847781FC-FB9D-4993-A458-23B0B1917DB4}" srcOrd="0" destOrd="0" presId="urn:microsoft.com/office/officeart/2005/8/layout/vList2"/>
    <dgm:cxn modelId="{3B954399-F363-4C47-90EA-C4317FC5DBC7}" type="presOf" srcId="{99D4B695-6A34-4FED-A366-5B665D078CA9}" destId="{40DC159A-BF77-46A7-BBBC-4BF7CFCE558D}" srcOrd="0" destOrd="0" presId="urn:microsoft.com/office/officeart/2005/8/layout/vList2"/>
    <dgm:cxn modelId="{C634ADC7-0635-4910-BC3E-6C57A5E506A8}" type="presOf" srcId="{5B9F075C-5578-4E72-9187-645403C0C71C}" destId="{B8E4161A-C616-40AB-AD94-553F07619177}" srcOrd="0" destOrd="0" presId="urn:microsoft.com/office/officeart/2005/8/layout/vList2"/>
    <dgm:cxn modelId="{D63036C8-E72B-485E-850B-F31444C6C709}" srcId="{99D4B695-6A34-4FED-A366-5B665D078CA9}" destId="{31F2345F-F868-4AEE-B9E5-8BEF49598EE3}" srcOrd="3" destOrd="0" parTransId="{2D52D2A4-25F1-4490-A623-996F5C6FA878}" sibTransId="{62556679-C598-4BC1-9A3E-39E596150ADA}"/>
    <dgm:cxn modelId="{99C702C9-FE9A-437E-A198-560AE84BE60F}" type="presOf" srcId="{D4765FA8-E0E9-468E-A2EE-5C1762D7DF96}" destId="{C122A3E9-7AD3-4EF1-87D4-374069C61D40}" srcOrd="0" destOrd="0" presId="urn:microsoft.com/office/officeart/2005/8/layout/vList2"/>
    <dgm:cxn modelId="{430C83CE-4271-409E-92C6-CE8B8895D4EC}" type="presOf" srcId="{31F2345F-F868-4AEE-B9E5-8BEF49598EE3}" destId="{041EBA6A-5A33-4754-B576-8402AB9E2B0A}" srcOrd="0" destOrd="0" presId="urn:microsoft.com/office/officeart/2005/8/layout/vList2"/>
    <dgm:cxn modelId="{BFC341D9-E84B-4AD8-81F2-F6B4B992404C}" srcId="{99D4B695-6A34-4FED-A366-5B665D078CA9}" destId="{D4765FA8-E0E9-468E-A2EE-5C1762D7DF96}" srcOrd="1" destOrd="0" parTransId="{F3C3C38D-BD01-4AF6-9457-7FEE9AFA8961}" sibTransId="{0B380E2E-2EE5-4CA6-93F0-F5AD4AA7DC5F}"/>
    <dgm:cxn modelId="{192989EC-13F1-4C53-8170-894C26CA540E}" type="presOf" srcId="{79F1EFA9-AD1F-46FA-97A7-BAE28BF66DBB}" destId="{6CADDBA3-458E-4F13-857D-ED6B7BE05725}" srcOrd="0" destOrd="0" presId="urn:microsoft.com/office/officeart/2005/8/layout/vList2"/>
    <dgm:cxn modelId="{28E551F2-9E4F-4517-BE9E-E79E8AE9DA62}" srcId="{99D4B695-6A34-4FED-A366-5B665D078CA9}" destId="{79F1EFA9-AD1F-46FA-97A7-BAE28BF66DBB}" srcOrd="2" destOrd="0" parTransId="{DE468FEF-FF40-4364-9F84-6A0077F06C82}" sibTransId="{757F29A6-B71A-4FE7-B044-DE38D1F630D4}"/>
    <dgm:cxn modelId="{3D7603F7-2C4F-4610-B08A-57B584C65A75}" type="presParOf" srcId="{40DC159A-BF77-46A7-BBBC-4BF7CFCE558D}" destId="{876D0D1C-EC4E-4219-970A-326EB21B47AE}" srcOrd="0" destOrd="0" presId="urn:microsoft.com/office/officeart/2005/8/layout/vList2"/>
    <dgm:cxn modelId="{FB58BDE5-8DA7-4C65-BBEE-5263581F70DD}" type="presParOf" srcId="{40DC159A-BF77-46A7-BBBC-4BF7CFCE558D}" destId="{8E51918C-F90F-4B5E-A746-9C00E43B8483}" srcOrd="1" destOrd="0" presId="urn:microsoft.com/office/officeart/2005/8/layout/vList2"/>
    <dgm:cxn modelId="{9501BE8F-E91E-4A32-9400-51E0820BADFC}" type="presParOf" srcId="{40DC159A-BF77-46A7-BBBC-4BF7CFCE558D}" destId="{C122A3E9-7AD3-4EF1-87D4-374069C61D40}" srcOrd="2" destOrd="0" presId="urn:microsoft.com/office/officeart/2005/8/layout/vList2"/>
    <dgm:cxn modelId="{493A394F-D7AC-41EC-9A7B-71DBBAFAB83B}" type="presParOf" srcId="{40DC159A-BF77-46A7-BBBC-4BF7CFCE558D}" destId="{37EF5193-DFE0-4113-9EDB-4ABE852F8370}" srcOrd="3" destOrd="0" presId="urn:microsoft.com/office/officeart/2005/8/layout/vList2"/>
    <dgm:cxn modelId="{B7669A4C-0FE8-4436-89BB-4218DA78B0B8}" type="presParOf" srcId="{40DC159A-BF77-46A7-BBBC-4BF7CFCE558D}" destId="{6CADDBA3-458E-4F13-857D-ED6B7BE05725}" srcOrd="4" destOrd="0" presId="urn:microsoft.com/office/officeart/2005/8/layout/vList2"/>
    <dgm:cxn modelId="{E5F9622B-D759-4006-853A-DF95CCC2524D}" type="presParOf" srcId="{40DC159A-BF77-46A7-BBBC-4BF7CFCE558D}" destId="{38B77A16-0250-4E43-BD83-B1D97FE34396}" srcOrd="5" destOrd="0" presId="urn:microsoft.com/office/officeart/2005/8/layout/vList2"/>
    <dgm:cxn modelId="{47887873-7204-4012-82CD-C8CB2B770174}" type="presParOf" srcId="{40DC159A-BF77-46A7-BBBC-4BF7CFCE558D}" destId="{041EBA6A-5A33-4754-B576-8402AB9E2B0A}" srcOrd="6" destOrd="0" presId="urn:microsoft.com/office/officeart/2005/8/layout/vList2"/>
    <dgm:cxn modelId="{ED9260F4-5010-4B86-960E-A0DA6A3B435D}" type="presParOf" srcId="{40DC159A-BF77-46A7-BBBC-4BF7CFCE558D}" destId="{D79B7C70-2107-4256-B913-47535421281F}" srcOrd="7" destOrd="0" presId="urn:microsoft.com/office/officeart/2005/8/layout/vList2"/>
    <dgm:cxn modelId="{F6B17DAC-6623-4310-B9C4-5BF844449167}" type="presParOf" srcId="{40DC159A-BF77-46A7-BBBC-4BF7CFCE558D}" destId="{847781FC-FB9D-4993-A458-23B0B1917DB4}" srcOrd="8" destOrd="0" presId="urn:microsoft.com/office/officeart/2005/8/layout/vList2"/>
    <dgm:cxn modelId="{7A500D20-49CF-44FD-AD91-07AC0E8BC2DF}" type="presParOf" srcId="{40DC159A-BF77-46A7-BBBC-4BF7CFCE558D}" destId="{20EF8BFD-D87F-4A7C-9097-95ACEC0E3D40}" srcOrd="9" destOrd="0" presId="urn:microsoft.com/office/officeart/2005/8/layout/vList2"/>
    <dgm:cxn modelId="{962B183B-198C-4952-A093-A3F9773016BA}" type="presParOf" srcId="{40DC159A-BF77-46A7-BBBC-4BF7CFCE558D}" destId="{B8E4161A-C616-40AB-AD94-553F07619177}" srcOrd="10" destOrd="0" presId="urn:microsoft.com/office/officeart/2005/8/layout/vList2"/>
    <dgm:cxn modelId="{E1FEC9CE-93FC-430B-93FC-FE7D35AB6C14}" type="presParOf" srcId="{40DC159A-BF77-46A7-BBBC-4BF7CFCE558D}" destId="{AA3D399F-A2F1-47D3-B443-FBDDD9A5A374}" srcOrd="11" destOrd="0" presId="urn:microsoft.com/office/officeart/2005/8/layout/vList2"/>
    <dgm:cxn modelId="{51B4C375-7108-4DDF-A7D1-B17EEBD2E713}" type="presParOf" srcId="{40DC159A-BF77-46A7-BBBC-4BF7CFCE558D}" destId="{D3571472-850C-4D04-B40C-061DD9EB8E85}"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2D69ECB-BD21-4976-8013-C7AAF7361A0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AF58485-70D8-4AB9-BAD6-7D9F868A54C4}">
      <dgm:prSet/>
      <dgm:spPr/>
      <dgm:t>
        <a:bodyPr/>
        <a:lstStyle/>
        <a:p>
          <a:r>
            <a:rPr lang="en-GB" b="1" i="1"/>
            <a:t>«To make or to take a Job»</a:t>
          </a:r>
          <a:endParaRPr lang="en-US"/>
        </a:p>
      </dgm:t>
    </dgm:pt>
    <dgm:pt modelId="{F58D150D-0EEB-4433-AC0F-CFA0603A4F54}" type="parTrans" cxnId="{CB4A2249-CB13-4B0A-B674-E457E28E69E9}">
      <dgm:prSet/>
      <dgm:spPr/>
      <dgm:t>
        <a:bodyPr/>
        <a:lstStyle/>
        <a:p>
          <a:endParaRPr lang="en-US"/>
        </a:p>
      </dgm:t>
    </dgm:pt>
    <dgm:pt modelId="{443C7AF4-58E6-4F5C-A583-1D2DC41D01EE}" type="sibTrans" cxnId="{CB4A2249-CB13-4B0A-B674-E457E28E69E9}">
      <dgm:prSet/>
      <dgm:spPr/>
      <dgm:t>
        <a:bodyPr/>
        <a:lstStyle/>
        <a:p>
          <a:endParaRPr lang="en-US"/>
        </a:p>
      </dgm:t>
    </dgm:pt>
    <dgm:pt modelId="{74342A81-537B-44A7-9987-7D45F9979839}">
      <dgm:prSet/>
      <dgm:spPr/>
      <dgm:t>
        <a:bodyPr/>
        <a:lstStyle/>
        <a:p>
          <a:r>
            <a:rPr lang="el-GR" b="1" i="1" dirty="0"/>
            <a:t>«Διαδικασίες πρόσληψης νέων στελεχών. Είναι πράγματι τόσο απαιτητικές για τους νέους που επιθυμούν να εισέλθουν στην αγορά εργασίας;»</a:t>
          </a:r>
          <a:endParaRPr lang="en-US" dirty="0"/>
        </a:p>
      </dgm:t>
    </dgm:pt>
    <dgm:pt modelId="{BBD643F1-FC33-4452-BEBE-53A281E6E3E2}" type="parTrans" cxnId="{CE54D732-48AA-47D2-87C2-BECB7CA0E14E}">
      <dgm:prSet/>
      <dgm:spPr/>
      <dgm:t>
        <a:bodyPr/>
        <a:lstStyle/>
        <a:p>
          <a:endParaRPr lang="en-US"/>
        </a:p>
      </dgm:t>
    </dgm:pt>
    <dgm:pt modelId="{B5F6CE6A-A4EE-4FEE-864B-91173B3E23B4}" type="sibTrans" cxnId="{CE54D732-48AA-47D2-87C2-BECB7CA0E14E}">
      <dgm:prSet/>
      <dgm:spPr/>
      <dgm:t>
        <a:bodyPr/>
        <a:lstStyle/>
        <a:p>
          <a:endParaRPr lang="en-US"/>
        </a:p>
      </dgm:t>
    </dgm:pt>
    <dgm:pt modelId="{A50697B4-45F6-4D48-BC18-E3F57DDAF929}" type="pres">
      <dgm:prSet presAssocID="{E2D69ECB-BD21-4976-8013-C7AAF7361A04}" presName="linear" presStyleCnt="0">
        <dgm:presLayoutVars>
          <dgm:animLvl val="lvl"/>
          <dgm:resizeHandles val="exact"/>
        </dgm:presLayoutVars>
      </dgm:prSet>
      <dgm:spPr/>
    </dgm:pt>
    <dgm:pt modelId="{5567C65F-8648-43D2-B178-D2109B1AC670}" type="pres">
      <dgm:prSet presAssocID="{CAF58485-70D8-4AB9-BAD6-7D9F868A54C4}" presName="parentText" presStyleLbl="node1" presStyleIdx="0" presStyleCnt="2">
        <dgm:presLayoutVars>
          <dgm:chMax val="0"/>
          <dgm:bulletEnabled val="1"/>
        </dgm:presLayoutVars>
      </dgm:prSet>
      <dgm:spPr/>
    </dgm:pt>
    <dgm:pt modelId="{88EC88B1-52CF-401F-BB82-7E26BFD6DC0A}" type="pres">
      <dgm:prSet presAssocID="{443C7AF4-58E6-4F5C-A583-1D2DC41D01EE}" presName="spacer" presStyleCnt="0"/>
      <dgm:spPr/>
    </dgm:pt>
    <dgm:pt modelId="{65E5140D-28B6-4AB4-9EC2-161CFF939320}" type="pres">
      <dgm:prSet presAssocID="{74342A81-537B-44A7-9987-7D45F9979839}" presName="parentText" presStyleLbl="node1" presStyleIdx="1" presStyleCnt="2">
        <dgm:presLayoutVars>
          <dgm:chMax val="0"/>
          <dgm:bulletEnabled val="1"/>
        </dgm:presLayoutVars>
      </dgm:prSet>
      <dgm:spPr/>
    </dgm:pt>
  </dgm:ptLst>
  <dgm:cxnLst>
    <dgm:cxn modelId="{B29B8520-8E2E-44AA-B338-951DABB0FA92}" type="presOf" srcId="{CAF58485-70D8-4AB9-BAD6-7D9F868A54C4}" destId="{5567C65F-8648-43D2-B178-D2109B1AC670}" srcOrd="0" destOrd="0" presId="urn:microsoft.com/office/officeart/2005/8/layout/vList2"/>
    <dgm:cxn modelId="{CE54D732-48AA-47D2-87C2-BECB7CA0E14E}" srcId="{E2D69ECB-BD21-4976-8013-C7AAF7361A04}" destId="{74342A81-537B-44A7-9987-7D45F9979839}" srcOrd="1" destOrd="0" parTransId="{BBD643F1-FC33-4452-BEBE-53A281E6E3E2}" sibTransId="{B5F6CE6A-A4EE-4FEE-864B-91173B3E23B4}"/>
    <dgm:cxn modelId="{CB4A2249-CB13-4B0A-B674-E457E28E69E9}" srcId="{E2D69ECB-BD21-4976-8013-C7AAF7361A04}" destId="{CAF58485-70D8-4AB9-BAD6-7D9F868A54C4}" srcOrd="0" destOrd="0" parTransId="{F58D150D-0EEB-4433-AC0F-CFA0603A4F54}" sibTransId="{443C7AF4-58E6-4F5C-A583-1D2DC41D01EE}"/>
    <dgm:cxn modelId="{A3B18CBC-B47D-49F4-9041-DF4E88B19B0E}" type="presOf" srcId="{E2D69ECB-BD21-4976-8013-C7AAF7361A04}" destId="{A50697B4-45F6-4D48-BC18-E3F57DDAF929}" srcOrd="0" destOrd="0" presId="urn:microsoft.com/office/officeart/2005/8/layout/vList2"/>
    <dgm:cxn modelId="{F62F00E1-8D88-4A13-890B-B64B846303D1}" type="presOf" srcId="{74342A81-537B-44A7-9987-7D45F9979839}" destId="{65E5140D-28B6-4AB4-9EC2-161CFF939320}" srcOrd="0" destOrd="0" presId="urn:microsoft.com/office/officeart/2005/8/layout/vList2"/>
    <dgm:cxn modelId="{416470D7-5D84-4596-937E-54FC209B63D1}" type="presParOf" srcId="{A50697B4-45F6-4D48-BC18-E3F57DDAF929}" destId="{5567C65F-8648-43D2-B178-D2109B1AC670}" srcOrd="0" destOrd="0" presId="urn:microsoft.com/office/officeart/2005/8/layout/vList2"/>
    <dgm:cxn modelId="{4EA91FF9-E491-4915-8522-832F1F22CBF8}" type="presParOf" srcId="{A50697B4-45F6-4D48-BC18-E3F57DDAF929}" destId="{88EC88B1-52CF-401F-BB82-7E26BFD6DC0A}" srcOrd="1" destOrd="0" presId="urn:microsoft.com/office/officeart/2005/8/layout/vList2"/>
    <dgm:cxn modelId="{FFD5A110-4DE6-4F25-8DC4-0912FFB0F5BB}" type="presParOf" srcId="{A50697B4-45F6-4D48-BC18-E3F57DDAF929}" destId="{65E5140D-28B6-4AB4-9EC2-161CFF93932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B58454C-CE95-41BF-A064-24429CE42AF3}" type="doc">
      <dgm:prSet loTypeId="urn:microsoft.com/office/officeart/2005/8/layout/matrix3" loCatId="matrix" qsTypeId="urn:microsoft.com/office/officeart/2005/8/quickstyle/simple1" qsCatId="simple" csTypeId="urn:microsoft.com/office/officeart/2005/8/colors/colorful1" csCatId="colorful"/>
      <dgm:spPr/>
      <dgm:t>
        <a:bodyPr/>
        <a:lstStyle/>
        <a:p>
          <a:endParaRPr lang="en-US"/>
        </a:p>
      </dgm:t>
    </dgm:pt>
    <dgm:pt modelId="{8C9609D2-8B41-4D91-9BF4-1DB419129175}">
      <dgm:prSet/>
      <dgm:spPr/>
      <dgm:t>
        <a:bodyPr/>
        <a:lstStyle/>
        <a:p>
          <a:r>
            <a:rPr lang="el-GR" b="1" dirty="0"/>
            <a:t>654 Φοιτητές και Απόφοιτοι του ΕΚΠΑ έχουν εγγραφεί στις Ημέρες καριέρας 2022</a:t>
          </a:r>
          <a:endParaRPr lang="en-US" b="1" dirty="0"/>
        </a:p>
      </dgm:t>
    </dgm:pt>
    <dgm:pt modelId="{05DAE3C8-39B7-468C-9E70-4AF1504F1761}" type="parTrans" cxnId="{086DABAF-A769-440B-8082-0D6F21BDAA35}">
      <dgm:prSet/>
      <dgm:spPr/>
      <dgm:t>
        <a:bodyPr/>
        <a:lstStyle/>
        <a:p>
          <a:endParaRPr lang="en-US"/>
        </a:p>
      </dgm:t>
    </dgm:pt>
    <dgm:pt modelId="{BBE4F650-E50A-4074-B22F-7C9D12E4F475}" type="sibTrans" cxnId="{086DABAF-A769-440B-8082-0D6F21BDAA35}">
      <dgm:prSet/>
      <dgm:spPr/>
      <dgm:t>
        <a:bodyPr/>
        <a:lstStyle/>
        <a:p>
          <a:endParaRPr lang="en-US"/>
        </a:p>
      </dgm:t>
    </dgm:pt>
    <dgm:pt modelId="{A886D959-F11A-46A3-BA49-AA27F18187F5}">
      <dgm:prSet/>
      <dgm:spPr/>
      <dgm:t>
        <a:bodyPr/>
        <a:lstStyle/>
        <a:p>
          <a:r>
            <a:rPr lang="el-GR" b="1" dirty="0"/>
            <a:t>Έχουν τεθεί αιτήματα για 603 Συνεντεύξεις </a:t>
          </a:r>
          <a:endParaRPr lang="en-US" b="1" dirty="0"/>
        </a:p>
      </dgm:t>
    </dgm:pt>
    <dgm:pt modelId="{12A1A9F6-73FD-4510-95D8-0AC91CEF13B8}" type="parTrans" cxnId="{6A3CB832-7709-4624-B50A-4F7720B09E4D}">
      <dgm:prSet/>
      <dgm:spPr/>
      <dgm:t>
        <a:bodyPr/>
        <a:lstStyle/>
        <a:p>
          <a:endParaRPr lang="en-US"/>
        </a:p>
      </dgm:t>
    </dgm:pt>
    <dgm:pt modelId="{D38DE183-01A2-4B45-A88D-EC438C7C7E8E}" type="sibTrans" cxnId="{6A3CB832-7709-4624-B50A-4F7720B09E4D}">
      <dgm:prSet/>
      <dgm:spPr/>
      <dgm:t>
        <a:bodyPr/>
        <a:lstStyle/>
        <a:p>
          <a:endParaRPr lang="en-US"/>
        </a:p>
      </dgm:t>
    </dgm:pt>
    <dgm:pt modelId="{059FB7D9-C0B6-4DD9-8F6C-0F814AA61E81}">
      <dgm:prSet/>
      <dgm:spPr/>
      <dgm:t>
        <a:bodyPr/>
        <a:lstStyle/>
        <a:p>
          <a:r>
            <a:rPr lang="el-GR" b="1" dirty="0"/>
            <a:t>Έχουν ήδη κλειστεί 275 συνεντεύξεις με στελέχη των επιχειρήσεων που συμμετέχουν στις Ημέρες Καριέρας</a:t>
          </a:r>
          <a:endParaRPr lang="en-US" b="1" dirty="0"/>
        </a:p>
      </dgm:t>
    </dgm:pt>
    <dgm:pt modelId="{F9A5E609-97D2-4ECA-9DAE-699798E40EE0}" type="parTrans" cxnId="{7F56940A-D263-4DBC-9842-A0B6C69C5164}">
      <dgm:prSet/>
      <dgm:spPr/>
      <dgm:t>
        <a:bodyPr/>
        <a:lstStyle/>
        <a:p>
          <a:endParaRPr lang="en-US"/>
        </a:p>
      </dgm:t>
    </dgm:pt>
    <dgm:pt modelId="{1D2A84FA-9BC0-4951-AA2B-B6ED990BE20F}" type="sibTrans" cxnId="{7F56940A-D263-4DBC-9842-A0B6C69C5164}">
      <dgm:prSet/>
      <dgm:spPr/>
      <dgm:t>
        <a:bodyPr/>
        <a:lstStyle/>
        <a:p>
          <a:endParaRPr lang="en-US"/>
        </a:p>
      </dgm:t>
    </dgm:pt>
    <dgm:pt modelId="{B44547E6-5275-46EF-B88B-24805052F6A6}">
      <dgm:prSet/>
      <dgm:spPr/>
      <dgm:t>
        <a:bodyPr/>
        <a:lstStyle/>
        <a:p>
          <a:r>
            <a:rPr lang="el-GR" b="1" dirty="0"/>
            <a:t>Η διαδικασία των συνεντεύξεων γίνεται μέσω της πλατφόρμας </a:t>
          </a:r>
          <a:r>
            <a:rPr lang="en-GB" b="1" dirty="0" err="1"/>
            <a:t>Eventora</a:t>
          </a:r>
          <a:r>
            <a:rPr lang="en-GB" b="1" dirty="0"/>
            <a:t> </a:t>
          </a:r>
          <a:endParaRPr lang="en-US" b="1" dirty="0"/>
        </a:p>
      </dgm:t>
    </dgm:pt>
    <dgm:pt modelId="{C660296F-6F59-4F67-ABB3-ED427C9C1753}" type="parTrans" cxnId="{92A11F43-57C3-4C6E-A4DD-D1E21D40A1DF}">
      <dgm:prSet/>
      <dgm:spPr/>
      <dgm:t>
        <a:bodyPr/>
        <a:lstStyle/>
        <a:p>
          <a:endParaRPr lang="en-US"/>
        </a:p>
      </dgm:t>
    </dgm:pt>
    <dgm:pt modelId="{A96CE9B0-B19D-41B4-B6CB-60CAF6A371A5}" type="sibTrans" cxnId="{92A11F43-57C3-4C6E-A4DD-D1E21D40A1DF}">
      <dgm:prSet/>
      <dgm:spPr/>
      <dgm:t>
        <a:bodyPr/>
        <a:lstStyle/>
        <a:p>
          <a:endParaRPr lang="en-US"/>
        </a:p>
      </dgm:t>
    </dgm:pt>
    <dgm:pt modelId="{9BC93238-0D2C-494C-A21C-55F1020A9075}" type="pres">
      <dgm:prSet presAssocID="{FB58454C-CE95-41BF-A064-24429CE42AF3}" presName="matrix" presStyleCnt="0">
        <dgm:presLayoutVars>
          <dgm:chMax val="1"/>
          <dgm:dir/>
          <dgm:resizeHandles val="exact"/>
        </dgm:presLayoutVars>
      </dgm:prSet>
      <dgm:spPr/>
    </dgm:pt>
    <dgm:pt modelId="{6B48D534-D5D0-4A1C-BE52-ACCF5A803139}" type="pres">
      <dgm:prSet presAssocID="{FB58454C-CE95-41BF-A064-24429CE42AF3}" presName="diamond" presStyleLbl="bgShp" presStyleIdx="0" presStyleCnt="1"/>
      <dgm:spPr/>
    </dgm:pt>
    <dgm:pt modelId="{A008F1F1-9AF3-4C76-9B00-599D99B1FDD3}" type="pres">
      <dgm:prSet presAssocID="{FB58454C-CE95-41BF-A064-24429CE42AF3}" presName="quad1" presStyleLbl="node1" presStyleIdx="0" presStyleCnt="4">
        <dgm:presLayoutVars>
          <dgm:chMax val="0"/>
          <dgm:chPref val="0"/>
          <dgm:bulletEnabled val="1"/>
        </dgm:presLayoutVars>
      </dgm:prSet>
      <dgm:spPr/>
    </dgm:pt>
    <dgm:pt modelId="{59B2FBCF-4F7C-4507-9370-2D9B37B7F277}" type="pres">
      <dgm:prSet presAssocID="{FB58454C-CE95-41BF-A064-24429CE42AF3}" presName="quad2" presStyleLbl="node1" presStyleIdx="1" presStyleCnt="4">
        <dgm:presLayoutVars>
          <dgm:chMax val="0"/>
          <dgm:chPref val="0"/>
          <dgm:bulletEnabled val="1"/>
        </dgm:presLayoutVars>
      </dgm:prSet>
      <dgm:spPr/>
    </dgm:pt>
    <dgm:pt modelId="{301636C5-87FA-4B13-8571-8944C2D15204}" type="pres">
      <dgm:prSet presAssocID="{FB58454C-CE95-41BF-A064-24429CE42AF3}" presName="quad3" presStyleLbl="node1" presStyleIdx="2" presStyleCnt="4">
        <dgm:presLayoutVars>
          <dgm:chMax val="0"/>
          <dgm:chPref val="0"/>
          <dgm:bulletEnabled val="1"/>
        </dgm:presLayoutVars>
      </dgm:prSet>
      <dgm:spPr/>
    </dgm:pt>
    <dgm:pt modelId="{57D35C1D-7927-4BEA-9B8D-0FEFC78A7AA1}" type="pres">
      <dgm:prSet presAssocID="{FB58454C-CE95-41BF-A064-24429CE42AF3}" presName="quad4" presStyleLbl="node1" presStyleIdx="3" presStyleCnt="4">
        <dgm:presLayoutVars>
          <dgm:chMax val="0"/>
          <dgm:chPref val="0"/>
          <dgm:bulletEnabled val="1"/>
        </dgm:presLayoutVars>
      </dgm:prSet>
      <dgm:spPr/>
    </dgm:pt>
  </dgm:ptLst>
  <dgm:cxnLst>
    <dgm:cxn modelId="{7AE88203-FBD1-4ED1-BE09-09501F4A80EE}" type="presOf" srcId="{B44547E6-5275-46EF-B88B-24805052F6A6}" destId="{57D35C1D-7927-4BEA-9B8D-0FEFC78A7AA1}" srcOrd="0" destOrd="0" presId="urn:microsoft.com/office/officeart/2005/8/layout/matrix3"/>
    <dgm:cxn modelId="{7F56940A-D263-4DBC-9842-A0B6C69C5164}" srcId="{FB58454C-CE95-41BF-A064-24429CE42AF3}" destId="{059FB7D9-C0B6-4DD9-8F6C-0F814AA61E81}" srcOrd="2" destOrd="0" parTransId="{F9A5E609-97D2-4ECA-9DAE-699798E40EE0}" sibTransId="{1D2A84FA-9BC0-4951-AA2B-B6ED990BE20F}"/>
    <dgm:cxn modelId="{58552627-F924-4020-A20D-8A17C77EFB4A}" type="presOf" srcId="{FB58454C-CE95-41BF-A064-24429CE42AF3}" destId="{9BC93238-0D2C-494C-A21C-55F1020A9075}" srcOrd="0" destOrd="0" presId="urn:microsoft.com/office/officeart/2005/8/layout/matrix3"/>
    <dgm:cxn modelId="{6A3CB832-7709-4624-B50A-4F7720B09E4D}" srcId="{FB58454C-CE95-41BF-A064-24429CE42AF3}" destId="{A886D959-F11A-46A3-BA49-AA27F18187F5}" srcOrd="1" destOrd="0" parTransId="{12A1A9F6-73FD-4510-95D8-0AC91CEF13B8}" sibTransId="{D38DE183-01A2-4B45-A88D-EC438C7C7E8E}"/>
    <dgm:cxn modelId="{92A11F43-57C3-4C6E-A4DD-D1E21D40A1DF}" srcId="{FB58454C-CE95-41BF-A064-24429CE42AF3}" destId="{B44547E6-5275-46EF-B88B-24805052F6A6}" srcOrd="3" destOrd="0" parTransId="{C660296F-6F59-4F67-ABB3-ED427C9C1753}" sibTransId="{A96CE9B0-B19D-41B4-B6CB-60CAF6A371A5}"/>
    <dgm:cxn modelId="{C221146E-7136-4766-8D01-6858CE857105}" type="presOf" srcId="{059FB7D9-C0B6-4DD9-8F6C-0F814AA61E81}" destId="{301636C5-87FA-4B13-8571-8944C2D15204}" srcOrd="0" destOrd="0" presId="urn:microsoft.com/office/officeart/2005/8/layout/matrix3"/>
    <dgm:cxn modelId="{FA55AD7C-F284-40FC-A3C8-B225B2A1BAFF}" type="presOf" srcId="{A886D959-F11A-46A3-BA49-AA27F18187F5}" destId="{59B2FBCF-4F7C-4507-9370-2D9B37B7F277}" srcOrd="0" destOrd="0" presId="urn:microsoft.com/office/officeart/2005/8/layout/matrix3"/>
    <dgm:cxn modelId="{A26AF1AA-A2F5-4375-8FBB-B670F6DB0257}" type="presOf" srcId="{8C9609D2-8B41-4D91-9BF4-1DB419129175}" destId="{A008F1F1-9AF3-4C76-9B00-599D99B1FDD3}" srcOrd="0" destOrd="0" presId="urn:microsoft.com/office/officeart/2005/8/layout/matrix3"/>
    <dgm:cxn modelId="{086DABAF-A769-440B-8082-0D6F21BDAA35}" srcId="{FB58454C-CE95-41BF-A064-24429CE42AF3}" destId="{8C9609D2-8B41-4D91-9BF4-1DB419129175}" srcOrd="0" destOrd="0" parTransId="{05DAE3C8-39B7-468C-9E70-4AF1504F1761}" sibTransId="{BBE4F650-E50A-4074-B22F-7C9D12E4F475}"/>
    <dgm:cxn modelId="{322BF9D6-9568-4B91-A122-8C98288C29FD}" type="presParOf" srcId="{9BC93238-0D2C-494C-A21C-55F1020A9075}" destId="{6B48D534-D5D0-4A1C-BE52-ACCF5A803139}" srcOrd="0" destOrd="0" presId="urn:microsoft.com/office/officeart/2005/8/layout/matrix3"/>
    <dgm:cxn modelId="{AFFA21CD-5F6B-4574-AFF1-7D8B8019F0D6}" type="presParOf" srcId="{9BC93238-0D2C-494C-A21C-55F1020A9075}" destId="{A008F1F1-9AF3-4C76-9B00-599D99B1FDD3}" srcOrd="1" destOrd="0" presId="urn:microsoft.com/office/officeart/2005/8/layout/matrix3"/>
    <dgm:cxn modelId="{3B199DA1-8F08-4951-8282-5F858199F9B2}" type="presParOf" srcId="{9BC93238-0D2C-494C-A21C-55F1020A9075}" destId="{59B2FBCF-4F7C-4507-9370-2D9B37B7F277}" srcOrd="2" destOrd="0" presId="urn:microsoft.com/office/officeart/2005/8/layout/matrix3"/>
    <dgm:cxn modelId="{9FE83801-8813-449A-AA8A-2D625AE11D4E}" type="presParOf" srcId="{9BC93238-0D2C-494C-A21C-55F1020A9075}" destId="{301636C5-87FA-4B13-8571-8944C2D15204}" srcOrd="3" destOrd="0" presId="urn:microsoft.com/office/officeart/2005/8/layout/matrix3"/>
    <dgm:cxn modelId="{9DE8B368-45E5-4ED2-86B3-501C4AA016C0}" type="presParOf" srcId="{9BC93238-0D2C-494C-A21C-55F1020A9075}" destId="{57D35C1D-7927-4BEA-9B8D-0FEFC78A7AA1}"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2113C4-0E73-46C8-9194-2C4044AEEED6}">
      <dsp:nvSpPr>
        <dsp:cNvPr id="0" name=""/>
        <dsp:cNvSpPr/>
      </dsp:nvSpPr>
      <dsp:spPr>
        <a:xfrm>
          <a:off x="0" y="3327889"/>
          <a:ext cx="6364224" cy="218345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l-GR" sz="2100" b="1" kern="1200" dirty="0"/>
            <a:t>Περιλαμβάνει διαδικτυακές δράσεις με την χρήση και αξιοποίηση εξειδικευμένης πλατφόρμας όσο και δια ζώσης εκδηλώσεις, οι οποίες θα λάβουν χώρα στο Κεντρικό Κτήριο του Πανεπιστημίου μας (Πανεπιστημίου 30, Κτήριο Προπυλαίων, Αμφιθέατρο Αργυριάδη)</a:t>
          </a:r>
          <a:endParaRPr lang="en-US" sz="2100" b="1" kern="1200" dirty="0"/>
        </a:p>
      </dsp:txBody>
      <dsp:txXfrm>
        <a:off x="0" y="3327889"/>
        <a:ext cx="6364224" cy="2183455"/>
      </dsp:txXfrm>
    </dsp:sp>
    <dsp:sp modelId="{679CB51C-9B2D-4D10-91EC-AAC8D6AD6119}">
      <dsp:nvSpPr>
        <dsp:cNvPr id="0" name=""/>
        <dsp:cNvSpPr/>
      </dsp:nvSpPr>
      <dsp:spPr>
        <a:xfrm rot="10800000">
          <a:off x="0" y="2486"/>
          <a:ext cx="6364224" cy="3358155"/>
        </a:xfrm>
        <a:prstGeom prst="upArrowCallout">
          <a:avLst/>
        </a:prstGeom>
        <a:solidFill>
          <a:schemeClr val="accent2">
            <a:hueOff val="-1514791"/>
            <a:satOff val="-10147"/>
            <a:lumOff val="21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l-GR" sz="2100" b="1" kern="1200" dirty="0"/>
            <a:t>Η φετινή εκδήλωση </a:t>
          </a:r>
          <a:r>
            <a:rPr lang="en-GB" sz="2100" b="1" kern="1200" dirty="0"/>
            <a:t> </a:t>
          </a:r>
          <a:r>
            <a:rPr lang="el-GR" sz="2100" b="1" kern="1200" dirty="0"/>
            <a:t>έχει υβριδική μορφή </a:t>
          </a:r>
          <a:endParaRPr lang="en-US" sz="2100" b="1" kern="1200" dirty="0"/>
        </a:p>
      </dsp:txBody>
      <dsp:txXfrm rot="10800000">
        <a:off x="0" y="2486"/>
        <a:ext cx="6364224" cy="21820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83DD5B-11DC-4016-AB91-9F0A3B6A76A3}">
      <dsp:nvSpPr>
        <dsp:cNvPr id="0" name=""/>
        <dsp:cNvSpPr/>
      </dsp:nvSpPr>
      <dsp:spPr>
        <a:xfrm>
          <a:off x="0" y="52379"/>
          <a:ext cx="6967728" cy="131859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b="1" kern="1200" dirty="0"/>
            <a:t>Οι  Υπηρεσίες Συμβουλευτικής και Επαγγελματικού </a:t>
          </a:r>
          <a:r>
            <a:rPr lang="el-GR" sz="2300" b="1" kern="1200" dirty="0" err="1"/>
            <a:t>Προσνατολισμού</a:t>
          </a:r>
          <a:r>
            <a:rPr lang="el-GR" sz="2300" b="1" kern="1200" dirty="0"/>
            <a:t> και Επιχειρηματικότητας του Γραφείου Διασύνδεσης</a:t>
          </a:r>
          <a:endParaRPr lang="en-US" sz="2300" b="1" kern="1200" dirty="0"/>
        </a:p>
      </dsp:txBody>
      <dsp:txXfrm>
        <a:off x="64368" y="116747"/>
        <a:ext cx="6838992" cy="1189854"/>
      </dsp:txXfrm>
    </dsp:sp>
    <dsp:sp modelId="{FBA2B9BD-019A-49C7-B128-6836521FF338}">
      <dsp:nvSpPr>
        <dsp:cNvPr id="0" name=""/>
        <dsp:cNvSpPr/>
      </dsp:nvSpPr>
      <dsp:spPr>
        <a:xfrm>
          <a:off x="0" y="1437210"/>
          <a:ext cx="6967728" cy="1318590"/>
        </a:xfrm>
        <a:prstGeom prst="roundRect">
          <a:avLst/>
        </a:prstGeom>
        <a:solidFill>
          <a:schemeClr val="accent2">
            <a:hueOff val="-504930"/>
            <a:satOff val="-3382"/>
            <a:lumOff val="7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b="1" kern="1200" dirty="0"/>
            <a:t>Οι υπηρεσίες δικτύωσης με φορείς απασχόλησης  και η πληροφόρηση σε θέματα σπουδών </a:t>
          </a:r>
          <a:endParaRPr lang="en-US" sz="2300" b="1" kern="1200" dirty="0"/>
        </a:p>
      </dsp:txBody>
      <dsp:txXfrm>
        <a:off x="64368" y="1501578"/>
        <a:ext cx="6838992" cy="1189854"/>
      </dsp:txXfrm>
    </dsp:sp>
    <dsp:sp modelId="{CACA0AEB-4CF9-4081-89C1-130D7FF52829}">
      <dsp:nvSpPr>
        <dsp:cNvPr id="0" name=""/>
        <dsp:cNvSpPr/>
      </dsp:nvSpPr>
      <dsp:spPr>
        <a:xfrm>
          <a:off x="0" y="4127055"/>
          <a:ext cx="6967728" cy="1318590"/>
        </a:xfrm>
        <a:prstGeom prst="roundRect">
          <a:avLst/>
        </a:prstGeom>
        <a:solidFill>
          <a:schemeClr val="accent2">
            <a:hueOff val="-1009861"/>
            <a:satOff val="-6765"/>
            <a:lumOff val="14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b="1" kern="1200" dirty="0"/>
            <a:t>Τα αποτελέσματα της Μελέτης για την </a:t>
          </a:r>
          <a:r>
            <a:rPr lang="el-GR" sz="2300" b="1" kern="1200" dirty="0" err="1"/>
            <a:t>απασχολησιμότητα</a:t>
          </a:r>
          <a:r>
            <a:rPr lang="el-GR" sz="2300" b="1" kern="1200" dirty="0"/>
            <a:t> των Αποφοίτων του ΕΚΠΑ</a:t>
          </a:r>
          <a:endParaRPr lang="en-US" sz="2300" b="1" kern="1200" dirty="0"/>
        </a:p>
      </dsp:txBody>
      <dsp:txXfrm>
        <a:off x="64368" y="4191423"/>
        <a:ext cx="6838992" cy="1189854"/>
      </dsp:txXfrm>
    </dsp:sp>
    <dsp:sp modelId="{D463C6C8-C4F8-4BB9-9ECC-9ABCA2F0512B}">
      <dsp:nvSpPr>
        <dsp:cNvPr id="0" name=""/>
        <dsp:cNvSpPr/>
      </dsp:nvSpPr>
      <dsp:spPr>
        <a:xfrm>
          <a:off x="0" y="2726580"/>
          <a:ext cx="6967728" cy="1318590"/>
        </a:xfrm>
        <a:prstGeom prst="roundRect">
          <a:avLst/>
        </a:prstGeom>
        <a:solidFill>
          <a:schemeClr val="accent2">
            <a:hueOff val="-1514791"/>
            <a:satOff val="-10147"/>
            <a:lumOff val="21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b="1" kern="1200" dirty="0"/>
            <a:t>Το νέο πληροφοριακό Σύστημα του Γραφείου Διασύνδεσης </a:t>
          </a:r>
          <a:endParaRPr lang="en-US" sz="2300" b="1" kern="1200" dirty="0"/>
        </a:p>
      </dsp:txBody>
      <dsp:txXfrm>
        <a:off x="64368" y="2790948"/>
        <a:ext cx="6838992" cy="11898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86320C-0C8F-4166-80AA-D623B314DCE5}">
      <dsp:nvSpPr>
        <dsp:cNvPr id="0" name=""/>
        <dsp:cNvSpPr/>
      </dsp:nvSpPr>
      <dsp:spPr>
        <a:xfrm>
          <a:off x="0" y="297215"/>
          <a:ext cx="6364224" cy="3780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A38846D-8E48-421A-A22F-9E772CDB684E}">
      <dsp:nvSpPr>
        <dsp:cNvPr id="0" name=""/>
        <dsp:cNvSpPr/>
      </dsp:nvSpPr>
      <dsp:spPr>
        <a:xfrm>
          <a:off x="318211" y="75815"/>
          <a:ext cx="4454956" cy="4428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387" tIns="0" rIns="168387" bIns="0" numCol="1" spcCol="1270" anchor="ctr" anchorCtr="0">
          <a:noAutofit/>
        </a:bodyPr>
        <a:lstStyle/>
        <a:p>
          <a:pPr marL="0" lvl="0" indent="0" algn="l" defTabSz="666750">
            <a:lnSpc>
              <a:spcPct val="90000"/>
            </a:lnSpc>
            <a:spcBef>
              <a:spcPct val="0"/>
            </a:spcBef>
            <a:spcAft>
              <a:spcPct val="35000"/>
            </a:spcAft>
            <a:buNone/>
          </a:pPr>
          <a:r>
            <a:rPr lang="el-GR" sz="1500" kern="1200"/>
            <a:t>Σαρακάκης (10:00 – 10:15)</a:t>
          </a:r>
          <a:endParaRPr lang="en-US" sz="1500" kern="1200"/>
        </a:p>
      </dsp:txBody>
      <dsp:txXfrm>
        <a:off x="339827" y="97431"/>
        <a:ext cx="4411724" cy="399568"/>
      </dsp:txXfrm>
    </dsp:sp>
    <dsp:sp modelId="{B9E82237-5187-4EEE-87A1-A135148708CA}">
      <dsp:nvSpPr>
        <dsp:cNvPr id="0" name=""/>
        <dsp:cNvSpPr/>
      </dsp:nvSpPr>
      <dsp:spPr>
        <a:xfrm>
          <a:off x="0" y="977616"/>
          <a:ext cx="6364224" cy="3780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08BFB8-1EF7-4006-B958-720D623ED320}">
      <dsp:nvSpPr>
        <dsp:cNvPr id="0" name=""/>
        <dsp:cNvSpPr/>
      </dsp:nvSpPr>
      <dsp:spPr>
        <a:xfrm>
          <a:off x="318211" y="756215"/>
          <a:ext cx="4454956" cy="44280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387" tIns="0" rIns="168387" bIns="0" numCol="1" spcCol="1270" anchor="ctr" anchorCtr="0">
          <a:noAutofit/>
        </a:bodyPr>
        <a:lstStyle/>
        <a:p>
          <a:pPr marL="0" lvl="0" indent="0" algn="l" defTabSz="666750">
            <a:lnSpc>
              <a:spcPct val="90000"/>
            </a:lnSpc>
            <a:spcBef>
              <a:spcPct val="0"/>
            </a:spcBef>
            <a:spcAft>
              <a:spcPct val="35000"/>
            </a:spcAft>
            <a:buNone/>
          </a:pPr>
          <a:r>
            <a:rPr lang="el-GR" sz="1500" kern="1200"/>
            <a:t>Nestle (10:15 – 10:30)</a:t>
          </a:r>
          <a:endParaRPr lang="en-US" sz="1500" kern="1200"/>
        </a:p>
      </dsp:txBody>
      <dsp:txXfrm>
        <a:off x="339827" y="777831"/>
        <a:ext cx="4411724" cy="399568"/>
      </dsp:txXfrm>
    </dsp:sp>
    <dsp:sp modelId="{5C1FE922-04EF-4DCE-B4FF-0A5D751FBA45}">
      <dsp:nvSpPr>
        <dsp:cNvPr id="0" name=""/>
        <dsp:cNvSpPr/>
      </dsp:nvSpPr>
      <dsp:spPr>
        <a:xfrm>
          <a:off x="0" y="1658016"/>
          <a:ext cx="6364224" cy="3780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07242F-AB57-438B-A799-69274D97158A}">
      <dsp:nvSpPr>
        <dsp:cNvPr id="0" name=""/>
        <dsp:cNvSpPr/>
      </dsp:nvSpPr>
      <dsp:spPr>
        <a:xfrm>
          <a:off x="318211" y="1436616"/>
          <a:ext cx="4454956" cy="44280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387" tIns="0" rIns="168387" bIns="0" numCol="1" spcCol="1270" anchor="ctr" anchorCtr="0">
          <a:noAutofit/>
        </a:bodyPr>
        <a:lstStyle/>
        <a:p>
          <a:pPr marL="0" lvl="0" indent="0" algn="l" defTabSz="666750">
            <a:lnSpc>
              <a:spcPct val="90000"/>
            </a:lnSpc>
            <a:spcBef>
              <a:spcPct val="0"/>
            </a:spcBef>
            <a:spcAft>
              <a:spcPct val="35000"/>
            </a:spcAft>
            <a:buNone/>
          </a:pPr>
          <a:r>
            <a:rPr lang="en-GB" sz="1500" kern="1200"/>
            <a:t>Career Help EU (10:30 – 10:45)</a:t>
          </a:r>
          <a:endParaRPr lang="en-US" sz="1500" kern="1200"/>
        </a:p>
      </dsp:txBody>
      <dsp:txXfrm>
        <a:off x="339827" y="1458232"/>
        <a:ext cx="4411724" cy="399568"/>
      </dsp:txXfrm>
    </dsp:sp>
    <dsp:sp modelId="{04AF938E-5271-4EEC-B17E-DA9F7A326B4B}">
      <dsp:nvSpPr>
        <dsp:cNvPr id="0" name=""/>
        <dsp:cNvSpPr/>
      </dsp:nvSpPr>
      <dsp:spPr>
        <a:xfrm>
          <a:off x="0" y="2338416"/>
          <a:ext cx="6364224" cy="3780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57D8A5D-3FBD-4F94-A899-E701FD4EEEDE}">
      <dsp:nvSpPr>
        <dsp:cNvPr id="0" name=""/>
        <dsp:cNvSpPr/>
      </dsp:nvSpPr>
      <dsp:spPr>
        <a:xfrm>
          <a:off x="318211" y="2117016"/>
          <a:ext cx="4454956" cy="4428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387" tIns="0" rIns="168387" bIns="0" numCol="1" spcCol="1270" anchor="ctr" anchorCtr="0">
          <a:noAutofit/>
        </a:bodyPr>
        <a:lstStyle/>
        <a:p>
          <a:pPr marL="0" lvl="0" indent="0" algn="l" defTabSz="666750">
            <a:lnSpc>
              <a:spcPct val="90000"/>
            </a:lnSpc>
            <a:spcBef>
              <a:spcPct val="0"/>
            </a:spcBef>
            <a:spcAft>
              <a:spcPct val="35000"/>
            </a:spcAft>
            <a:buNone/>
          </a:pPr>
          <a:r>
            <a:rPr lang="en-GB" sz="1500" kern="1200"/>
            <a:t>Aegean Airlines (10:45 – 11:00)</a:t>
          </a:r>
          <a:endParaRPr lang="en-US" sz="1500" kern="1200"/>
        </a:p>
      </dsp:txBody>
      <dsp:txXfrm>
        <a:off x="339827" y="2138632"/>
        <a:ext cx="4411724" cy="399568"/>
      </dsp:txXfrm>
    </dsp:sp>
    <dsp:sp modelId="{E3418107-CF17-4BA5-A8DC-362EDA66079A}">
      <dsp:nvSpPr>
        <dsp:cNvPr id="0" name=""/>
        <dsp:cNvSpPr/>
      </dsp:nvSpPr>
      <dsp:spPr>
        <a:xfrm>
          <a:off x="0" y="3018816"/>
          <a:ext cx="6364224" cy="378000"/>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9CA27A6-2908-472E-9E67-01D1E060968E}">
      <dsp:nvSpPr>
        <dsp:cNvPr id="0" name=""/>
        <dsp:cNvSpPr/>
      </dsp:nvSpPr>
      <dsp:spPr>
        <a:xfrm>
          <a:off x="318211" y="2797416"/>
          <a:ext cx="4454956" cy="44280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387" tIns="0" rIns="168387" bIns="0" numCol="1" spcCol="1270" anchor="ctr" anchorCtr="0">
          <a:noAutofit/>
        </a:bodyPr>
        <a:lstStyle/>
        <a:p>
          <a:pPr marL="0" lvl="0" indent="0" algn="l" defTabSz="666750">
            <a:lnSpc>
              <a:spcPct val="90000"/>
            </a:lnSpc>
            <a:spcBef>
              <a:spcPct val="0"/>
            </a:spcBef>
            <a:spcAft>
              <a:spcPct val="35000"/>
            </a:spcAft>
            <a:buNone/>
          </a:pPr>
          <a:r>
            <a:rPr lang="el-GR" sz="1500" kern="1200"/>
            <a:t>ADAC (11:00 – 11:15)</a:t>
          </a:r>
          <a:endParaRPr lang="en-US" sz="1500" kern="1200"/>
        </a:p>
      </dsp:txBody>
      <dsp:txXfrm>
        <a:off x="339827" y="2819032"/>
        <a:ext cx="4411724" cy="399568"/>
      </dsp:txXfrm>
    </dsp:sp>
    <dsp:sp modelId="{5861E6E5-EC42-45DD-B226-A2798FAD068C}">
      <dsp:nvSpPr>
        <dsp:cNvPr id="0" name=""/>
        <dsp:cNvSpPr/>
      </dsp:nvSpPr>
      <dsp:spPr>
        <a:xfrm>
          <a:off x="0" y="3699216"/>
          <a:ext cx="6364224" cy="3780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3A5AE77-E5B5-4403-B73C-83F64961060C}">
      <dsp:nvSpPr>
        <dsp:cNvPr id="0" name=""/>
        <dsp:cNvSpPr/>
      </dsp:nvSpPr>
      <dsp:spPr>
        <a:xfrm>
          <a:off x="318211" y="3477816"/>
          <a:ext cx="4454956" cy="4428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387" tIns="0" rIns="168387" bIns="0" numCol="1" spcCol="1270" anchor="ctr" anchorCtr="0">
          <a:noAutofit/>
        </a:bodyPr>
        <a:lstStyle/>
        <a:p>
          <a:pPr marL="0" lvl="0" indent="0" algn="l" defTabSz="666750">
            <a:lnSpc>
              <a:spcPct val="90000"/>
            </a:lnSpc>
            <a:spcBef>
              <a:spcPct val="0"/>
            </a:spcBef>
            <a:spcAft>
              <a:spcPct val="35000"/>
            </a:spcAft>
            <a:buNone/>
          </a:pPr>
          <a:r>
            <a:rPr lang="el-GR" sz="1500" kern="1200"/>
            <a:t>P&amp;G (11:15 – 11:30)</a:t>
          </a:r>
          <a:endParaRPr lang="en-US" sz="1500" kern="1200"/>
        </a:p>
      </dsp:txBody>
      <dsp:txXfrm>
        <a:off x="339827" y="3499432"/>
        <a:ext cx="4411724" cy="399568"/>
      </dsp:txXfrm>
    </dsp:sp>
    <dsp:sp modelId="{724E4548-FDFC-4CF3-9871-8EAF8238777C}">
      <dsp:nvSpPr>
        <dsp:cNvPr id="0" name=""/>
        <dsp:cNvSpPr/>
      </dsp:nvSpPr>
      <dsp:spPr>
        <a:xfrm>
          <a:off x="0" y="4379616"/>
          <a:ext cx="6364224" cy="3780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27BE72A-C473-4D37-9F30-FE9167BEAA72}">
      <dsp:nvSpPr>
        <dsp:cNvPr id="0" name=""/>
        <dsp:cNvSpPr/>
      </dsp:nvSpPr>
      <dsp:spPr>
        <a:xfrm>
          <a:off x="318211" y="4158216"/>
          <a:ext cx="4454956" cy="44280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387" tIns="0" rIns="168387" bIns="0" numCol="1" spcCol="1270" anchor="ctr" anchorCtr="0">
          <a:noAutofit/>
        </a:bodyPr>
        <a:lstStyle/>
        <a:p>
          <a:pPr marL="0" lvl="0" indent="0" algn="l" defTabSz="666750">
            <a:lnSpc>
              <a:spcPct val="90000"/>
            </a:lnSpc>
            <a:spcBef>
              <a:spcPct val="0"/>
            </a:spcBef>
            <a:spcAft>
              <a:spcPct val="35000"/>
            </a:spcAft>
            <a:buNone/>
          </a:pPr>
          <a:r>
            <a:rPr lang="el-GR" sz="1500" kern="1200"/>
            <a:t>ΤΡΑΠΕΖΑ ΠΕΙΡΑΙΩΣ (11:30  -11:45)</a:t>
          </a:r>
          <a:endParaRPr lang="en-US" sz="1500" kern="1200"/>
        </a:p>
      </dsp:txBody>
      <dsp:txXfrm>
        <a:off x="339827" y="4179832"/>
        <a:ext cx="4411724" cy="399568"/>
      </dsp:txXfrm>
    </dsp:sp>
    <dsp:sp modelId="{F7ECC7E0-4D29-41BC-9D20-ED87F1E0EB97}">
      <dsp:nvSpPr>
        <dsp:cNvPr id="0" name=""/>
        <dsp:cNvSpPr/>
      </dsp:nvSpPr>
      <dsp:spPr>
        <a:xfrm>
          <a:off x="0" y="5060016"/>
          <a:ext cx="6364224" cy="3780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F0FA7BF-9BE5-4F87-94E4-20BEEEB055B2}">
      <dsp:nvSpPr>
        <dsp:cNvPr id="0" name=""/>
        <dsp:cNvSpPr/>
      </dsp:nvSpPr>
      <dsp:spPr>
        <a:xfrm>
          <a:off x="318211" y="4838616"/>
          <a:ext cx="4454956" cy="44280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387" tIns="0" rIns="168387" bIns="0" numCol="1" spcCol="1270" anchor="ctr" anchorCtr="0">
          <a:noAutofit/>
        </a:bodyPr>
        <a:lstStyle/>
        <a:p>
          <a:pPr marL="0" lvl="0" indent="0" algn="l" defTabSz="666750">
            <a:lnSpc>
              <a:spcPct val="90000"/>
            </a:lnSpc>
            <a:spcBef>
              <a:spcPct val="0"/>
            </a:spcBef>
            <a:spcAft>
              <a:spcPct val="35000"/>
            </a:spcAft>
            <a:buNone/>
          </a:pPr>
          <a:r>
            <a:rPr lang="el-GR" sz="1500" kern="1200"/>
            <a:t>Eventora (11:45 – 12:00)</a:t>
          </a:r>
          <a:endParaRPr lang="en-US" sz="1500" kern="1200"/>
        </a:p>
      </dsp:txBody>
      <dsp:txXfrm>
        <a:off x="339827" y="4860232"/>
        <a:ext cx="4411724" cy="3995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9706D8-F4EB-43C9-B5DE-9CA5AD6A355A}">
      <dsp:nvSpPr>
        <dsp:cNvPr id="0" name=""/>
        <dsp:cNvSpPr/>
      </dsp:nvSpPr>
      <dsp:spPr>
        <a:xfrm>
          <a:off x="0" y="297215"/>
          <a:ext cx="6364224" cy="3780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DA01FF0-E9EB-41A5-AA98-15FE77B2EC1B}">
      <dsp:nvSpPr>
        <dsp:cNvPr id="0" name=""/>
        <dsp:cNvSpPr/>
      </dsp:nvSpPr>
      <dsp:spPr>
        <a:xfrm>
          <a:off x="318211" y="75815"/>
          <a:ext cx="4454956" cy="4428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387" tIns="0" rIns="168387" bIns="0" numCol="1" spcCol="1270" anchor="ctr" anchorCtr="0">
          <a:noAutofit/>
        </a:bodyPr>
        <a:lstStyle/>
        <a:p>
          <a:pPr marL="0" lvl="0" indent="0" algn="l" defTabSz="666750">
            <a:lnSpc>
              <a:spcPct val="90000"/>
            </a:lnSpc>
            <a:spcBef>
              <a:spcPct val="0"/>
            </a:spcBef>
            <a:spcAft>
              <a:spcPct val="35000"/>
            </a:spcAft>
            <a:buNone/>
          </a:pPr>
          <a:r>
            <a:rPr lang="en-GB" sz="1500" kern="1200"/>
            <a:t>INTRASOFT (12:00 – 12:15)</a:t>
          </a:r>
          <a:endParaRPr lang="en-US" sz="1500" kern="1200"/>
        </a:p>
      </dsp:txBody>
      <dsp:txXfrm>
        <a:off x="339827" y="97431"/>
        <a:ext cx="4411724" cy="399568"/>
      </dsp:txXfrm>
    </dsp:sp>
    <dsp:sp modelId="{76D6EF19-E6AB-4DE2-A7F1-515AF57334C2}">
      <dsp:nvSpPr>
        <dsp:cNvPr id="0" name=""/>
        <dsp:cNvSpPr/>
      </dsp:nvSpPr>
      <dsp:spPr>
        <a:xfrm>
          <a:off x="0" y="977616"/>
          <a:ext cx="6364224" cy="378000"/>
        </a:xfrm>
        <a:prstGeom prst="rect">
          <a:avLst/>
        </a:prstGeom>
        <a:solidFill>
          <a:schemeClr val="lt1">
            <a:alpha val="90000"/>
            <a:hueOff val="0"/>
            <a:satOff val="0"/>
            <a:lumOff val="0"/>
            <a:alphaOff val="0"/>
          </a:schemeClr>
        </a:solidFill>
        <a:ln w="12700" cap="flat" cmpd="sng" algn="ctr">
          <a:solidFill>
            <a:schemeClr val="accent2">
              <a:hueOff val="-216399"/>
              <a:satOff val="-1450"/>
              <a:lumOff val="308"/>
              <a:alphaOff val="0"/>
            </a:schemeClr>
          </a:solidFill>
          <a:prstDash val="solid"/>
          <a:miter lim="800000"/>
        </a:ln>
        <a:effectLst/>
      </dsp:spPr>
      <dsp:style>
        <a:lnRef idx="2">
          <a:scrgbClr r="0" g="0" b="0"/>
        </a:lnRef>
        <a:fillRef idx="1">
          <a:scrgbClr r="0" g="0" b="0"/>
        </a:fillRef>
        <a:effectRef idx="0">
          <a:scrgbClr r="0" g="0" b="0"/>
        </a:effectRef>
        <a:fontRef idx="minor"/>
      </dsp:style>
    </dsp:sp>
    <dsp:sp modelId="{EF64D77E-FF58-41D5-A800-6CF6CE176E13}">
      <dsp:nvSpPr>
        <dsp:cNvPr id="0" name=""/>
        <dsp:cNvSpPr/>
      </dsp:nvSpPr>
      <dsp:spPr>
        <a:xfrm>
          <a:off x="318211" y="756215"/>
          <a:ext cx="4454956" cy="442800"/>
        </a:xfrm>
        <a:prstGeom prst="roundRect">
          <a:avLst/>
        </a:prstGeom>
        <a:solidFill>
          <a:schemeClr val="accent2">
            <a:hueOff val="-216399"/>
            <a:satOff val="-1450"/>
            <a:lumOff val="3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387" tIns="0" rIns="168387" bIns="0" numCol="1" spcCol="1270" anchor="ctr" anchorCtr="0">
          <a:noAutofit/>
        </a:bodyPr>
        <a:lstStyle/>
        <a:p>
          <a:pPr marL="0" lvl="0" indent="0" algn="l" defTabSz="666750">
            <a:lnSpc>
              <a:spcPct val="90000"/>
            </a:lnSpc>
            <a:spcBef>
              <a:spcPct val="0"/>
            </a:spcBef>
            <a:spcAft>
              <a:spcPct val="35000"/>
            </a:spcAft>
            <a:buNone/>
          </a:pPr>
          <a:r>
            <a:rPr lang="en-GB" sz="1500" kern="1200"/>
            <a:t>EMTG (12:15 – 12:30)</a:t>
          </a:r>
          <a:endParaRPr lang="en-US" sz="1500" kern="1200"/>
        </a:p>
      </dsp:txBody>
      <dsp:txXfrm>
        <a:off x="339827" y="777831"/>
        <a:ext cx="4411724" cy="399568"/>
      </dsp:txXfrm>
    </dsp:sp>
    <dsp:sp modelId="{6805CE61-BE6E-438B-85AA-B9D6C2D7D550}">
      <dsp:nvSpPr>
        <dsp:cNvPr id="0" name=""/>
        <dsp:cNvSpPr/>
      </dsp:nvSpPr>
      <dsp:spPr>
        <a:xfrm>
          <a:off x="0" y="1658016"/>
          <a:ext cx="6364224" cy="378000"/>
        </a:xfrm>
        <a:prstGeom prst="rect">
          <a:avLst/>
        </a:prstGeom>
        <a:solidFill>
          <a:schemeClr val="lt1">
            <a:alpha val="90000"/>
            <a:hueOff val="0"/>
            <a:satOff val="0"/>
            <a:lumOff val="0"/>
            <a:alphaOff val="0"/>
          </a:schemeClr>
        </a:solidFill>
        <a:ln w="12700" cap="flat" cmpd="sng" algn="ctr">
          <a:solidFill>
            <a:schemeClr val="accent2">
              <a:hueOff val="-432797"/>
              <a:satOff val="-2899"/>
              <a:lumOff val="615"/>
              <a:alphaOff val="0"/>
            </a:schemeClr>
          </a:solidFill>
          <a:prstDash val="solid"/>
          <a:miter lim="800000"/>
        </a:ln>
        <a:effectLst/>
      </dsp:spPr>
      <dsp:style>
        <a:lnRef idx="2">
          <a:scrgbClr r="0" g="0" b="0"/>
        </a:lnRef>
        <a:fillRef idx="1">
          <a:scrgbClr r="0" g="0" b="0"/>
        </a:fillRef>
        <a:effectRef idx="0">
          <a:scrgbClr r="0" g="0" b="0"/>
        </a:effectRef>
        <a:fontRef idx="minor"/>
      </dsp:style>
    </dsp:sp>
    <dsp:sp modelId="{03D6E0C7-93FF-453D-AA9E-71A31536B534}">
      <dsp:nvSpPr>
        <dsp:cNvPr id="0" name=""/>
        <dsp:cNvSpPr/>
      </dsp:nvSpPr>
      <dsp:spPr>
        <a:xfrm>
          <a:off x="318211" y="1436616"/>
          <a:ext cx="4454956" cy="442800"/>
        </a:xfrm>
        <a:prstGeom prst="roundRect">
          <a:avLst/>
        </a:prstGeom>
        <a:solidFill>
          <a:schemeClr val="accent2">
            <a:hueOff val="-432797"/>
            <a:satOff val="-2899"/>
            <a:lumOff val="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387" tIns="0" rIns="168387" bIns="0" numCol="1" spcCol="1270" anchor="ctr" anchorCtr="0">
          <a:noAutofit/>
        </a:bodyPr>
        <a:lstStyle/>
        <a:p>
          <a:pPr marL="0" lvl="0" indent="0" algn="l" defTabSz="666750">
            <a:lnSpc>
              <a:spcPct val="90000"/>
            </a:lnSpc>
            <a:spcBef>
              <a:spcPct val="0"/>
            </a:spcBef>
            <a:spcAft>
              <a:spcPct val="35000"/>
            </a:spcAft>
            <a:buNone/>
          </a:pPr>
          <a:r>
            <a:rPr lang="en-GB" sz="1500" kern="1200"/>
            <a:t>NATECH (12:30 - 12:45)</a:t>
          </a:r>
          <a:endParaRPr lang="en-US" sz="1500" kern="1200"/>
        </a:p>
      </dsp:txBody>
      <dsp:txXfrm>
        <a:off x="339827" y="1458232"/>
        <a:ext cx="4411724" cy="399568"/>
      </dsp:txXfrm>
    </dsp:sp>
    <dsp:sp modelId="{0B6E30F2-1C5F-45A5-B5BA-4D458E730291}">
      <dsp:nvSpPr>
        <dsp:cNvPr id="0" name=""/>
        <dsp:cNvSpPr/>
      </dsp:nvSpPr>
      <dsp:spPr>
        <a:xfrm>
          <a:off x="0" y="2338416"/>
          <a:ext cx="6364224" cy="378000"/>
        </a:xfrm>
        <a:prstGeom prst="rect">
          <a:avLst/>
        </a:prstGeom>
        <a:solidFill>
          <a:schemeClr val="lt1">
            <a:alpha val="90000"/>
            <a:hueOff val="0"/>
            <a:satOff val="0"/>
            <a:lumOff val="0"/>
            <a:alphaOff val="0"/>
          </a:schemeClr>
        </a:solidFill>
        <a:ln w="12700" cap="flat" cmpd="sng" algn="ctr">
          <a:solidFill>
            <a:schemeClr val="accent2">
              <a:hueOff val="-649196"/>
              <a:satOff val="-4349"/>
              <a:lumOff val="923"/>
              <a:alphaOff val="0"/>
            </a:schemeClr>
          </a:solidFill>
          <a:prstDash val="solid"/>
          <a:miter lim="800000"/>
        </a:ln>
        <a:effectLst/>
      </dsp:spPr>
      <dsp:style>
        <a:lnRef idx="2">
          <a:scrgbClr r="0" g="0" b="0"/>
        </a:lnRef>
        <a:fillRef idx="1">
          <a:scrgbClr r="0" g="0" b="0"/>
        </a:fillRef>
        <a:effectRef idx="0">
          <a:scrgbClr r="0" g="0" b="0"/>
        </a:effectRef>
        <a:fontRef idx="minor"/>
      </dsp:style>
    </dsp:sp>
    <dsp:sp modelId="{7DCE2D7D-0D6E-4084-80E7-34E6E4583CF0}">
      <dsp:nvSpPr>
        <dsp:cNvPr id="0" name=""/>
        <dsp:cNvSpPr/>
      </dsp:nvSpPr>
      <dsp:spPr>
        <a:xfrm>
          <a:off x="318211" y="2117016"/>
          <a:ext cx="4454956" cy="442800"/>
        </a:xfrm>
        <a:prstGeom prst="roundRect">
          <a:avLst/>
        </a:prstGeom>
        <a:solidFill>
          <a:schemeClr val="accent2">
            <a:hueOff val="-649196"/>
            <a:satOff val="-4349"/>
            <a:lumOff val="9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387" tIns="0" rIns="168387" bIns="0" numCol="1" spcCol="1270" anchor="ctr" anchorCtr="0">
          <a:noAutofit/>
        </a:bodyPr>
        <a:lstStyle/>
        <a:p>
          <a:pPr marL="0" lvl="0" indent="0" algn="l" defTabSz="666750">
            <a:lnSpc>
              <a:spcPct val="90000"/>
            </a:lnSpc>
            <a:spcBef>
              <a:spcPct val="0"/>
            </a:spcBef>
            <a:spcAft>
              <a:spcPct val="35000"/>
            </a:spcAft>
            <a:buNone/>
          </a:pPr>
          <a:r>
            <a:rPr lang="en-GB" sz="1500" kern="1200"/>
            <a:t>Express Publishing (12:45 – 13:00)</a:t>
          </a:r>
          <a:endParaRPr lang="en-US" sz="1500" kern="1200"/>
        </a:p>
      </dsp:txBody>
      <dsp:txXfrm>
        <a:off x="339827" y="2138632"/>
        <a:ext cx="4411724" cy="399568"/>
      </dsp:txXfrm>
    </dsp:sp>
    <dsp:sp modelId="{46D81957-6F5D-457B-BB5C-70214DAE87E3}">
      <dsp:nvSpPr>
        <dsp:cNvPr id="0" name=""/>
        <dsp:cNvSpPr/>
      </dsp:nvSpPr>
      <dsp:spPr>
        <a:xfrm>
          <a:off x="0" y="3018816"/>
          <a:ext cx="6364224" cy="378000"/>
        </a:xfrm>
        <a:prstGeom prst="rect">
          <a:avLst/>
        </a:prstGeom>
        <a:solidFill>
          <a:schemeClr val="lt1">
            <a:alpha val="90000"/>
            <a:hueOff val="0"/>
            <a:satOff val="0"/>
            <a:lumOff val="0"/>
            <a:alphaOff val="0"/>
          </a:schemeClr>
        </a:solidFill>
        <a:ln w="12700" cap="flat" cmpd="sng" algn="ctr">
          <a:solidFill>
            <a:schemeClr val="accent2">
              <a:hueOff val="-865595"/>
              <a:satOff val="-5798"/>
              <a:lumOff val="1231"/>
              <a:alphaOff val="0"/>
            </a:schemeClr>
          </a:solidFill>
          <a:prstDash val="solid"/>
          <a:miter lim="800000"/>
        </a:ln>
        <a:effectLst/>
      </dsp:spPr>
      <dsp:style>
        <a:lnRef idx="2">
          <a:scrgbClr r="0" g="0" b="0"/>
        </a:lnRef>
        <a:fillRef idx="1">
          <a:scrgbClr r="0" g="0" b="0"/>
        </a:fillRef>
        <a:effectRef idx="0">
          <a:scrgbClr r="0" g="0" b="0"/>
        </a:effectRef>
        <a:fontRef idx="minor"/>
      </dsp:style>
    </dsp:sp>
    <dsp:sp modelId="{FA3E73DD-86E1-4542-968F-CDF3DCDA60E1}">
      <dsp:nvSpPr>
        <dsp:cNvPr id="0" name=""/>
        <dsp:cNvSpPr/>
      </dsp:nvSpPr>
      <dsp:spPr>
        <a:xfrm>
          <a:off x="318211" y="2797416"/>
          <a:ext cx="4454956" cy="442800"/>
        </a:xfrm>
        <a:prstGeom prst="roundRect">
          <a:avLst/>
        </a:prstGeom>
        <a:solidFill>
          <a:schemeClr val="accent2">
            <a:hueOff val="-865595"/>
            <a:satOff val="-5798"/>
            <a:lumOff val="123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387" tIns="0" rIns="168387" bIns="0" numCol="1" spcCol="1270" anchor="ctr" anchorCtr="0">
          <a:noAutofit/>
        </a:bodyPr>
        <a:lstStyle/>
        <a:p>
          <a:pPr marL="0" lvl="0" indent="0" algn="l" defTabSz="666750">
            <a:lnSpc>
              <a:spcPct val="90000"/>
            </a:lnSpc>
            <a:spcBef>
              <a:spcPct val="0"/>
            </a:spcBef>
            <a:spcAft>
              <a:spcPct val="35000"/>
            </a:spcAft>
            <a:buNone/>
          </a:pPr>
          <a:r>
            <a:rPr lang="el-GR" sz="1500" kern="1200"/>
            <a:t>ICAP (13:00 – 13:15)</a:t>
          </a:r>
          <a:endParaRPr lang="en-US" sz="1500" kern="1200"/>
        </a:p>
      </dsp:txBody>
      <dsp:txXfrm>
        <a:off x="339827" y="2819032"/>
        <a:ext cx="4411724" cy="399568"/>
      </dsp:txXfrm>
    </dsp:sp>
    <dsp:sp modelId="{210D5C97-2832-4067-BDD2-6E596EF31854}">
      <dsp:nvSpPr>
        <dsp:cNvPr id="0" name=""/>
        <dsp:cNvSpPr/>
      </dsp:nvSpPr>
      <dsp:spPr>
        <a:xfrm>
          <a:off x="0" y="3699216"/>
          <a:ext cx="6364224" cy="378000"/>
        </a:xfrm>
        <a:prstGeom prst="rect">
          <a:avLst/>
        </a:prstGeom>
        <a:solidFill>
          <a:schemeClr val="lt1">
            <a:alpha val="90000"/>
            <a:hueOff val="0"/>
            <a:satOff val="0"/>
            <a:lumOff val="0"/>
            <a:alphaOff val="0"/>
          </a:schemeClr>
        </a:solidFill>
        <a:ln w="12700" cap="flat" cmpd="sng" algn="ctr">
          <a:solidFill>
            <a:schemeClr val="accent2">
              <a:hueOff val="-1081993"/>
              <a:satOff val="-7248"/>
              <a:lumOff val="1539"/>
              <a:alphaOff val="0"/>
            </a:schemeClr>
          </a:solidFill>
          <a:prstDash val="solid"/>
          <a:miter lim="800000"/>
        </a:ln>
        <a:effectLst/>
      </dsp:spPr>
      <dsp:style>
        <a:lnRef idx="2">
          <a:scrgbClr r="0" g="0" b="0"/>
        </a:lnRef>
        <a:fillRef idx="1">
          <a:scrgbClr r="0" g="0" b="0"/>
        </a:fillRef>
        <a:effectRef idx="0">
          <a:scrgbClr r="0" g="0" b="0"/>
        </a:effectRef>
        <a:fontRef idx="minor"/>
      </dsp:style>
    </dsp:sp>
    <dsp:sp modelId="{E928FF76-42C3-4B4C-BA5A-3941CF4D6567}">
      <dsp:nvSpPr>
        <dsp:cNvPr id="0" name=""/>
        <dsp:cNvSpPr/>
      </dsp:nvSpPr>
      <dsp:spPr>
        <a:xfrm>
          <a:off x="318211" y="3477816"/>
          <a:ext cx="4454956" cy="442800"/>
        </a:xfrm>
        <a:prstGeom prst="roundRect">
          <a:avLst/>
        </a:prstGeom>
        <a:solidFill>
          <a:schemeClr val="accent2">
            <a:hueOff val="-1081993"/>
            <a:satOff val="-7248"/>
            <a:lumOff val="15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387" tIns="0" rIns="168387" bIns="0" numCol="1" spcCol="1270" anchor="ctr" anchorCtr="0">
          <a:noAutofit/>
        </a:bodyPr>
        <a:lstStyle/>
        <a:p>
          <a:pPr marL="0" lvl="0" indent="0" algn="l" defTabSz="666750">
            <a:lnSpc>
              <a:spcPct val="90000"/>
            </a:lnSpc>
            <a:spcBef>
              <a:spcPct val="0"/>
            </a:spcBef>
            <a:spcAft>
              <a:spcPct val="35000"/>
            </a:spcAft>
            <a:buNone/>
          </a:pPr>
          <a:r>
            <a:rPr lang="el-GR" sz="1500" kern="1200"/>
            <a:t>ΑΠΟΨΗ ΑΕ (13:15 – 13:30)</a:t>
          </a:r>
          <a:endParaRPr lang="en-US" sz="1500" kern="1200"/>
        </a:p>
      </dsp:txBody>
      <dsp:txXfrm>
        <a:off x="339827" y="3499432"/>
        <a:ext cx="4411724" cy="399568"/>
      </dsp:txXfrm>
    </dsp:sp>
    <dsp:sp modelId="{7434A3FD-D70B-4857-AD77-A777C6F410AC}">
      <dsp:nvSpPr>
        <dsp:cNvPr id="0" name=""/>
        <dsp:cNvSpPr/>
      </dsp:nvSpPr>
      <dsp:spPr>
        <a:xfrm>
          <a:off x="0" y="4379616"/>
          <a:ext cx="6364224" cy="378000"/>
        </a:xfrm>
        <a:prstGeom prst="rect">
          <a:avLst/>
        </a:prstGeom>
        <a:solidFill>
          <a:schemeClr val="lt1">
            <a:alpha val="90000"/>
            <a:hueOff val="0"/>
            <a:satOff val="0"/>
            <a:lumOff val="0"/>
            <a:alphaOff val="0"/>
          </a:schemeClr>
        </a:solidFill>
        <a:ln w="12700" cap="flat" cmpd="sng" algn="ctr">
          <a:solidFill>
            <a:schemeClr val="accent2">
              <a:hueOff val="-1298392"/>
              <a:satOff val="-8697"/>
              <a:lumOff val="1846"/>
              <a:alphaOff val="0"/>
            </a:schemeClr>
          </a:solidFill>
          <a:prstDash val="solid"/>
          <a:miter lim="800000"/>
        </a:ln>
        <a:effectLst/>
      </dsp:spPr>
      <dsp:style>
        <a:lnRef idx="2">
          <a:scrgbClr r="0" g="0" b="0"/>
        </a:lnRef>
        <a:fillRef idx="1">
          <a:scrgbClr r="0" g="0" b="0"/>
        </a:fillRef>
        <a:effectRef idx="0">
          <a:scrgbClr r="0" g="0" b="0"/>
        </a:effectRef>
        <a:fontRef idx="minor"/>
      </dsp:style>
    </dsp:sp>
    <dsp:sp modelId="{040384AA-996C-489D-8BCA-3012A60FABD8}">
      <dsp:nvSpPr>
        <dsp:cNvPr id="0" name=""/>
        <dsp:cNvSpPr/>
      </dsp:nvSpPr>
      <dsp:spPr>
        <a:xfrm>
          <a:off x="318211" y="4158216"/>
          <a:ext cx="4454956" cy="442800"/>
        </a:xfrm>
        <a:prstGeom prst="roundRect">
          <a:avLst/>
        </a:prstGeom>
        <a:solidFill>
          <a:schemeClr val="accent2">
            <a:hueOff val="-1298392"/>
            <a:satOff val="-8697"/>
            <a:lumOff val="184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387" tIns="0" rIns="168387" bIns="0" numCol="1" spcCol="1270" anchor="ctr" anchorCtr="0">
          <a:noAutofit/>
        </a:bodyPr>
        <a:lstStyle/>
        <a:p>
          <a:pPr marL="0" lvl="0" indent="0" algn="l" defTabSz="666750">
            <a:lnSpc>
              <a:spcPct val="90000"/>
            </a:lnSpc>
            <a:spcBef>
              <a:spcPct val="0"/>
            </a:spcBef>
            <a:spcAft>
              <a:spcPct val="35000"/>
            </a:spcAft>
            <a:buNone/>
          </a:pPr>
          <a:r>
            <a:rPr lang="el-GR" sz="1500" kern="1200"/>
            <a:t>Αλιμπίνισης (13:30 – 13:45)</a:t>
          </a:r>
          <a:endParaRPr lang="en-US" sz="1500" kern="1200"/>
        </a:p>
      </dsp:txBody>
      <dsp:txXfrm>
        <a:off x="339827" y="4179832"/>
        <a:ext cx="4411724" cy="399568"/>
      </dsp:txXfrm>
    </dsp:sp>
    <dsp:sp modelId="{0961DE1B-CF53-418D-BC4B-343E7D75F6E5}">
      <dsp:nvSpPr>
        <dsp:cNvPr id="0" name=""/>
        <dsp:cNvSpPr/>
      </dsp:nvSpPr>
      <dsp:spPr>
        <a:xfrm>
          <a:off x="0" y="5060016"/>
          <a:ext cx="6364224" cy="378000"/>
        </a:xfrm>
        <a:prstGeom prst="rect">
          <a:avLst/>
        </a:prstGeom>
        <a:solidFill>
          <a:schemeClr val="lt1">
            <a:alpha val="90000"/>
            <a:hueOff val="0"/>
            <a:satOff val="0"/>
            <a:lumOff val="0"/>
            <a:alphaOff val="0"/>
          </a:schemeClr>
        </a:solidFill>
        <a:ln w="12700" cap="flat" cmpd="sng" algn="ctr">
          <a:solidFill>
            <a:schemeClr val="accent2">
              <a:hueOff val="-1514791"/>
              <a:satOff val="-10147"/>
              <a:lumOff val="2154"/>
              <a:alphaOff val="0"/>
            </a:schemeClr>
          </a:solidFill>
          <a:prstDash val="solid"/>
          <a:miter lim="800000"/>
        </a:ln>
        <a:effectLst/>
      </dsp:spPr>
      <dsp:style>
        <a:lnRef idx="2">
          <a:scrgbClr r="0" g="0" b="0"/>
        </a:lnRef>
        <a:fillRef idx="1">
          <a:scrgbClr r="0" g="0" b="0"/>
        </a:fillRef>
        <a:effectRef idx="0">
          <a:scrgbClr r="0" g="0" b="0"/>
        </a:effectRef>
        <a:fontRef idx="minor"/>
      </dsp:style>
    </dsp:sp>
    <dsp:sp modelId="{89DA3B09-A703-4099-9B25-FB97DBD6134E}">
      <dsp:nvSpPr>
        <dsp:cNvPr id="0" name=""/>
        <dsp:cNvSpPr/>
      </dsp:nvSpPr>
      <dsp:spPr>
        <a:xfrm>
          <a:off x="318211" y="4838616"/>
          <a:ext cx="4454956" cy="442800"/>
        </a:xfrm>
        <a:prstGeom prst="roundRect">
          <a:avLst/>
        </a:prstGeom>
        <a:solidFill>
          <a:schemeClr val="accent2">
            <a:hueOff val="-1514791"/>
            <a:satOff val="-10147"/>
            <a:lumOff val="21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387" tIns="0" rIns="168387" bIns="0" numCol="1" spcCol="1270" anchor="ctr" anchorCtr="0">
          <a:noAutofit/>
        </a:bodyPr>
        <a:lstStyle/>
        <a:p>
          <a:pPr marL="0" lvl="0" indent="0" algn="l" defTabSz="666750">
            <a:lnSpc>
              <a:spcPct val="90000"/>
            </a:lnSpc>
            <a:spcBef>
              <a:spcPct val="0"/>
            </a:spcBef>
            <a:spcAft>
              <a:spcPct val="35000"/>
            </a:spcAft>
            <a:buNone/>
          </a:pPr>
          <a:r>
            <a:rPr lang="el-GR" sz="1500" kern="1200"/>
            <a:t>ΟΤΕ (13:45 – 14:00)</a:t>
          </a:r>
          <a:endParaRPr lang="en-US" sz="1500" kern="1200"/>
        </a:p>
      </dsp:txBody>
      <dsp:txXfrm>
        <a:off x="339827" y="4860232"/>
        <a:ext cx="4411724" cy="3995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B81923-031D-462B-A42A-93479D652E30}">
      <dsp:nvSpPr>
        <dsp:cNvPr id="0" name=""/>
        <dsp:cNvSpPr/>
      </dsp:nvSpPr>
      <dsp:spPr>
        <a:xfrm>
          <a:off x="0" y="93636"/>
          <a:ext cx="6364224" cy="261143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l-GR" sz="3600" b="1" i="1" kern="1200"/>
            <a:t>«Ποιες δεξιότητες ψάχνουμε στα στελέχη και τους συνεργάτες που προσλαμβάνουμε»</a:t>
          </a:r>
          <a:endParaRPr lang="en-US" sz="3600" kern="1200"/>
        </a:p>
      </dsp:txBody>
      <dsp:txXfrm>
        <a:off x="127480" y="221116"/>
        <a:ext cx="6109264" cy="2356479"/>
      </dsp:txXfrm>
    </dsp:sp>
    <dsp:sp modelId="{2D6EF62B-0644-41E7-84C2-4264F658AA9C}">
      <dsp:nvSpPr>
        <dsp:cNvPr id="0" name=""/>
        <dsp:cNvSpPr/>
      </dsp:nvSpPr>
      <dsp:spPr>
        <a:xfrm>
          <a:off x="0" y="2808756"/>
          <a:ext cx="6364224" cy="2611439"/>
        </a:xfrm>
        <a:prstGeom prst="roundRect">
          <a:avLst/>
        </a:prstGeom>
        <a:solidFill>
          <a:schemeClr val="accent2">
            <a:hueOff val="-1514791"/>
            <a:satOff val="-10147"/>
            <a:lumOff val="21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l-GR" sz="3600" b="1" i="1" kern="1200" dirty="0"/>
            <a:t>«Οικογενειακή Επιχείρηση: Εξασφαλισμένο μέλλον ή εμπόδιο στην επαγγελματική ολοκλήρωση»</a:t>
          </a:r>
          <a:endParaRPr lang="en-US" sz="3600" kern="1200" dirty="0"/>
        </a:p>
      </dsp:txBody>
      <dsp:txXfrm>
        <a:off x="127480" y="2936236"/>
        <a:ext cx="6109264" cy="235647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90095C-E5B7-4778-8770-F203902A97A5}">
      <dsp:nvSpPr>
        <dsp:cNvPr id="0" name=""/>
        <dsp:cNvSpPr/>
      </dsp:nvSpPr>
      <dsp:spPr>
        <a:xfrm>
          <a:off x="0" y="31462"/>
          <a:ext cx="6364224" cy="61836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l-GR" sz="2500" kern="1200"/>
            <a:t>Upstream (10:15 – 10:30)</a:t>
          </a:r>
          <a:endParaRPr lang="en-US" sz="2500" kern="1200"/>
        </a:p>
      </dsp:txBody>
      <dsp:txXfrm>
        <a:off x="30186" y="61648"/>
        <a:ext cx="6303852" cy="557991"/>
      </dsp:txXfrm>
    </dsp:sp>
    <dsp:sp modelId="{F51730A0-6D71-473C-A058-1B5A4FCEEFB8}">
      <dsp:nvSpPr>
        <dsp:cNvPr id="0" name=""/>
        <dsp:cNvSpPr/>
      </dsp:nvSpPr>
      <dsp:spPr>
        <a:xfrm>
          <a:off x="0" y="721826"/>
          <a:ext cx="6364224" cy="618363"/>
        </a:xfrm>
        <a:prstGeom prst="roundRect">
          <a:avLst/>
        </a:prstGeom>
        <a:solidFill>
          <a:schemeClr val="accent2">
            <a:hueOff val="-216399"/>
            <a:satOff val="-1450"/>
            <a:lumOff val="3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l-GR" sz="2500" kern="1200"/>
            <a:t>MOTODYNAMICS (10:30 – 10:45)</a:t>
          </a:r>
          <a:endParaRPr lang="en-US" sz="2500" kern="1200"/>
        </a:p>
      </dsp:txBody>
      <dsp:txXfrm>
        <a:off x="30186" y="752012"/>
        <a:ext cx="6303852" cy="557991"/>
      </dsp:txXfrm>
    </dsp:sp>
    <dsp:sp modelId="{0537CF9C-4099-4B7C-83DC-B24AD1651EB7}">
      <dsp:nvSpPr>
        <dsp:cNvPr id="0" name=""/>
        <dsp:cNvSpPr/>
      </dsp:nvSpPr>
      <dsp:spPr>
        <a:xfrm>
          <a:off x="0" y="1412189"/>
          <a:ext cx="6364224" cy="618363"/>
        </a:xfrm>
        <a:prstGeom prst="roundRect">
          <a:avLst/>
        </a:prstGeom>
        <a:solidFill>
          <a:schemeClr val="accent2">
            <a:hueOff val="-432797"/>
            <a:satOff val="-2899"/>
            <a:lumOff val="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l-GR" sz="2500" kern="1200"/>
            <a:t>TELEPERFORMANCE (10:45 – 11:00)</a:t>
          </a:r>
          <a:endParaRPr lang="en-US" sz="2500" kern="1200"/>
        </a:p>
      </dsp:txBody>
      <dsp:txXfrm>
        <a:off x="30186" y="1442375"/>
        <a:ext cx="6303852" cy="557991"/>
      </dsp:txXfrm>
    </dsp:sp>
    <dsp:sp modelId="{AA23A39F-F637-4B90-9197-5ADEC73A3F1C}">
      <dsp:nvSpPr>
        <dsp:cNvPr id="0" name=""/>
        <dsp:cNvSpPr/>
      </dsp:nvSpPr>
      <dsp:spPr>
        <a:xfrm>
          <a:off x="0" y="2102552"/>
          <a:ext cx="6364224" cy="618363"/>
        </a:xfrm>
        <a:prstGeom prst="roundRect">
          <a:avLst/>
        </a:prstGeom>
        <a:solidFill>
          <a:schemeClr val="accent2">
            <a:hueOff val="-649196"/>
            <a:satOff val="-4349"/>
            <a:lumOff val="9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l-GR" sz="2500" kern="1200"/>
            <a:t>Decathlon (11:00 – 11:15)</a:t>
          </a:r>
          <a:endParaRPr lang="en-US" sz="2500" kern="1200"/>
        </a:p>
      </dsp:txBody>
      <dsp:txXfrm>
        <a:off x="30186" y="2132738"/>
        <a:ext cx="6303852" cy="557991"/>
      </dsp:txXfrm>
    </dsp:sp>
    <dsp:sp modelId="{74B53DD8-56B6-4A69-8564-315FB97252E3}">
      <dsp:nvSpPr>
        <dsp:cNvPr id="0" name=""/>
        <dsp:cNvSpPr/>
      </dsp:nvSpPr>
      <dsp:spPr>
        <a:xfrm>
          <a:off x="0" y="2792916"/>
          <a:ext cx="6364224" cy="618363"/>
        </a:xfrm>
        <a:prstGeom prst="roundRect">
          <a:avLst/>
        </a:prstGeom>
        <a:solidFill>
          <a:schemeClr val="accent2">
            <a:hueOff val="-865595"/>
            <a:satOff val="-5798"/>
            <a:lumOff val="123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SO EASY (11:15 – 11:30)</a:t>
          </a:r>
          <a:endParaRPr lang="en-US" sz="2500" kern="1200"/>
        </a:p>
      </dsp:txBody>
      <dsp:txXfrm>
        <a:off x="30186" y="2823102"/>
        <a:ext cx="6303852" cy="557991"/>
      </dsp:txXfrm>
    </dsp:sp>
    <dsp:sp modelId="{D4C35481-FB90-4692-B962-DF1254BB2F1E}">
      <dsp:nvSpPr>
        <dsp:cNvPr id="0" name=""/>
        <dsp:cNvSpPr/>
      </dsp:nvSpPr>
      <dsp:spPr>
        <a:xfrm>
          <a:off x="0" y="3483279"/>
          <a:ext cx="6364224" cy="618363"/>
        </a:xfrm>
        <a:prstGeom prst="roundRect">
          <a:avLst/>
        </a:prstGeom>
        <a:solidFill>
          <a:schemeClr val="accent2">
            <a:hueOff val="-1081993"/>
            <a:satOff val="-7248"/>
            <a:lumOff val="15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a:t>CRETA FARMS (11:30 – 11:45)</a:t>
          </a:r>
          <a:endParaRPr lang="en-US" sz="2500" kern="1200"/>
        </a:p>
      </dsp:txBody>
      <dsp:txXfrm>
        <a:off x="30186" y="3513465"/>
        <a:ext cx="6303852" cy="557991"/>
      </dsp:txXfrm>
    </dsp:sp>
    <dsp:sp modelId="{4629B8A1-173F-49A6-AA67-C965225448A3}">
      <dsp:nvSpPr>
        <dsp:cNvPr id="0" name=""/>
        <dsp:cNvSpPr/>
      </dsp:nvSpPr>
      <dsp:spPr>
        <a:xfrm>
          <a:off x="0" y="4173642"/>
          <a:ext cx="6364224" cy="618363"/>
        </a:xfrm>
        <a:prstGeom prst="roundRect">
          <a:avLst/>
        </a:prstGeom>
        <a:solidFill>
          <a:schemeClr val="accent2">
            <a:hueOff val="-1298392"/>
            <a:satOff val="-8697"/>
            <a:lumOff val="184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l-GR" sz="2500" kern="1200"/>
            <a:t>ΓΙΩΤΗΣ ΑΕ</a:t>
          </a:r>
          <a:r>
            <a:rPr lang="en-GB" sz="2500" kern="1200"/>
            <a:t> (11:45 – 12:00)</a:t>
          </a:r>
          <a:endParaRPr lang="en-US" sz="2500" kern="1200"/>
        </a:p>
      </dsp:txBody>
      <dsp:txXfrm>
        <a:off x="30186" y="4203828"/>
        <a:ext cx="6303852" cy="557991"/>
      </dsp:txXfrm>
    </dsp:sp>
    <dsp:sp modelId="{0B9B4A89-B2DA-4B47-8707-CAC4E86DFB3C}">
      <dsp:nvSpPr>
        <dsp:cNvPr id="0" name=""/>
        <dsp:cNvSpPr/>
      </dsp:nvSpPr>
      <dsp:spPr>
        <a:xfrm>
          <a:off x="0" y="4864005"/>
          <a:ext cx="6364224" cy="618363"/>
        </a:xfrm>
        <a:prstGeom prst="roundRect">
          <a:avLst/>
        </a:prstGeom>
        <a:solidFill>
          <a:schemeClr val="accent2">
            <a:hueOff val="-1514791"/>
            <a:satOff val="-10147"/>
            <a:lumOff val="21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l-GR" sz="2500" kern="1200"/>
            <a:t>ΑΘΗΝΑΪΚΗ ΖΥΘΟΠΟΙΙΑ (12:00 – 12:15)</a:t>
          </a:r>
          <a:endParaRPr lang="en-US" sz="2500" kern="1200"/>
        </a:p>
      </dsp:txBody>
      <dsp:txXfrm>
        <a:off x="30186" y="4894191"/>
        <a:ext cx="6303852" cy="55799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6D0D1C-EC4E-4219-970A-326EB21B47AE}">
      <dsp:nvSpPr>
        <dsp:cNvPr id="0" name=""/>
        <dsp:cNvSpPr/>
      </dsp:nvSpPr>
      <dsp:spPr>
        <a:xfrm>
          <a:off x="0" y="91011"/>
          <a:ext cx="6364224" cy="69256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l-GR" sz="2800" kern="1200"/>
            <a:t>CENSUS (12:15 – 12:30)</a:t>
          </a:r>
          <a:endParaRPr lang="en-US" sz="2800" kern="1200"/>
        </a:p>
      </dsp:txBody>
      <dsp:txXfrm>
        <a:off x="33808" y="124819"/>
        <a:ext cx="6296608" cy="624950"/>
      </dsp:txXfrm>
    </dsp:sp>
    <dsp:sp modelId="{C122A3E9-7AD3-4EF1-87D4-374069C61D40}">
      <dsp:nvSpPr>
        <dsp:cNvPr id="0" name=""/>
        <dsp:cNvSpPr/>
      </dsp:nvSpPr>
      <dsp:spPr>
        <a:xfrm>
          <a:off x="0" y="864218"/>
          <a:ext cx="6364224" cy="692566"/>
        </a:xfrm>
        <a:prstGeom prst="roundRect">
          <a:avLst/>
        </a:prstGeom>
        <a:solidFill>
          <a:schemeClr val="accent2">
            <a:hueOff val="-252465"/>
            <a:satOff val="-1691"/>
            <a:lumOff val="3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l-GR" sz="2800" kern="1200"/>
            <a:t>Αγγελάκης (12:30 – 12:45)</a:t>
          </a:r>
          <a:endParaRPr lang="en-US" sz="2800" kern="1200"/>
        </a:p>
      </dsp:txBody>
      <dsp:txXfrm>
        <a:off x="33808" y="898026"/>
        <a:ext cx="6296608" cy="624950"/>
      </dsp:txXfrm>
    </dsp:sp>
    <dsp:sp modelId="{6CADDBA3-458E-4F13-857D-ED6B7BE05725}">
      <dsp:nvSpPr>
        <dsp:cNvPr id="0" name=""/>
        <dsp:cNvSpPr/>
      </dsp:nvSpPr>
      <dsp:spPr>
        <a:xfrm>
          <a:off x="0" y="1637425"/>
          <a:ext cx="6364224" cy="692566"/>
        </a:xfrm>
        <a:prstGeom prst="roundRect">
          <a:avLst/>
        </a:prstGeom>
        <a:solidFill>
          <a:schemeClr val="accent2">
            <a:hueOff val="-504930"/>
            <a:satOff val="-3382"/>
            <a:lumOff val="7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l-GR" sz="2800" kern="1200"/>
            <a:t>PepsiCO (12:45 – 13:00)</a:t>
          </a:r>
          <a:endParaRPr lang="en-US" sz="2800" kern="1200"/>
        </a:p>
      </dsp:txBody>
      <dsp:txXfrm>
        <a:off x="33808" y="1671233"/>
        <a:ext cx="6296608" cy="624950"/>
      </dsp:txXfrm>
    </dsp:sp>
    <dsp:sp modelId="{041EBA6A-5A33-4754-B576-8402AB9E2B0A}">
      <dsp:nvSpPr>
        <dsp:cNvPr id="0" name=""/>
        <dsp:cNvSpPr/>
      </dsp:nvSpPr>
      <dsp:spPr>
        <a:xfrm>
          <a:off x="0" y="2410632"/>
          <a:ext cx="6364224" cy="692566"/>
        </a:xfrm>
        <a:prstGeom prst="roundRect">
          <a:avLst/>
        </a:prstGeom>
        <a:solidFill>
          <a:schemeClr val="accent2">
            <a:hueOff val="-757395"/>
            <a:satOff val="-5073"/>
            <a:lumOff val="10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a:t>Newdeal (13:00 – 13:15)</a:t>
          </a:r>
          <a:endParaRPr lang="en-US" sz="2800" kern="1200"/>
        </a:p>
      </dsp:txBody>
      <dsp:txXfrm>
        <a:off x="33808" y="2444440"/>
        <a:ext cx="6296608" cy="624950"/>
      </dsp:txXfrm>
    </dsp:sp>
    <dsp:sp modelId="{847781FC-FB9D-4993-A458-23B0B1917DB4}">
      <dsp:nvSpPr>
        <dsp:cNvPr id="0" name=""/>
        <dsp:cNvSpPr/>
      </dsp:nvSpPr>
      <dsp:spPr>
        <a:xfrm>
          <a:off x="0" y="3183839"/>
          <a:ext cx="6364224" cy="692566"/>
        </a:xfrm>
        <a:prstGeom prst="roundRect">
          <a:avLst/>
        </a:prstGeom>
        <a:solidFill>
          <a:schemeClr val="accent2">
            <a:hueOff val="-1009861"/>
            <a:satOff val="-6765"/>
            <a:lumOff val="14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a:t>Atropos (13:15 – 13:30)</a:t>
          </a:r>
          <a:endParaRPr lang="en-US" sz="2800" kern="1200"/>
        </a:p>
      </dsp:txBody>
      <dsp:txXfrm>
        <a:off x="33808" y="3217647"/>
        <a:ext cx="6296608" cy="624950"/>
      </dsp:txXfrm>
    </dsp:sp>
    <dsp:sp modelId="{B8E4161A-C616-40AB-AD94-553F07619177}">
      <dsp:nvSpPr>
        <dsp:cNvPr id="0" name=""/>
        <dsp:cNvSpPr/>
      </dsp:nvSpPr>
      <dsp:spPr>
        <a:xfrm>
          <a:off x="0" y="3957046"/>
          <a:ext cx="6364224" cy="692566"/>
        </a:xfrm>
        <a:prstGeom prst="roundRect">
          <a:avLst/>
        </a:prstGeom>
        <a:solidFill>
          <a:schemeClr val="accent2">
            <a:hueOff val="-1262326"/>
            <a:satOff val="-8456"/>
            <a:lumOff val="17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a:t>Manpower Group (13:30 – 13:45)</a:t>
          </a:r>
          <a:endParaRPr lang="en-US" sz="2800" kern="1200"/>
        </a:p>
      </dsp:txBody>
      <dsp:txXfrm>
        <a:off x="33808" y="3990854"/>
        <a:ext cx="6296608" cy="624950"/>
      </dsp:txXfrm>
    </dsp:sp>
    <dsp:sp modelId="{D3571472-850C-4D04-B40C-061DD9EB8E85}">
      <dsp:nvSpPr>
        <dsp:cNvPr id="0" name=""/>
        <dsp:cNvSpPr/>
      </dsp:nvSpPr>
      <dsp:spPr>
        <a:xfrm>
          <a:off x="0" y="4730253"/>
          <a:ext cx="6364224" cy="692566"/>
        </a:xfrm>
        <a:prstGeom prst="roundRect">
          <a:avLst/>
        </a:prstGeom>
        <a:solidFill>
          <a:schemeClr val="accent2">
            <a:hueOff val="-1514791"/>
            <a:satOff val="-10147"/>
            <a:lumOff val="21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a:t>Apivita (13:45 – 14:00)</a:t>
          </a:r>
          <a:endParaRPr lang="en-US" sz="2800" kern="1200"/>
        </a:p>
      </dsp:txBody>
      <dsp:txXfrm>
        <a:off x="33808" y="4764061"/>
        <a:ext cx="6296608" cy="62495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67C65F-8648-43D2-B178-D2109B1AC670}">
      <dsp:nvSpPr>
        <dsp:cNvPr id="0" name=""/>
        <dsp:cNvSpPr/>
      </dsp:nvSpPr>
      <dsp:spPr>
        <a:xfrm>
          <a:off x="0" y="41728"/>
          <a:ext cx="6364224" cy="267198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GB" sz="3000" b="1" i="1" kern="1200"/>
            <a:t>«To make or to take a Job»</a:t>
          </a:r>
          <a:endParaRPr lang="en-US" sz="3000" kern="1200"/>
        </a:p>
      </dsp:txBody>
      <dsp:txXfrm>
        <a:off x="130436" y="172164"/>
        <a:ext cx="6103352" cy="2411115"/>
      </dsp:txXfrm>
    </dsp:sp>
    <dsp:sp modelId="{65E5140D-28B6-4AB4-9EC2-161CFF939320}">
      <dsp:nvSpPr>
        <dsp:cNvPr id="0" name=""/>
        <dsp:cNvSpPr/>
      </dsp:nvSpPr>
      <dsp:spPr>
        <a:xfrm>
          <a:off x="0" y="2800116"/>
          <a:ext cx="6364224" cy="2671987"/>
        </a:xfrm>
        <a:prstGeom prst="roundRect">
          <a:avLst/>
        </a:prstGeom>
        <a:solidFill>
          <a:schemeClr val="accent2">
            <a:hueOff val="-1514791"/>
            <a:satOff val="-10147"/>
            <a:lumOff val="21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l-GR" sz="3000" b="1" i="1" kern="1200" dirty="0"/>
            <a:t>«Διαδικασίες πρόσληψης νέων στελεχών. Είναι πράγματι τόσο απαιτητικές για τους νέους που επιθυμούν να εισέλθουν στην αγορά εργασίας;»</a:t>
          </a:r>
          <a:endParaRPr lang="en-US" sz="3000" kern="1200" dirty="0"/>
        </a:p>
      </dsp:txBody>
      <dsp:txXfrm>
        <a:off x="130436" y="2930552"/>
        <a:ext cx="6103352" cy="241111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48D534-D5D0-4A1C-BE52-ACCF5A803139}">
      <dsp:nvSpPr>
        <dsp:cNvPr id="0" name=""/>
        <dsp:cNvSpPr/>
      </dsp:nvSpPr>
      <dsp:spPr>
        <a:xfrm>
          <a:off x="635507" y="0"/>
          <a:ext cx="5541264" cy="5541264"/>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08F1F1-9AF3-4C76-9B00-599D99B1FDD3}">
      <dsp:nvSpPr>
        <dsp:cNvPr id="0" name=""/>
        <dsp:cNvSpPr/>
      </dsp:nvSpPr>
      <dsp:spPr>
        <a:xfrm>
          <a:off x="1161928" y="526420"/>
          <a:ext cx="2161092" cy="216109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l-GR" sz="1700" b="1" kern="1200" dirty="0"/>
            <a:t>654 Φοιτητές και Απόφοιτοι του ΕΚΠΑ έχουν εγγραφεί στις Ημέρες καριέρας 2022</a:t>
          </a:r>
          <a:endParaRPr lang="en-US" sz="1700" b="1" kern="1200" dirty="0"/>
        </a:p>
      </dsp:txBody>
      <dsp:txXfrm>
        <a:off x="1267424" y="631916"/>
        <a:ext cx="1950100" cy="1950100"/>
      </dsp:txXfrm>
    </dsp:sp>
    <dsp:sp modelId="{59B2FBCF-4F7C-4507-9370-2D9B37B7F277}">
      <dsp:nvSpPr>
        <dsp:cNvPr id="0" name=""/>
        <dsp:cNvSpPr/>
      </dsp:nvSpPr>
      <dsp:spPr>
        <a:xfrm>
          <a:off x="3489258" y="526420"/>
          <a:ext cx="2161092" cy="216109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l-GR" sz="1700" b="1" kern="1200" dirty="0"/>
            <a:t>Έχουν τεθεί αιτήματα για 603 Συνεντεύξεις </a:t>
          </a:r>
          <a:endParaRPr lang="en-US" sz="1700" b="1" kern="1200" dirty="0"/>
        </a:p>
      </dsp:txBody>
      <dsp:txXfrm>
        <a:off x="3594754" y="631916"/>
        <a:ext cx="1950100" cy="1950100"/>
      </dsp:txXfrm>
    </dsp:sp>
    <dsp:sp modelId="{301636C5-87FA-4B13-8571-8944C2D15204}">
      <dsp:nvSpPr>
        <dsp:cNvPr id="0" name=""/>
        <dsp:cNvSpPr/>
      </dsp:nvSpPr>
      <dsp:spPr>
        <a:xfrm>
          <a:off x="1161928" y="2853750"/>
          <a:ext cx="2161092" cy="2161092"/>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l-GR" sz="1700" b="1" kern="1200" dirty="0"/>
            <a:t>Έχουν ήδη κλειστεί 275 συνεντεύξεις με στελέχη των επιχειρήσεων που συμμετέχουν στις Ημέρες Καριέρας</a:t>
          </a:r>
          <a:endParaRPr lang="en-US" sz="1700" b="1" kern="1200" dirty="0"/>
        </a:p>
      </dsp:txBody>
      <dsp:txXfrm>
        <a:off x="1267424" y="2959246"/>
        <a:ext cx="1950100" cy="1950100"/>
      </dsp:txXfrm>
    </dsp:sp>
    <dsp:sp modelId="{57D35C1D-7927-4BEA-9B8D-0FEFC78A7AA1}">
      <dsp:nvSpPr>
        <dsp:cNvPr id="0" name=""/>
        <dsp:cNvSpPr/>
      </dsp:nvSpPr>
      <dsp:spPr>
        <a:xfrm>
          <a:off x="3489258" y="2853750"/>
          <a:ext cx="2161092" cy="216109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l-GR" sz="1700" b="1" kern="1200" dirty="0"/>
            <a:t>Η διαδικασία των συνεντεύξεων γίνεται μέσω της πλατφόρμας </a:t>
          </a:r>
          <a:r>
            <a:rPr lang="en-GB" sz="1700" b="1" kern="1200" dirty="0" err="1"/>
            <a:t>Eventora</a:t>
          </a:r>
          <a:r>
            <a:rPr lang="en-GB" sz="1700" b="1" kern="1200" dirty="0"/>
            <a:t> </a:t>
          </a:r>
          <a:endParaRPr lang="en-US" sz="1700" b="1" kern="1200" dirty="0"/>
        </a:p>
      </dsp:txBody>
      <dsp:txXfrm>
        <a:off x="3594754" y="2959246"/>
        <a:ext cx="1950100" cy="19501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BEA115-614E-42FF-A79F-59C3FBF13F6D}" type="datetimeFigureOut">
              <a:rPr lang="el-GR" smtClean="0"/>
              <a:t>12/12/2022</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82AE2A-22E7-46EF-9E92-B40EBEF612B6}" type="slidenum">
              <a:rPr lang="el-GR" smtClean="0"/>
              <a:t>‹#›</a:t>
            </a:fld>
            <a:endParaRPr lang="el-GR"/>
          </a:p>
        </p:txBody>
      </p:sp>
    </p:spTree>
    <p:extLst>
      <p:ext uri="{BB962C8B-B14F-4D97-AF65-F5344CB8AC3E}">
        <p14:creationId xmlns:p14="http://schemas.microsoft.com/office/powerpoint/2010/main" val="1281791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12/12/2022</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257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12/12/2022</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748001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12/12/2022</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876341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12/12/2022</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526002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12/12/2022</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597010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12/12/2022</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212259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12/12/2022</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87797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12/12/2022</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663401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12/12/2022</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726706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12/12/2022</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29188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12/12/2022</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49256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12/12/2022</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52624576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693" r:id="rId6"/>
    <p:sldLayoutId id="2147483689" r:id="rId7"/>
    <p:sldLayoutId id="2147483690" r:id="rId8"/>
    <p:sldLayoutId id="2147483691" r:id="rId9"/>
    <p:sldLayoutId id="2147483692" r:id="rId10"/>
    <p:sldLayoutId id="2147483694"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0">
            <a:extLst>
              <a:ext uri="{FF2B5EF4-FFF2-40B4-BE49-F238E27FC236}">
                <a16:creationId xmlns:a16="http://schemas.microsoft.com/office/drawing/2014/main" id="{932495F0-C5CB-4823-AE70-EED61EBAB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6A3AA1CA-8CB8-4904-8024-04DEB947CF16}"/>
              </a:ext>
            </a:extLst>
          </p:cNvPr>
          <p:cNvSpPr>
            <a:spLocks noGrp="1"/>
          </p:cNvSpPr>
          <p:nvPr>
            <p:ph type="ctrTitle"/>
          </p:nvPr>
        </p:nvSpPr>
        <p:spPr>
          <a:xfrm>
            <a:off x="294735" y="427578"/>
            <a:ext cx="6117789" cy="2679606"/>
          </a:xfrm>
        </p:spPr>
        <p:txBody>
          <a:bodyPr>
            <a:normAutofit/>
          </a:bodyPr>
          <a:lstStyle/>
          <a:p>
            <a:pPr algn="ctr"/>
            <a:r>
              <a:rPr lang="el-GR" sz="3200" i="1" dirty="0">
                <a:solidFill>
                  <a:srgbClr val="0070C0"/>
                </a:solidFill>
                <a:latin typeface="Times New Roman" panose="02020603050405020304" pitchFamily="18" charset="0"/>
                <a:cs typeface="Times New Roman" panose="02020603050405020304" pitchFamily="18" charset="0"/>
              </a:rPr>
              <a:t>«Ημέρες Καριέρας ΕΚΠΑ 2022: Παρουσίαση των δράσεων που θα πραγματοποιηθούν»</a:t>
            </a:r>
            <a:br>
              <a:rPr lang="en-GB" sz="3200" i="1" dirty="0">
                <a:solidFill>
                  <a:srgbClr val="0070C0"/>
                </a:solidFill>
                <a:latin typeface="Times New Roman" panose="02020603050405020304" pitchFamily="18" charset="0"/>
                <a:cs typeface="Times New Roman" panose="02020603050405020304" pitchFamily="18" charset="0"/>
              </a:rPr>
            </a:br>
            <a:endParaRPr lang="el-GR" sz="2000" i="1" dirty="0">
              <a:solidFill>
                <a:srgbClr val="0070C0"/>
              </a:solidFill>
              <a:latin typeface="Times New Roman" panose="02020603050405020304" pitchFamily="18" charset="0"/>
              <a:cs typeface="Times New Roman" panose="02020603050405020304" pitchFamily="18" charset="0"/>
            </a:endParaRPr>
          </a:p>
        </p:txBody>
      </p:sp>
      <p:sp>
        <p:nvSpPr>
          <p:cNvPr id="3" name="Υπότιτλος 2">
            <a:extLst>
              <a:ext uri="{FF2B5EF4-FFF2-40B4-BE49-F238E27FC236}">
                <a16:creationId xmlns:a16="http://schemas.microsoft.com/office/drawing/2014/main" id="{230C3848-39E6-497E-8F23-6326104CCAA4}"/>
              </a:ext>
            </a:extLst>
          </p:cNvPr>
          <p:cNvSpPr>
            <a:spLocks noGrp="1"/>
          </p:cNvSpPr>
          <p:nvPr>
            <p:ph type="subTitle" idx="1"/>
          </p:nvPr>
        </p:nvSpPr>
        <p:spPr>
          <a:xfrm>
            <a:off x="853897" y="3429000"/>
            <a:ext cx="5242103" cy="1335024"/>
          </a:xfrm>
        </p:spPr>
        <p:txBody>
          <a:bodyPr>
            <a:normAutofit lnSpcReduction="10000"/>
          </a:bodyPr>
          <a:lstStyle/>
          <a:p>
            <a:pPr algn="ctr">
              <a:lnSpc>
                <a:spcPct val="120000"/>
              </a:lnSpc>
              <a:spcBef>
                <a:spcPts val="0"/>
              </a:spcBef>
            </a:pPr>
            <a:r>
              <a:rPr lang="el-GR" sz="2400" b="1" i="1" dirty="0">
                <a:solidFill>
                  <a:srgbClr val="0070C0"/>
                </a:solidFill>
                <a:latin typeface="Times New Roman" panose="02020603050405020304" pitchFamily="18" charset="0"/>
                <a:cs typeface="Times New Roman" panose="02020603050405020304" pitchFamily="18" charset="0"/>
              </a:rPr>
              <a:t>Βικτώρια </a:t>
            </a:r>
            <a:r>
              <a:rPr lang="el-GR" sz="2400" b="1" i="1" dirty="0" err="1">
                <a:solidFill>
                  <a:srgbClr val="0070C0"/>
                </a:solidFill>
                <a:latin typeface="Times New Roman" panose="02020603050405020304" pitchFamily="18" charset="0"/>
                <a:cs typeface="Times New Roman" panose="02020603050405020304" pitchFamily="18" charset="0"/>
              </a:rPr>
              <a:t>Κασβίκη</a:t>
            </a:r>
            <a:endParaRPr lang="el-GR" sz="2400" b="1" i="1" dirty="0">
              <a:solidFill>
                <a:srgbClr val="0070C0"/>
              </a:solidFill>
              <a:latin typeface="Times New Roman" panose="02020603050405020304" pitchFamily="18" charset="0"/>
              <a:cs typeface="Times New Roman" panose="02020603050405020304" pitchFamily="18" charset="0"/>
            </a:endParaRPr>
          </a:p>
          <a:p>
            <a:pPr algn="ctr">
              <a:lnSpc>
                <a:spcPct val="120000"/>
              </a:lnSpc>
              <a:spcBef>
                <a:spcPts val="0"/>
              </a:spcBef>
            </a:pPr>
            <a:r>
              <a:rPr lang="el-GR" sz="2400" b="1" i="1" dirty="0">
                <a:solidFill>
                  <a:srgbClr val="0070C0"/>
                </a:solidFill>
                <a:latin typeface="Times New Roman" panose="02020603050405020304" pitchFamily="18" charset="0"/>
                <a:cs typeface="Times New Roman" panose="02020603050405020304" pitchFamily="18" charset="0"/>
              </a:rPr>
              <a:t>Διοικητική Υποστήριξη – Υπεύθυνη Επικοινωνίας</a:t>
            </a:r>
          </a:p>
          <a:p>
            <a:pPr algn="ctr">
              <a:lnSpc>
                <a:spcPct val="120000"/>
              </a:lnSpc>
              <a:spcBef>
                <a:spcPts val="0"/>
              </a:spcBef>
            </a:pPr>
            <a:endParaRPr lang="el-GR" sz="2400" b="1" i="1" dirty="0">
              <a:solidFill>
                <a:srgbClr val="0070C0"/>
              </a:solidFill>
              <a:latin typeface="Times New Roman" panose="02020603050405020304" pitchFamily="18" charset="0"/>
              <a:cs typeface="Times New Roman" panose="02020603050405020304" pitchFamily="18" charset="0"/>
            </a:endParaRPr>
          </a:p>
          <a:p>
            <a:pPr algn="ctr"/>
            <a:endParaRPr lang="el-GR" sz="2400" i="1" dirty="0"/>
          </a:p>
        </p:txBody>
      </p:sp>
      <p:sp>
        <p:nvSpPr>
          <p:cNvPr id="28" name="Rectangle 22">
            <a:extLst>
              <a:ext uri="{FF2B5EF4-FFF2-40B4-BE49-F238E27FC236}">
                <a16:creationId xmlns:a16="http://schemas.microsoft.com/office/drawing/2014/main" id="{CB8B9C25-D80D-48EC-B83A-231219A80C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82975"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4">
            <a:extLst>
              <a:ext uri="{FF2B5EF4-FFF2-40B4-BE49-F238E27FC236}">
                <a16:creationId xmlns:a16="http://schemas.microsoft.com/office/drawing/2014/main" id="{601CC70B-8875-45A1-8AFD-7D546E3C0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3897" y="4177748"/>
            <a:ext cx="4824407"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Εικόνα που περιέχει στατικός, όργανο γραφής, μολύβι, πένα&#10;&#10;Περιγραφή που δημιουργήθηκε αυτόματα">
            <a:extLst>
              <a:ext uri="{FF2B5EF4-FFF2-40B4-BE49-F238E27FC236}">
                <a16:creationId xmlns:a16="http://schemas.microsoft.com/office/drawing/2014/main" id="{343C0BEA-579E-4086-8FDB-5F3523ADBEDB}"/>
              </a:ext>
            </a:extLst>
          </p:cNvPr>
          <p:cNvPicPr>
            <a:picLocks noChangeAspect="1"/>
          </p:cNvPicPr>
          <p:nvPr/>
        </p:nvPicPr>
        <p:blipFill rotWithShape="1">
          <a:blip r:embed="rId2"/>
          <a:srcRect t="2810" b="17403"/>
          <a:stretch/>
        </p:blipFill>
        <p:spPr>
          <a:xfrm>
            <a:off x="6260956" y="3563834"/>
            <a:ext cx="5441001" cy="3060553"/>
          </a:xfrm>
          <a:prstGeom prst="rect">
            <a:avLst/>
          </a:prstGeom>
        </p:spPr>
      </p:pic>
      <p:pic>
        <p:nvPicPr>
          <p:cNvPr id="6" name="Εικόνα 5">
            <a:extLst>
              <a:ext uri="{FF2B5EF4-FFF2-40B4-BE49-F238E27FC236}">
                <a16:creationId xmlns:a16="http://schemas.microsoft.com/office/drawing/2014/main" id="{5BA29015-E0EB-B0A1-F264-041C7BC217F5}"/>
              </a:ext>
            </a:extLst>
          </p:cNvPr>
          <p:cNvPicPr>
            <a:picLocks noChangeAspect="1"/>
          </p:cNvPicPr>
          <p:nvPr/>
        </p:nvPicPr>
        <p:blipFill>
          <a:blip r:embed="rId3"/>
          <a:stretch>
            <a:fillRect/>
          </a:stretch>
        </p:blipFill>
        <p:spPr>
          <a:xfrm>
            <a:off x="490043" y="5657575"/>
            <a:ext cx="6334125" cy="952500"/>
          </a:xfrm>
          <a:prstGeom prst="rect">
            <a:avLst/>
          </a:prstGeom>
        </p:spPr>
      </p:pic>
      <p:pic>
        <p:nvPicPr>
          <p:cNvPr id="7" name="Εικόνα 6">
            <a:extLst>
              <a:ext uri="{FF2B5EF4-FFF2-40B4-BE49-F238E27FC236}">
                <a16:creationId xmlns:a16="http://schemas.microsoft.com/office/drawing/2014/main" id="{2A94CC82-5256-3D19-7A12-253929A15517}"/>
              </a:ext>
            </a:extLst>
          </p:cNvPr>
          <p:cNvPicPr>
            <a:picLocks noChangeAspect="1"/>
          </p:cNvPicPr>
          <p:nvPr/>
        </p:nvPicPr>
        <p:blipFill rotWithShape="1">
          <a:blip r:embed="rId4"/>
          <a:srcRect l="7917" t="15569" r="43973" b="25348"/>
          <a:stretch/>
        </p:blipFill>
        <p:spPr bwMode="auto">
          <a:xfrm>
            <a:off x="7438567" y="427578"/>
            <a:ext cx="4263390" cy="294513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44714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1E1224E-6618-482E-BE87-321A7FC1CD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4BD53F7C-1761-6FE6-C83C-3BDE7DBDEF73}"/>
              </a:ext>
            </a:extLst>
          </p:cNvPr>
          <p:cNvSpPr>
            <a:spLocks noGrp="1"/>
          </p:cNvSpPr>
          <p:nvPr>
            <p:ph type="title"/>
          </p:nvPr>
        </p:nvSpPr>
        <p:spPr>
          <a:xfrm>
            <a:off x="659234" y="957447"/>
            <a:ext cx="3383280" cy="4943105"/>
          </a:xfrm>
        </p:spPr>
        <p:txBody>
          <a:bodyPr anchor="ctr">
            <a:normAutofit/>
          </a:bodyPr>
          <a:lstStyle/>
          <a:p>
            <a:r>
              <a:rPr lang="el-GR" dirty="0"/>
              <a:t>Διαδικτυακές Συνεντεύξεις και Εγγραφές</a:t>
            </a:r>
          </a:p>
        </p:txBody>
      </p:sp>
      <p:sp>
        <p:nvSpPr>
          <p:cNvPr id="11" name="Rectangle 10">
            <a:extLst>
              <a:ext uri="{FF2B5EF4-FFF2-40B4-BE49-F238E27FC236}">
                <a16:creationId xmlns:a16="http://schemas.microsoft.com/office/drawing/2014/main" id="{066346BE-FDB4-4772-A696-0719490AB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8126"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234" y="6163056"/>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Θέση περιεχομένου 2">
            <a:extLst>
              <a:ext uri="{FF2B5EF4-FFF2-40B4-BE49-F238E27FC236}">
                <a16:creationId xmlns:a16="http://schemas.microsoft.com/office/drawing/2014/main" id="{5D134645-7643-019B-9B49-DB31111C7570}"/>
              </a:ext>
            </a:extLst>
          </p:cNvPr>
          <p:cNvGraphicFramePr>
            <a:graphicFrameLocks noGrp="1"/>
          </p:cNvGraphicFramePr>
          <p:nvPr>
            <p:ph idx="1"/>
            <p:extLst>
              <p:ext uri="{D42A27DB-BD31-4B8C-83A1-F6EECF244321}">
                <p14:modId xmlns:p14="http://schemas.microsoft.com/office/powerpoint/2010/main" val="2592882013"/>
              </p:ext>
            </p:extLst>
          </p:nvPr>
        </p:nvGraphicFramePr>
        <p:xfrm>
          <a:off x="4553712" y="621792"/>
          <a:ext cx="6812280" cy="5541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0489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1ACA2EA0-FFD3-42EC-9406-B595015ED9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D5288BCE-665C-472A-8C43-664BCFA31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8762" y="1247775"/>
            <a:ext cx="9144000" cy="300744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Τίτλος 3">
            <a:extLst>
              <a:ext uri="{FF2B5EF4-FFF2-40B4-BE49-F238E27FC236}">
                <a16:creationId xmlns:a16="http://schemas.microsoft.com/office/drawing/2014/main" id="{EBB61882-D09D-C040-E20C-D32DBF88361E}"/>
              </a:ext>
            </a:extLst>
          </p:cNvPr>
          <p:cNvSpPr>
            <a:spLocks noGrp="1"/>
          </p:cNvSpPr>
          <p:nvPr>
            <p:ph type="title"/>
          </p:nvPr>
        </p:nvSpPr>
        <p:spPr>
          <a:xfrm>
            <a:off x="1804988" y="1442172"/>
            <a:ext cx="8582025" cy="2177328"/>
          </a:xfrm>
        </p:spPr>
        <p:txBody>
          <a:bodyPr vert="horz" lIns="91440" tIns="45720" rIns="91440" bIns="45720" rtlCol="0" anchor="ctr">
            <a:normAutofit/>
          </a:bodyPr>
          <a:lstStyle/>
          <a:p>
            <a:pPr algn="ctr"/>
            <a:r>
              <a:rPr lang="el-GR" sz="7200" dirty="0"/>
              <a:t>Σας ευχαριστώ πολύ </a:t>
            </a:r>
            <a:endParaRPr lang="en-US" sz="7200" dirty="0"/>
          </a:p>
        </p:txBody>
      </p:sp>
      <p:sp>
        <p:nvSpPr>
          <p:cNvPr id="17" name="Rectangle: Rounded Corners 16">
            <a:extLst>
              <a:ext uri="{FF2B5EF4-FFF2-40B4-BE49-F238E27FC236}">
                <a16:creationId xmlns:a16="http://schemas.microsoft.com/office/drawing/2014/main" id="{46C57131-53A7-4C1A-BEA8-25F06A06A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7872" y="3912322"/>
            <a:ext cx="7225780" cy="6858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3586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F7B8F3E1-D887-7B1F-4969-0B2CF14ACCCE}"/>
              </a:ext>
            </a:extLst>
          </p:cNvPr>
          <p:cNvSpPr>
            <a:spLocks noGrp="1"/>
          </p:cNvSpPr>
          <p:nvPr>
            <p:ph type="title"/>
          </p:nvPr>
        </p:nvSpPr>
        <p:spPr>
          <a:xfrm>
            <a:off x="621792" y="1161288"/>
            <a:ext cx="3602736" cy="4526280"/>
          </a:xfrm>
        </p:spPr>
        <p:txBody>
          <a:bodyPr>
            <a:normAutofit/>
          </a:bodyPr>
          <a:lstStyle/>
          <a:p>
            <a:r>
              <a:rPr lang="el-GR" dirty="0"/>
              <a:t>Δράσεις Εκδηλώσεων Ημέρες Καριέρας ΕΚΠΑ 2022</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Θέση περιεχομένου 2">
            <a:extLst>
              <a:ext uri="{FF2B5EF4-FFF2-40B4-BE49-F238E27FC236}">
                <a16:creationId xmlns:a16="http://schemas.microsoft.com/office/drawing/2014/main" id="{5733A74C-61F4-0632-2DE3-3E13A3C14C8C}"/>
              </a:ext>
            </a:extLst>
          </p:cNvPr>
          <p:cNvGraphicFramePr>
            <a:graphicFrameLocks noGrp="1"/>
          </p:cNvGraphicFramePr>
          <p:nvPr>
            <p:ph idx="1"/>
            <p:extLst>
              <p:ext uri="{D42A27DB-BD31-4B8C-83A1-F6EECF244321}">
                <p14:modId xmlns:p14="http://schemas.microsoft.com/office/powerpoint/2010/main" val="1223412646"/>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556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5416EBC-B41E-4F8A-BE9F-07301B682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AFF79527-C7F1-4E06-8126-A8E8C5FEB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6210C19F-3481-ED63-4848-8ABCDBDF1AE0}"/>
              </a:ext>
            </a:extLst>
          </p:cNvPr>
          <p:cNvSpPr>
            <a:spLocks noGrp="1"/>
          </p:cNvSpPr>
          <p:nvPr>
            <p:ph type="title"/>
          </p:nvPr>
        </p:nvSpPr>
        <p:spPr>
          <a:xfrm>
            <a:off x="868680" y="1719072"/>
            <a:ext cx="3103427" cy="3520440"/>
          </a:xfrm>
        </p:spPr>
        <p:txBody>
          <a:bodyPr anchor="t">
            <a:normAutofit/>
          </a:bodyPr>
          <a:lstStyle/>
          <a:p>
            <a:pPr algn="ctr"/>
            <a:r>
              <a:rPr lang="el-GR" sz="2800" dirty="0"/>
              <a:t>Εναρκτήρια Εκδήλωση </a:t>
            </a:r>
            <a:br>
              <a:rPr lang="el-GR" sz="2800" dirty="0"/>
            </a:br>
            <a:r>
              <a:rPr lang="el-GR" sz="2800" dirty="0"/>
              <a:t>12-12-2022</a:t>
            </a:r>
          </a:p>
        </p:txBody>
      </p:sp>
      <p:sp>
        <p:nvSpPr>
          <p:cNvPr id="13" name="Rectangle 12">
            <a:extLst>
              <a:ext uri="{FF2B5EF4-FFF2-40B4-BE49-F238E27FC236}">
                <a16:creationId xmlns:a16="http://schemas.microsoft.com/office/drawing/2014/main" id="{55986208-8A53-4E92-9197-6B57BCCB2F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Θέση περιεχομένου 2">
            <a:extLst>
              <a:ext uri="{FF2B5EF4-FFF2-40B4-BE49-F238E27FC236}">
                <a16:creationId xmlns:a16="http://schemas.microsoft.com/office/drawing/2014/main" id="{06B78308-25E5-6C07-46D9-843AC4C66F13}"/>
              </a:ext>
            </a:extLst>
          </p:cNvPr>
          <p:cNvGraphicFramePr>
            <a:graphicFrameLocks noGrp="1"/>
          </p:cNvGraphicFramePr>
          <p:nvPr>
            <p:ph idx="1"/>
            <p:extLst>
              <p:ext uri="{D42A27DB-BD31-4B8C-83A1-F6EECF244321}">
                <p14:modId xmlns:p14="http://schemas.microsoft.com/office/powerpoint/2010/main" val="3040319497"/>
              </p:ext>
            </p:extLst>
          </p:nvPr>
        </p:nvGraphicFramePr>
        <p:xfrm>
          <a:off x="4727448" y="640080"/>
          <a:ext cx="6967728" cy="5577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2070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5E600168-DF16-66F6-4782-7E74326D5463}"/>
              </a:ext>
            </a:extLst>
          </p:cNvPr>
          <p:cNvSpPr>
            <a:spLocks noGrp="1"/>
          </p:cNvSpPr>
          <p:nvPr>
            <p:ph type="title"/>
          </p:nvPr>
        </p:nvSpPr>
        <p:spPr>
          <a:xfrm>
            <a:off x="621792" y="1161288"/>
            <a:ext cx="3602736" cy="4526280"/>
          </a:xfrm>
        </p:spPr>
        <p:txBody>
          <a:bodyPr>
            <a:normAutofit/>
          </a:bodyPr>
          <a:lstStyle/>
          <a:p>
            <a:r>
              <a:rPr lang="el-GR" dirty="0"/>
              <a:t>Δράσεις 13-12-2022</a:t>
            </a:r>
            <a:br>
              <a:rPr lang="el-GR" dirty="0"/>
            </a:br>
            <a:r>
              <a:rPr lang="el-GR" dirty="0"/>
              <a:t>Διαδικτυακές Παρουσιάσεις Εταιρειών </a:t>
            </a:r>
            <a:br>
              <a:rPr lang="el-GR" dirty="0"/>
            </a:br>
            <a:endParaRPr lang="el-GR" dirty="0"/>
          </a:p>
        </p:txBody>
      </p:sp>
      <p:sp>
        <p:nvSpPr>
          <p:cNvPr id="17" name="Rectangle 16">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7" name="Θέση περιεχομένου 4">
            <a:extLst>
              <a:ext uri="{FF2B5EF4-FFF2-40B4-BE49-F238E27FC236}">
                <a16:creationId xmlns:a16="http://schemas.microsoft.com/office/drawing/2014/main" id="{DDD69AFE-7788-548E-B05A-3AC70957D908}"/>
              </a:ext>
            </a:extLst>
          </p:cNvPr>
          <p:cNvGraphicFramePr>
            <a:graphicFrameLocks noGrp="1"/>
          </p:cNvGraphicFramePr>
          <p:nvPr>
            <p:ph idx="1"/>
            <p:extLst>
              <p:ext uri="{D42A27DB-BD31-4B8C-83A1-F6EECF244321}">
                <p14:modId xmlns:p14="http://schemas.microsoft.com/office/powerpoint/2010/main" val="837230506"/>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5306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5E600168-DF16-66F6-4782-7E74326D5463}"/>
              </a:ext>
            </a:extLst>
          </p:cNvPr>
          <p:cNvSpPr>
            <a:spLocks noGrp="1"/>
          </p:cNvSpPr>
          <p:nvPr>
            <p:ph type="title"/>
          </p:nvPr>
        </p:nvSpPr>
        <p:spPr>
          <a:xfrm>
            <a:off x="621792" y="1161288"/>
            <a:ext cx="3602736" cy="4526280"/>
          </a:xfrm>
        </p:spPr>
        <p:txBody>
          <a:bodyPr>
            <a:normAutofit/>
          </a:bodyPr>
          <a:lstStyle/>
          <a:p>
            <a:r>
              <a:rPr lang="el-GR" dirty="0"/>
              <a:t>Δράσεις 13-12-2022</a:t>
            </a:r>
            <a:br>
              <a:rPr lang="el-GR" dirty="0"/>
            </a:br>
            <a:r>
              <a:rPr lang="el-GR" dirty="0"/>
              <a:t>Διαδικτυακές Παρουσιάσεις Εταιρειών </a:t>
            </a:r>
            <a:br>
              <a:rPr lang="el-GR" dirty="0"/>
            </a:br>
            <a:endParaRPr lang="el-GR" dirty="0"/>
          </a:p>
        </p:txBody>
      </p:sp>
      <p:sp>
        <p:nvSpPr>
          <p:cNvPr id="17" name="Rectangle 16">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7" name="Θέση περιεχομένου 4">
            <a:extLst>
              <a:ext uri="{FF2B5EF4-FFF2-40B4-BE49-F238E27FC236}">
                <a16:creationId xmlns:a16="http://schemas.microsoft.com/office/drawing/2014/main" id="{5C288FB0-F2AB-1597-910D-2BC4739C2FF6}"/>
              </a:ext>
            </a:extLst>
          </p:cNvPr>
          <p:cNvGraphicFramePr>
            <a:graphicFrameLocks noGrp="1"/>
          </p:cNvGraphicFramePr>
          <p:nvPr>
            <p:ph idx="1"/>
            <p:extLst>
              <p:ext uri="{D42A27DB-BD31-4B8C-83A1-F6EECF244321}">
                <p14:modId xmlns:p14="http://schemas.microsoft.com/office/powerpoint/2010/main" val="926295062"/>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0465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21EFEE6B-C386-83B9-EC07-7CF3F4463FDA}"/>
              </a:ext>
            </a:extLst>
          </p:cNvPr>
          <p:cNvSpPr>
            <a:spLocks noGrp="1"/>
          </p:cNvSpPr>
          <p:nvPr>
            <p:ph type="title"/>
          </p:nvPr>
        </p:nvSpPr>
        <p:spPr>
          <a:xfrm>
            <a:off x="621792" y="1161288"/>
            <a:ext cx="3602736" cy="4526280"/>
          </a:xfrm>
        </p:spPr>
        <p:txBody>
          <a:bodyPr>
            <a:normAutofit/>
          </a:bodyPr>
          <a:lstStyle/>
          <a:p>
            <a:r>
              <a:rPr lang="el-GR" dirty="0"/>
              <a:t>Δράσεις 13-12-2022</a:t>
            </a:r>
            <a:br>
              <a:rPr lang="el-GR" dirty="0"/>
            </a:br>
            <a:r>
              <a:rPr lang="el-GR" dirty="0"/>
              <a:t>Συζητήσεις Στρογγυλής Τράπεζας</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Θέση περιεχομένου 2">
            <a:extLst>
              <a:ext uri="{FF2B5EF4-FFF2-40B4-BE49-F238E27FC236}">
                <a16:creationId xmlns:a16="http://schemas.microsoft.com/office/drawing/2014/main" id="{B3235C0D-51A8-7983-6D4D-3CF2A841AA76}"/>
              </a:ext>
            </a:extLst>
          </p:cNvPr>
          <p:cNvGraphicFramePr>
            <a:graphicFrameLocks noGrp="1"/>
          </p:cNvGraphicFramePr>
          <p:nvPr>
            <p:ph idx="1"/>
            <p:extLst>
              <p:ext uri="{D42A27DB-BD31-4B8C-83A1-F6EECF244321}">
                <p14:modId xmlns:p14="http://schemas.microsoft.com/office/powerpoint/2010/main" val="1763852242"/>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9082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8A4EDD9A-0B30-D2E8-9CAE-BFA32885AB7F}"/>
              </a:ext>
            </a:extLst>
          </p:cNvPr>
          <p:cNvSpPr>
            <a:spLocks noGrp="1"/>
          </p:cNvSpPr>
          <p:nvPr>
            <p:ph type="title"/>
          </p:nvPr>
        </p:nvSpPr>
        <p:spPr>
          <a:xfrm>
            <a:off x="621792" y="1161288"/>
            <a:ext cx="3602736" cy="4526280"/>
          </a:xfrm>
        </p:spPr>
        <p:txBody>
          <a:bodyPr>
            <a:normAutofit/>
          </a:bodyPr>
          <a:lstStyle/>
          <a:p>
            <a:r>
              <a:rPr lang="el-GR" dirty="0"/>
              <a:t>Δράσεις 14-12-2022</a:t>
            </a:r>
            <a:br>
              <a:rPr lang="el-GR" dirty="0"/>
            </a:br>
            <a:r>
              <a:rPr lang="el-GR" dirty="0"/>
              <a:t>Διαδικτυακές Παρουσιάσεις Εταιρειών </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Θέση περιεχομένου 2">
            <a:extLst>
              <a:ext uri="{FF2B5EF4-FFF2-40B4-BE49-F238E27FC236}">
                <a16:creationId xmlns:a16="http://schemas.microsoft.com/office/drawing/2014/main" id="{86CAE0E8-DD08-C02E-FE52-A1F0DE3C1A7D}"/>
              </a:ext>
            </a:extLst>
          </p:cNvPr>
          <p:cNvGraphicFramePr>
            <a:graphicFrameLocks noGrp="1"/>
          </p:cNvGraphicFramePr>
          <p:nvPr>
            <p:ph idx="1"/>
            <p:extLst>
              <p:ext uri="{D42A27DB-BD31-4B8C-83A1-F6EECF244321}">
                <p14:modId xmlns:p14="http://schemas.microsoft.com/office/powerpoint/2010/main" val="1312877367"/>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5437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8A4EDD9A-0B30-D2E8-9CAE-BFA32885AB7F}"/>
              </a:ext>
            </a:extLst>
          </p:cNvPr>
          <p:cNvSpPr>
            <a:spLocks noGrp="1"/>
          </p:cNvSpPr>
          <p:nvPr>
            <p:ph type="title"/>
          </p:nvPr>
        </p:nvSpPr>
        <p:spPr>
          <a:xfrm>
            <a:off x="621792" y="1161288"/>
            <a:ext cx="3602736" cy="4526280"/>
          </a:xfrm>
        </p:spPr>
        <p:txBody>
          <a:bodyPr>
            <a:normAutofit/>
          </a:bodyPr>
          <a:lstStyle/>
          <a:p>
            <a:r>
              <a:rPr lang="el-GR" dirty="0"/>
              <a:t>Δράσεις 14-12-2022</a:t>
            </a:r>
            <a:br>
              <a:rPr lang="el-GR" dirty="0"/>
            </a:br>
            <a:r>
              <a:rPr lang="el-GR" dirty="0"/>
              <a:t>Διαδικτυακές Παρουσιάσεις Εταιρειών </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Θέση περιεχομένου 2">
            <a:extLst>
              <a:ext uri="{FF2B5EF4-FFF2-40B4-BE49-F238E27FC236}">
                <a16:creationId xmlns:a16="http://schemas.microsoft.com/office/drawing/2014/main" id="{BE30DED4-8F74-CE15-0E2D-635381C79D36}"/>
              </a:ext>
            </a:extLst>
          </p:cNvPr>
          <p:cNvGraphicFramePr>
            <a:graphicFrameLocks noGrp="1"/>
          </p:cNvGraphicFramePr>
          <p:nvPr>
            <p:ph idx="1"/>
            <p:extLst>
              <p:ext uri="{D42A27DB-BD31-4B8C-83A1-F6EECF244321}">
                <p14:modId xmlns:p14="http://schemas.microsoft.com/office/powerpoint/2010/main" val="2661556035"/>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3472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74418CAF-30A0-CE63-C1C5-B6D4779F6500}"/>
              </a:ext>
            </a:extLst>
          </p:cNvPr>
          <p:cNvSpPr>
            <a:spLocks noGrp="1"/>
          </p:cNvSpPr>
          <p:nvPr>
            <p:ph type="title"/>
          </p:nvPr>
        </p:nvSpPr>
        <p:spPr>
          <a:xfrm>
            <a:off x="621792" y="1161288"/>
            <a:ext cx="3602736" cy="4526280"/>
          </a:xfrm>
        </p:spPr>
        <p:txBody>
          <a:bodyPr>
            <a:normAutofit/>
          </a:bodyPr>
          <a:lstStyle/>
          <a:p>
            <a:r>
              <a:rPr lang="el-GR" dirty="0"/>
              <a:t>Δράσεις 14-12-2022</a:t>
            </a:r>
            <a:br>
              <a:rPr lang="el-GR" dirty="0"/>
            </a:br>
            <a:r>
              <a:rPr lang="el-GR" dirty="0"/>
              <a:t>Συζητήσεις Στρογγυλής Τράπεζας</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Θέση περιεχομένου 2">
            <a:extLst>
              <a:ext uri="{FF2B5EF4-FFF2-40B4-BE49-F238E27FC236}">
                <a16:creationId xmlns:a16="http://schemas.microsoft.com/office/drawing/2014/main" id="{0BE76799-D02E-BB9B-6D49-3DB05DF085AD}"/>
              </a:ext>
            </a:extLst>
          </p:cNvPr>
          <p:cNvGraphicFramePr>
            <a:graphicFrameLocks noGrp="1"/>
          </p:cNvGraphicFramePr>
          <p:nvPr>
            <p:ph idx="1"/>
            <p:extLst>
              <p:ext uri="{D42A27DB-BD31-4B8C-83A1-F6EECF244321}">
                <p14:modId xmlns:p14="http://schemas.microsoft.com/office/powerpoint/2010/main" val="3962860732"/>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9090624"/>
      </p:ext>
    </p:extLst>
  </p:cSld>
  <p:clrMapOvr>
    <a:masterClrMapping/>
  </p:clrMapOvr>
</p:sld>
</file>

<file path=ppt/theme/theme1.xml><?xml version="1.0" encoding="utf-8"?>
<a:theme xmlns:a="http://schemas.openxmlformats.org/drawingml/2006/main" name="AccentBoxVTI">
  <a:themeElements>
    <a:clrScheme name="AnalogousFromDarkSeedLeftStep">
      <a:dk1>
        <a:srgbClr val="000000"/>
      </a:dk1>
      <a:lt1>
        <a:srgbClr val="FFFFFF"/>
      </a:lt1>
      <a:dk2>
        <a:srgbClr val="242741"/>
      </a:dk2>
      <a:lt2>
        <a:srgbClr val="E8E2E4"/>
      </a:lt2>
      <a:accent1>
        <a:srgbClr val="21B87C"/>
      </a:accent1>
      <a:accent2>
        <a:srgbClr val="14B833"/>
      </a:accent2>
      <a:accent3>
        <a:srgbClr val="43B720"/>
      </a:accent3>
      <a:accent4>
        <a:srgbClr val="78B013"/>
      </a:accent4>
      <a:accent5>
        <a:srgbClr val="ACA31E"/>
      </a:accent5>
      <a:accent6>
        <a:srgbClr val="D57A17"/>
      </a:accent6>
      <a:hlink>
        <a:srgbClr val="7E882D"/>
      </a:hlink>
      <a:folHlink>
        <a:srgbClr val="7F7F7F"/>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TotalTime>
  <Words>454</Words>
  <Application>Microsoft Office PowerPoint</Application>
  <PresentationFormat>Ευρεία οθόνη</PresentationFormat>
  <Paragraphs>58</Paragraphs>
  <Slides>11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11</vt:i4>
      </vt:variant>
    </vt:vector>
  </HeadingPairs>
  <TitlesOfParts>
    <vt:vector size="16" baseType="lpstr">
      <vt:lpstr>Arial</vt:lpstr>
      <vt:lpstr>Calibri</vt:lpstr>
      <vt:lpstr>Neue Haas Grotesk Text Pro</vt:lpstr>
      <vt:lpstr>Times New Roman</vt:lpstr>
      <vt:lpstr>AccentBoxVTI</vt:lpstr>
      <vt:lpstr>«Ημέρες Καριέρας ΕΚΠΑ 2022: Παρουσίαση των δράσεων που θα πραγματοποιηθούν» </vt:lpstr>
      <vt:lpstr>Δράσεις Εκδηλώσεων Ημέρες Καριέρας ΕΚΠΑ 2022</vt:lpstr>
      <vt:lpstr>Εναρκτήρια Εκδήλωση  12-12-2022</vt:lpstr>
      <vt:lpstr>Δράσεις 13-12-2022 Διαδικτυακές Παρουσιάσεις Εταιρειών  </vt:lpstr>
      <vt:lpstr>Δράσεις 13-12-2022 Διαδικτυακές Παρουσιάσεις Εταιρειών  </vt:lpstr>
      <vt:lpstr>Δράσεις 13-12-2022 Συζητήσεις Στρογγυλής Τράπεζας</vt:lpstr>
      <vt:lpstr>Δράσεις 14-12-2022 Διαδικτυακές Παρουσιάσεις Εταιρειών </vt:lpstr>
      <vt:lpstr>Δράσεις 14-12-2022 Διαδικτυακές Παρουσιάσεις Εταιρειών </vt:lpstr>
      <vt:lpstr>Δράσεις 14-12-2022 Συζητήσεις Στρογγυλής Τράπεζας</vt:lpstr>
      <vt:lpstr>Διαδικτυακές Συνεντεύξεις και Εγγραφές</vt:lpstr>
      <vt:lpstr>Σας ευχαριστώ πολύ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Δημιουργικότητα</dc:title>
  <dc:creator>Konstantinos Bourletidis</dc:creator>
  <cp:lastModifiedBy>Viktoria Kasviki</cp:lastModifiedBy>
  <cp:revision>18</cp:revision>
  <dcterms:created xsi:type="dcterms:W3CDTF">2021-11-22T14:10:37Z</dcterms:created>
  <dcterms:modified xsi:type="dcterms:W3CDTF">2022-12-12T10:06:28Z</dcterms:modified>
</cp:coreProperties>
</file>