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8"/>
  </p:notesMasterIdLst>
  <p:sldIdLst>
    <p:sldId id="256" r:id="rId2"/>
    <p:sldId id="273" r:id="rId3"/>
    <p:sldId id="282" r:id="rId4"/>
    <p:sldId id="289" r:id="rId5"/>
    <p:sldId id="290" r:id="rId6"/>
    <p:sldId id="283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5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62" y="7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3B7A21-D6C6-4736-98CB-5423F5F483C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74289A-9E1F-4194-95C9-4241661B5AE1}">
      <dgm:prSet/>
      <dgm:spPr/>
      <dgm:t>
        <a:bodyPr/>
        <a:lstStyle/>
        <a:p>
          <a:r>
            <a:rPr lang="el-GR" b="0" dirty="0">
              <a:latin typeface="Arial" panose="020B0604020202020204" pitchFamily="34" charset="0"/>
              <a:cs typeface="Arial" panose="020B0604020202020204" pitchFamily="34" charset="0"/>
            </a:rPr>
            <a:t>Αξιοποίηση ανατροφοδότησης για την επιχειρηματική ιδέα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50E95E-D098-4E2B-A6EC-4A5469C9AA3E}" type="parTrans" cxnId="{639A614B-D3A4-4C5D-9949-3C43F8D76F90}">
      <dgm:prSet/>
      <dgm:spPr/>
      <dgm:t>
        <a:bodyPr/>
        <a:lstStyle/>
        <a:p>
          <a:endParaRPr lang="en-US"/>
        </a:p>
      </dgm:t>
    </dgm:pt>
    <dgm:pt modelId="{E4D9BA72-F9EA-421D-96D2-25CBBB02BE0D}" type="sibTrans" cxnId="{639A614B-D3A4-4C5D-9949-3C43F8D76F90}">
      <dgm:prSet/>
      <dgm:spPr/>
      <dgm:t>
        <a:bodyPr/>
        <a:lstStyle/>
        <a:p>
          <a:endParaRPr lang="en-US"/>
        </a:p>
      </dgm:t>
    </dgm:pt>
    <dgm:pt modelId="{591DA408-D68F-4BEC-A409-EEB93CE52248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Προσδιορισμός επιχειρησιακού σχεδίου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3FA46B-1FE7-4369-BCA2-17DF7F508AD2}" type="sibTrans" cxnId="{0267BC78-8A23-43C7-ABD8-A21496DA7262}">
      <dgm:prSet/>
      <dgm:spPr/>
      <dgm:t>
        <a:bodyPr/>
        <a:lstStyle/>
        <a:p>
          <a:endParaRPr lang="en-US"/>
        </a:p>
      </dgm:t>
    </dgm:pt>
    <dgm:pt modelId="{EB97398F-5F10-41B5-AF30-37F67F069CCE}" type="parTrans" cxnId="{0267BC78-8A23-43C7-ABD8-A21496DA7262}">
      <dgm:prSet/>
      <dgm:spPr/>
      <dgm:t>
        <a:bodyPr/>
        <a:lstStyle/>
        <a:p>
          <a:endParaRPr lang="en-US"/>
        </a:p>
      </dgm:t>
    </dgm:pt>
    <dgm:pt modelId="{7D3DEC1A-F13E-4FF4-8A96-F50B5883452D}">
      <dgm:prSet/>
      <dgm:spPr/>
      <dgm:t>
        <a:bodyPr/>
        <a:lstStyle/>
        <a:p>
          <a:r>
            <a:rPr lang="el-GR" b="0" i="0" dirty="0">
              <a:latin typeface="Arial" panose="020B0604020202020204" pitchFamily="34" charset="0"/>
              <a:cs typeface="Arial" panose="020B0604020202020204" pitchFamily="34" charset="0"/>
            </a:rPr>
            <a:t>Δημιουργία ενός βιώσιμου προϊόντος-υπηρεσίας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AACF7-A2B9-498B-BBED-841969273578}" type="sibTrans" cxnId="{2D4758E9-B98C-48F0-A0AF-260CB16ED7AB}">
      <dgm:prSet/>
      <dgm:spPr/>
      <dgm:t>
        <a:bodyPr/>
        <a:lstStyle/>
        <a:p>
          <a:endParaRPr lang="en-US"/>
        </a:p>
      </dgm:t>
    </dgm:pt>
    <dgm:pt modelId="{53F27B86-28E8-4AEF-9BDD-6C52A29B6BD1}" type="parTrans" cxnId="{2D4758E9-B98C-48F0-A0AF-260CB16ED7AB}">
      <dgm:prSet/>
      <dgm:spPr/>
      <dgm:t>
        <a:bodyPr/>
        <a:lstStyle/>
        <a:p>
          <a:endParaRPr lang="en-US"/>
        </a:p>
      </dgm:t>
    </dgm:pt>
    <dgm:pt modelId="{BD9ECFA3-3ECC-4853-A9D7-D3F74DCADCBD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Δημιουργία ενός βιώσιμου προϊόντος-υπηρεσίας</a:t>
          </a:r>
        </a:p>
      </dgm:t>
    </dgm:pt>
    <dgm:pt modelId="{60FCB921-4689-430A-A1FC-A27BB66ADFEC}" type="parTrans" cxnId="{192C6A1F-21E7-45EE-A707-39E1C356D66E}">
      <dgm:prSet/>
      <dgm:spPr/>
      <dgm:t>
        <a:bodyPr/>
        <a:lstStyle/>
        <a:p>
          <a:endParaRPr lang="el-GR"/>
        </a:p>
      </dgm:t>
    </dgm:pt>
    <dgm:pt modelId="{57A5C9BC-8F9B-4E4F-9CD8-C3A90326D8CC}" type="sibTrans" cxnId="{192C6A1F-21E7-45EE-A707-39E1C356D66E}">
      <dgm:prSet/>
      <dgm:spPr/>
      <dgm:t>
        <a:bodyPr/>
        <a:lstStyle/>
        <a:p>
          <a:endParaRPr lang="el-GR"/>
        </a:p>
      </dgm:t>
    </dgm:pt>
    <dgm:pt modelId="{F0195FFA-5563-429E-85C1-3D117A2CEABB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Αξιοποίηση ανατροφοδότησης για την επιχειρηματική ιδέα</a:t>
          </a:r>
        </a:p>
      </dgm:t>
    </dgm:pt>
    <dgm:pt modelId="{1B5C6DC8-2290-4519-9321-AFD8D79A9B94}" type="parTrans" cxnId="{53091F62-E998-4566-9723-CB672AB44EAD}">
      <dgm:prSet/>
      <dgm:spPr/>
      <dgm:t>
        <a:bodyPr/>
        <a:lstStyle/>
        <a:p>
          <a:endParaRPr lang="el-GR"/>
        </a:p>
      </dgm:t>
    </dgm:pt>
    <dgm:pt modelId="{16A51F7D-B8C9-444B-8570-4F58F5828CDE}" type="sibTrans" cxnId="{53091F62-E998-4566-9723-CB672AB44EAD}">
      <dgm:prSet/>
      <dgm:spPr/>
      <dgm:t>
        <a:bodyPr/>
        <a:lstStyle/>
        <a:p>
          <a:endParaRPr lang="el-GR"/>
        </a:p>
      </dgm:t>
    </dgm:pt>
    <dgm:pt modelId="{5264DB71-FCD0-4DC5-A20E-6CF12BE915E4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Καθοδήγηση στην διερεύνηση των αναγκών της αγοράς εργασίας</a:t>
          </a:r>
        </a:p>
      </dgm:t>
    </dgm:pt>
    <dgm:pt modelId="{FE433CF2-EF36-4473-A412-877E4806A100}" type="parTrans" cxnId="{5A1C08A4-2068-4143-B36C-F07B71C8673F}">
      <dgm:prSet/>
      <dgm:spPr/>
      <dgm:t>
        <a:bodyPr/>
        <a:lstStyle/>
        <a:p>
          <a:endParaRPr lang="el-GR"/>
        </a:p>
      </dgm:t>
    </dgm:pt>
    <dgm:pt modelId="{8AD0831D-B235-4692-9F11-3751000E8907}" type="sibTrans" cxnId="{5A1C08A4-2068-4143-B36C-F07B71C8673F}">
      <dgm:prSet/>
      <dgm:spPr/>
      <dgm:t>
        <a:bodyPr/>
        <a:lstStyle/>
        <a:p>
          <a:endParaRPr lang="el-GR"/>
        </a:p>
      </dgm:t>
    </dgm:pt>
    <dgm:pt modelId="{11A61B26-0A4D-4E4F-8B0C-B352F70D8797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Παρουσίαση επιχειρησιακού σχεδίου</a:t>
          </a:r>
        </a:p>
      </dgm:t>
    </dgm:pt>
    <dgm:pt modelId="{2E7DF127-5A7F-4DEF-8D38-6CF250500316}" type="parTrans" cxnId="{FAFEF093-A48E-47B2-8BDB-E016A666AE43}">
      <dgm:prSet/>
      <dgm:spPr/>
      <dgm:t>
        <a:bodyPr/>
        <a:lstStyle/>
        <a:p>
          <a:endParaRPr lang="el-GR"/>
        </a:p>
      </dgm:t>
    </dgm:pt>
    <dgm:pt modelId="{C7B65778-F412-4CBA-8678-A386E8F90609}" type="sibTrans" cxnId="{FAFEF093-A48E-47B2-8BDB-E016A666AE43}">
      <dgm:prSet/>
      <dgm:spPr/>
      <dgm:t>
        <a:bodyPr/>
        <a:lstStyle/>
        <a:p>
          <a:endParaRPr lang="el-GR"/>
        </a:p>
      </dgm:t>
    </dgm:pt>
    <dgm:pt modelId="{B15C9D6C-B8BA-4CAF-8FA3-2CFE578EF62A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Αναζήτηση πηγών χρηματοδότησης</a:t>
          </a:r>
        </a:p>
      </dgm:t>
    </dgm:pt>
    <dgm:pt modelId="{1D1E8B0E-432E-4DE1-B315-16C1A43E06B7}" type="parTrans" cxnId="{4BEC5B3B-14D8-4006-8DCD-B9A120FEC21F}">
      <dgm:prSet/>
      <dgm:spPr/>
      <dgm:t>
        <a:bodyPr/>
        <a:lstStyle/>
        <a:p>
          <a:endParaRPr lang="el-GR"/>
        </a:p>
      </dgm:t>
    </dgm:pt>
    <dgm:pt modelId="{5B374735-7003-4ECF-BC11-FF1230621A0D}" type="sibTrans" cxnId="{4BEC5B3B-14D8-4006-8DCD-B9A120FEC21F}">
      <dgm:prSet/>
      <dgm:spPr/>
      <dgm:t>
        <a:bodyPr/>
        <a:lstStyle/>
        <a:p>
          <a:endParaRPr lang="el-GR"/>
        </a:p>
      </dgm:t>
    </dgm:pt>
    <dgm:pt modelId="{F32D84E2-0BF7-4300-A7C3-A9EE704B2160}" type="pres">
      <dgm:prSet presAssocID="{4C3B7A21-D6C6-4736-98CB-5423F5F483C2}" presName="linear" presStyleCnt="0">
        <dgm:presLayoutVars>
          <dgm:animLvl val="lvl"/>
          <dgm:resizeHandles val="exact"/>
        </dgm:presLayoutVars>
      </dgm:prSet>
      <dgm:spPr/>
    </dgm:pt>
    <dgm:pt modelId="{BD83DD5B-11DC-4016-AB91-9F0A3B6A76A3}" type="pres">
      <dgm:prSet presAssocID="{591DA408-D68F-4BEC-A409-EEB93CE52248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83788B4-B290-49A6-8158-70BE72DA335A}" type="pres">
      <dgm:prSet presAssocID="{D33FA46B-1FE7-4369-BCA2-17DF7F508AD2}" presName="spacer" presStyleCnt="0"/>
      <dgm:spPr/>
    </dgm:pt>
    <dgm:pt modelId="{E66574E2-DD30-4994-A0B4-C943323AB20C}" type="pres">
      <dgm:prSet presAssocID="{BD9ECFA3-3ECC-4853-A9D7-D3F74DCADCBD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48F4988E-86F9-46AF-9CD5-B25953E4C8F7}" type="pres">
      <dgm:prSet presAssocID="{57A5C9BC-8F9B-4E4F-9CD8-C3A90326D8CC}" presName="spacer" presStyleCnt="0"/>
      <dgm:spPr/>
    </dgm:pt>
    <dgm:pt modelId="{BF70A6D3-48B2-4E79-BCB0-661204368479}" type="pres">
      <dgm:prSet presAssocID="{F0195FFA-5563-429E-85C1-3D117A2CEABB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249CA376-2038-482C-903A-3DDEE6BDC691}" type="pres">
      <dgm:prSet presAssocID="{16A51F7D-B8C9-444B-8570-4F58F5828CDE}" presName="spacer" presStyleCnt="0"/>
      <dgm:spPr/>
    </dgm:pt>
    <dgm:pt modelId="{F692469E-B690-43C4-B705-971E04FC70E6}" type="pres">
      <dgm:prSet presAssocID="{5264DB71-FCD0-4DC5-A20E-6CF12BE915E4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2C54EB06-B729-49F1-8038-F1BA0097EC13}" type="pres">
      <dgm:prSet presAssocID="{8AD0831D-B235-4692-9F11-3751000E8907}" presName="spacer" presStyleCnt="0"/>
      <dgm:spPr/>
    </dgm:pt>
    <dgm:pt modelId="{2A0B5B8F-2510-44F3-A065-AB1072D51CFA}" type="pres">
      <dgm:prSet presAssocID="{11A61B26-0A4D-4E4F-8B0C-B352F70D879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0BD329BA-E23F-410C-8DEE-82CE9D0DE76F}" type="pres">
      <dgm:prSet presAssocID="{C7B65778-F412-4CBA-8678-A386E8F90609}" presName="spacer" presStyleCnt="0"/>
      <dgm:spPr/>
    </dgm:pt>
    <dgm:pt modelId="{525E5F0B-3160-4D07-8B7B-0CE0C32AE70A}" type="pres">
      <dgm:prSet presAssocID="{B15C9D6C-B8BA-4CAF-8FA3-2CFE578EF62A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516320B3-2C90-4F34-B0FB-77D5AA01BB81}" type="pres">
      <dgm:prSet presAssocID="{5B374735-7003-4ECF-BC11-FF1230621A0D}" presName="spacer" presStyleCnt="0"/>
      <dgm:spPr/>
    </dgm:pt>
    <dgm:pt modelId="{FBA2B9BD-019A-49C7-B128-6836521FF338}" type="pres">
      <dgm:prSet presAssocID="{7D3DEC1A-F13E-4FF4-8A96-F50B5883452D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000EB094-5224-48ED-AEE3-CA1B8F1171A0}" type="pres">
      <dgm:prSet presAssocID="{CF1AACF7-A2B9-498B-BBED-841969273578}" presName="spacer" presStyleCnt="0"/>
      <dgm:spPr/>
    </dgm:pt>
    <dgm:pt modelId="{CACA0AEB-4CF9-4081-89C1-130D7FF52829}" type="pres">
      <dgm:prSet presAssocID="{CE74289A-9E1F-4194-95C9-4241661B5AE1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DD8C8A1E-CD80-4FAE-9EF2-E2D13001F4FB}" type="presOf" srcId="{F0195FFA-5563-429E-85C1-3D117A2CEABB}" destId="{BF70A6D3-48B2-4E79-BCB0-661204368479}" srcOrd="0" destOrd="0" presId="urn:microsoft.com/office/officeart/2005/8/layout/vList2"/>
    <dgm:cxn modelId="{192C6A1F-21E7-45EE-A707-39E1C356D66E}" srcId="{4C3B7A21-D6C6-4736-98CB-5423F5F483C2}" destId="{BD9ECFA3-3ECC-4853-A9D7-D3F74DCADCBD}" srcOrd="1" destOrd="0" parTransId="{60FCB921-4689-430A-A1FC-A27BB66ADFEC}" sibTransId="{57A5C9BC-8F9B-4E4F-9CD8-C3A90326D8CC}"/>
    <dgm:cxn modelId="{4BEC5B3B-14D8-4006-8DCD-B9A120FEC21F}" srcId="{4C3B7A21-D6C6-4736-98CB-5423F5F483C2}" destId="{B15C9D6C-B8BA-4CAF-8FA3-2CFE578EF62A}" srcOrd="5" destOrd="0" parTransId="{1D1E8B0E-432E-4DE1-B315-16C1A43E06B7}" sibTransId="{5B374735-7003-4ECF-BC11-FF1230621A0D}"/>
    <dgm:cxn modelId="{0E5C0741-E0BA-402B-8393-E2A59FF5ADD5}" type="presOf" srcId="{4C3B7A21-D6C6-4736-98CB-5423F5F483C2}" destId="{F32D84E2-0BF7-4300-A7C3-A9EE704B2160}" srcOrd="0" destOrd="0" presId="urn:microsoft.com/office/officeart/2005/8/layout/vList2"/>
    <dgm:cxn modelId="{53091F62-E998-4566-9723-CB672AB44EAD}" srcId="{4C3B7A21-D6C6-4736-98CB-5423F5F483C2}" destId="{F0195FFA-5563-429E-85C1-3D117A2CEABB}" srcOrd="2" destOrd="0" parTransId="{1B5C6DC8-2290-4519-9321-AFD8D79A9B94}" sibTransId="{16A51F7D-B8C9-444B-8570-4F58F5828CDE}"/>
    <dgm:cxn modelId="{3448FB4A-40E6-486D-A9E5-58D67639AFBB}" type="presOf" srcId="{7D3DEC1A-F13E-4FF4-8A96-F50B5883452D}" destId="{FBA2B9BD-019A-49C7-B128-6836521FF338}" srcOrd="0" destOrd="0" presId="urn:microsoft.com/office/officeart/2005/8/layout/vList2"/>
    <dgm:cxn modelId="{639A614B-D3A4-4C5D-9949-3C43F8D76F90}" srcId="{4C3B7A21-D6C6-4736-98CB-5423F5F483C2}" destId="{CE74289A-9E1F-4194-95C9-4241661B5AE1}" srcOrd="7" destOrd="0" parTransId="{E350E95E-D098-4E2B-A6EC-4A5469C9AA3E}" sibTransId="{E4D9BA72-F9EA-421D-96D2-25CBBB02BE0D}"/>
    <dgm:cxn modelId="{0267BC78-8A23-43C7-ABD8-A21496DA7262}" srcId="{4C3B7A21-D6C6-4736-98CB-5423F5F483C2}" destId="{591DA408-D68F-4BEC-A409-EEB93CE52248}" srcOrd="0" destOrd="0" parTransId="{EB97398F-5F10-41B5-AF30-37F67F069CCE}" sibTransId="{D33FA46B-1FE7-4369-BCA2-17DF7F508AD2}"/>
    <dgm:cxn modelId="{DF18547E-08D3-41CC-BB6B-D44C6D71F81D}" type="presOf" srcId="{5264DB71-FCD0-4DC5-A20E-6CF12BE915E4}" destId="{F692469E-B690-43C4-B705-971E04FC70E6}" srcOrd="0" destOrd="0" presId="urn:microsoft.com/office/officeart/2005/8/layout/vList2"/>
    <dgm:cxn modelId="{3618BF92-27DF-4A64-9CBF-D7A514436EDC}" type="presOf" srcId="{B15C9D6C-B8BA-4CAF-8FA3-2CFE578EF62A}" destId="{525E5F0B-3160-4D07-8B7B-0CE0C32AE70A}" srcOrd="0" destOrd="0" presId="urn:microsoft.com/office/officeart/2005/8/layout/vList2"/>
    <dgm:cxn modelId="{FAFEF093-A48E-47B2-8BDB-E016A666AE43}" srcId="{4C3B7A21-D6C6-4736-98CB-5423F5F483C2}" destId="{11A61B26-0A4D-4E4F-8B0C-B352F70D8797}" srcOrd="4" destOrd="0" parTransId="{2E7DF127-5A7F-4DEF-8D38-6CF250500316}" sibTransId="{C7B65778-F412-4CBA-8678-A386E8F90609}"/>
    <dgm:cxn modelId="{E94D8499-F47B-4B5B-BF22-DA5A4B6E3067}" type="presOf" srcId="{CE74289A-9E1F-4194-95C9-4241661B5AE1}" destId="{CACA0AEB-4CF9-4081-89C1-130D7FF52829}" srcOrd="0" destOrd="0" presId="urn:microsoft.com/office/officeart/2005/8/layout/vList2"/>
    <dgm:cxn modelId="{EEB0769E-5DC1-4FAE-803A-6B595445AB08}" type="presOf" srcId="{BD9ECFA3-3ECC-4853-A9D7-D3F74DCADCBD}" destId="{E66574E2-DD30-4994-A0B4-C943323AB20C}" srcOrd="0" destOrd="0" presId="urn:microsoft.com/office/officeart/2005/8/layout/vList2"/>
    <dgm:cxn modelId="{5A1C08A4-2068-4143-B36C-F07B71C8673F}" srcId="{4C3B7A21-D6C6-4736-98CB-5423F5F483C2}" destId="{5264DB71-FCD0-4DC5-A20E-6CF12BE915E4}" srcOrd="3" destOrd="0" parTransId="{FE433CF2-EF36-4473-A412-877E4806A100}" sibTransId="{8AD0831D-B235-4692-9F11-3751000E8907}"/>
    <dgm:cxn modelId="{244901C6-72D9-48DF-BE53-1FAB4D7DFC3E}" type="presOf" srcId="{591DA408-D68F-4BEC-A409-EEB93CE52248}" destId="{BD83DD5B-11DC-4016-AB91-9F0A3B6A76A3}" srcOrd="0" destOrd="0" presId="urn:microsoft.com/office/officeart/2005/8/layout/vList2"/>
    <dgm:cxn modelId="{2D4758E9-B98C-48F0-A0AF-260CB16ED7AB}" srcId="{4C3B7A21-D6C6-4736-98CB-5423F5F483C2}" destId="{7D3DEC1A-F13E-4FF4-8A96-F50B5883452D}" srcOrd="6" destOrd="0" parTransId="{53F27B86-28E8-4AEF-9BDD-6C52A29B6BD1}" sibTransId="{CF1AACF7-A2B9-498B-BBED-841969273578}"/>
    <dgm:cxn modelId="{609C2FED-421F-4BB7-98E4-F6F50721B93C}" type="presOf" srcId="{11A61B26-0A4D-4E4F-8B0C-B352F70D8797}" destId="{2A0B5B8F-2510-44F3-A065-AB1072D51CFA}" srcOrd="0" destOrd="0" presId="urn:microsoft.com/office/officeart/2005/8/layout/vList2"/>
    <dgm:cxn modelId="{399404D2-388F-4839-9E23-853AF173B458}" type="presParOf" srcId="{F32D84E2-0BF7-4300-A7C3-A9EE704B2160}" destId="{BD83DD5B-11DC-4016-AB91-9F0A3B6A76A3}" srcOrd="0" destOrd="0" presId="urn:microsoft.com/office/officeart/2005/8/layout/vList2"/>
    <dgm:cxn modelId="{B8799CB4-94AA-4301-B544-52770ED60294}" type="presParOf" srcId="{F32D84E2-0BF7-4300-A7C3-A9EE704B2160}" destId="{383788B4-B290-49A6-8158-70BE72DA335A}" srcOrd="1" destOrd="0" presId="urn:microsoft.com/office/officeart/2005/8/layout/vList2"/>
    <dgm:cxn modelId="{6D6A7C58-A40B-4CD3-999D-1C6C10E3F08F}" type="presParOf" srcId="{F32D84E2-0BF7-4300-A7C3-A9EE704B2160}" destId="{E66574E2-DD30-4994-A0B4-C943323AB20C}" srcOrd="2" destOrd="0" presId="urn:microsoft.com/office/officeart/2005/8/layout/vList2"/>
    <dgm:cxn modelId="{4D5DC3F4-D885-46C3-91E6-AA593505F3FE}" type="presParOf" srcId="{F32D84E2-0BF7-4300-A7C3-A9EE704B2160}" destId="{48F4988E-86F9-46AF-9CD5-B25953E4C8F7}" srcOrd="3" destOrd="0" presId="urn:microsoft.com/office/officeart/2005/8/layout/vList2"/>
    <dgm:cxn modelId="{E777FEA6-4796-463E-8596-496CCBD8885D}" type="presParOf" srcId="{F32D84E2-0BF7-4300-A7C3-A9EE704B2160}" destId="{BF70A6D3-48B2-4E79-BCB0-661204368479}" srcOrd="4" destOrd="0" presId="urn:microsoft.com/office/officeart/2005/8/layout/vList2"/>
    <dgm:cxn modelId="{E84BEF89-601E-46F1-B8E0-E6AF87EC3331}" type="presParOf" srcId="{F32D84E2-0BF7-4300-A7C3-A9EE704B2160}" destId="{249CA376-2038-482C-903A-3DDEE6BDC691}" srcOrd="5" destOrd="0" presId="urn:microsoft.com/office/officeart/2005/8/layout/vList2"/>
    <dgm:cxn modelId="{81979FC3-F39C-411D-BF0F-946257B8B870}" type="presParOf" srcId="{F32D84E2-0BF7-4300-A7C3-A9EE704B2160}" destId="{F692469E-B690-43C4-B705-971E04FC70E6}" srcOrd="6" destOrd="0" presId="urn:microsoft.com/office/officeart/2005/8/layout/vList2"/>
    <dgm:cxn modelId="{033E74C3-B41D-4949-9B0C-0A2B7D5C3F77}" type="presParOf" srcId="{F32D84E2-0BF7-4300-A7C3-A9EE704B2160}" destId="{2C54EB06-B729-49F1-8038-F1BA0097EC13}" srcOrd="7" destOrd="0" presId="urn:microsoft.com/office/officeart/2005/8/layout/vList2"/>
    <dgm:cxn modelId="{CD7BF929-9112-431B-B7E6-6F839D550976}" type="presParOf" srcId="{F32D84E2-0BF7-4300-A7C3-A9EE704B2160}" destId="{2A0B5B8F-2510-44F3-A065-AB1072D51CFA}" srcOrd="8" destOrd="0" presId="urn:microsoft.com/office/officeart/2005/8/layout/vList2"/>
    <dgm:cxn modelId="{5D0CD5F2-D0CF-409E-BB4F-0A1BFF7C4FE8}" type="presParOf" srcId="{F32D84E2-0BF7-4300-A7C3-A9EE704B2160}" destId="{0BD329BA-E23F-410C-8DEE-82CE9D0DE76F}" srcOrd="9" destOrd="0" presId="urn:microsoft.com/office/officeart/2005/8/layout/vList2"/>
    <dgm:cxn modelId="{0E613B0E-A9C3-4B8A-A4E8-EAB91EE6585A}" type="presParOf" srcId="{F32D84E2-0BF7-4300-A7C3-A9EE704B2160}" destId="{525E5F0B-3160-4D07-8B7B-0CE0C32AE70A}" srcOrd="10" destOrd="0" presId="urn:microsoft.com/office/officeart/2005/8/layout/vList2"/>
    <dgm:cxn modelId="{6EA072EE-EECF-4901-B25D-98280073BE45}" type="presParOf" srcId="{F32D84E2-0BF7-4300-A7C3-A9EE704B2160}" destId="{516320B3-2C90-4F34-B0FB-77D5AA01BB81}" srcOrd="11" destOrd="0" presId="urn:microsoft.com/office/officeart/2005/8/layout/vList2"/>
    <dgm:cxn modelId="{853D0BF8-F99F-4469-80F0-26F43A560AE7}" type="presParOf" srcId="{F32D84E2-0BF7-4300-A7C3-A9EE704B2160}" destId="{FBA2B9BD-019A-49C7-B128-6836521FF338}" srcOrd="12" destOrd="0" presId="urn:microsoft.com/office/officeart/2005/8/layout/vList2"/>
    <dgm:cxn modelId="{2F53B065-B262-4A62-988A-CEE5571F216D}" type="presParOf" srcId="{F32D84E2-0BF7-4300-A7C3-A9EE704B2160}" destId="{000EB094-5224-48ED-AEE3-CA1B8F1171A0}" srcOrd="13" destOrd="0" presId="urn:microsoft.com/office/officeart/2005/8/layout/vList2"/>
    <dgm:cxn modelId="{E9980AF1-5768-4E34-AA0F-B975ED9385E0}" type="presParOf" srcId="{F32D84E2-0BF7-4300-A7C3-A9EE704B2160}" destId="{CACA0AEB-4CF9-4081-89C1-130D7FF5282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550DD-95D9-49EE-ABE5-31FEA187248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E6BD76D-00DF-4F5A-8158-40749ACF9EB7}">
      <dgm:prSet/>
      <dgm:spPr/>
      <dgm:t>
        <a:bodyPr/>
        <a:lstStyle/>
        <a:p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4BA21C-AB89-4D42-8226-23ACC13F7EE8}" type="parTrans" cxnId="{6DD4FE77-218F-4C0E-9849-FAE5E7485737}">
      <dgm:prSet/>
      <dgm:spPr/>
      <dgm:t>
        <a:bodyPr/>
        <a:lstStyle/>
        <a:p>
          <a:endParaRPr lang="el-GR"/>
        </a:p>
      </dgm:t>
    </dgm:pt>
    <dgm:pt modelId="{08DCE3F9-62C0-4568-ACA0-AF6B91856E3C}" type="sibTrans" cxnId="{6DD4FE77-218F-4C0E-9849-FAE5E7485737}">
      <dgm:prSet/>
      <dgm:spPr/>
      <dgm:t>
        <a:bodyPr/>
        <a:lstStyle/>
        <a:p>
          <a:endParaRPr lang="el-GR"/>
        </a:p>
      </dgm:t>
    </dgm:pt>
    <dgm:pt modelId="{626B73D2-6A15-470E-B39A-6E85ACED637B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3 workshops</a:t>
          </a:r>
        </a:p>
      </dgm:t>
    </dgm:pt>
    <dgm:pt modelId="{94DBA4B6-2592-4892-9632-BE5575F6C490}" type="parTrans" cxnId="{3B88D4FB-7567-4ED3-AD9D-B67C93D17417}">
      <dgm:prSet/>
      <dgm:spPr/>
      <dgm:t>
        <a:bodyPr/>
        <a:lstStyle/>
        <a:p>
          <a:endParaRPr lang="en-US"/>
        </a:p>
      </dgm:t>
    </dgm:pt>
    <dgm:pt modelId="{81B4903A-3317-4333-BF08-C244F40B605C}" type="sibTrans" cxnId="{3B88D4FB-7567-4ED3-AD9D-B67C93D17417}">
      <dgm:prSet/>
      <dgm:spPr/>
      <dgm:t>
        <a:bodyPr/>
        <a:lstStyle/>
        <a:p>
          <a:endParaRPr lang="en-US"/>
        </a:p>
      </dgm:t>
    </dgm:pt>
    <dgm:pt modelId="{4C68CAEA-C4A5-4DE5-B790-9DBF92EDF635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10 ατομικές συμβουλευτικές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A09A06-B1BD-4A9A-935A-EB5030147F10}" type="parTrans" cxnId="{388AF5FD-D560-4C65-8026-7D5E07757271}">
      <dgm:prSet/>
      <dgm:spPr/>
      <dgm:t>
        <a:bodyPr/>
        <a:lstStyle/>
        <a:p>
          <a:endParaRPr lang="en-US"/>
        </a:p>
      </dgm:t>
    </dgm:pt>
    <dgm:pt modelId="{EB4686F8-A394-4E05-A2EB-18BD75829918}" type="sibTrans" cxnId="{388AF5FD-D560-4C65-8026-7D5E07757271}">
      <dgm:prSet/>
      <dgm:spPr/>
      <dgm:t>
        <a:bodyPr/>
        <a:lstStyle/>
        <a:p>
          <a:endParaRPr lang="en-US"/>
        </a:p>
      </dgm:t>
    </dgm:pt>
    <dgm:pt modelId="{7F846332-2A0C-4B74-86EB-7E480C2EA6A8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160 συμμετέχοντες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C92FB3-1662-484A-B903-E77E91C39EEE}" type="parTrans" cxnId="{ECCEDD04-BC54-4907-8E5D-56ED66C9A713}">
      <dgm:prSet/>
      <dgm:spPr/>
      <dgm:t>
        <a:bodyPr/>
        <a:lstStyle/>
        <a:p>
          <a:endParaRPr lang="en-US"/>
        </a:p>
      </dgm:t>
    </dgm:pt>
    <dgm:pt modelId="{CA17AE03-301B-4A8D-AB3D-5EB0A528AA95}" type="sibTrans" cxnId="{ECCEDD04-BC54-4907-8E5D-56ED66C9A713}">
      <dgm:prSet/>
      <dgm:spPr/>
      <dgm:t>
        <a:bodyPr/>
        <a:lstStyle/>
        <a:p>
          <a:endParaRPr lang="en-US"/>
        </a:p>
      </dgm:t>
    </dgm:pt>
    <dgm:pt modelId="{A9E4D550-7945-43EA-9AFF-FB21F4F9AEF2}">
      <dgm:prSet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40353D-42CB-424C-A068-A6AC6229D98A}" type="parTrans" cxnId="{68A3F268-E5B4-49BF-963C-BCD893FF788F}">
      <dgm:prSet/>
      <dgm:spPr/>
      <dgm:t>
        <a:bodyPr/>
        <a:lstStyle/>
        <a:p>
          <a:endParaRPr lang="en-US"/>
        </a:p>
      </dgm:t>
    </dgm:pt>
    <dgm:pt modelId="{AD4BCDBD-7DB6-4B96-82DA-B7D49037DF2A}" type="sibTrans" cxnId="{68A3F268-E5B4-49BF-963C-BCD893FF788F}">
      <dgm:prSet/>
      <dgm:spPr/>
      <dgm:t>
        <a:bodyPr/>
        <a:lstStyle/>
        <a:p>
          <a:endParaRPr lang="en-US"/>
        </a:p>
      </dgm:t>
    </dgm:pt>
    <dgm:pt modelId="{C1BDBF91-5F09-45D4-AB3A-43232BD5F0B4}" type="pres">
      <dgm:prSet presAssocID="{7CF550DD-95D9-49EE-ABE5-31FEA1872486}" presName="vert0" presStyleCnt="0">
        <dgm:presLayoutVars>
          <dgm:dir/>
          <dgm:animOne val="branch"/>
          <dgm:animLvl val="lvl"/>
        </dgm:presLayoutVars>
      </dgm:prSet>
      <dgm:spPr/>
    </dgm:pt>
    <dgm:pt modelId="{47979D13-2318-45B7-A05E-F97284A50F0D}" type="pres">
      <dgm:prSet presAssocID="{FE6BD76D-00DF-4F5A-8158-40749ACF9EB7}" presName="thickLine" presStyleLbl="alignNode1" presStyleIdx="0" presStyleCnt="5"/>
      <dgm:spPr/>
    </dgm:pt>
    <dgm:pt modelId="{B9AEC2D3-C94D-48ED-9F66-05F41EBF3631}" type="pres">
      <dgm:prSet presAssocID="{FE6BD76D-00DF-4F5A-8158-40749ACF9EB7}" presName="horz1" presStyleCnt="0"/>
      <dgm:spPr/>
    </dgm:pt>
    <dgm:pt modelId="{4342A282-EE09-45C2-BEC9-863014555C7A}" type="pres">
      <dgm:prSet presAssocID="{FE6BD76D-00DF-4F5A-8158-40749ACF9EB7}" presName="tx1" presStyleLbl="revTx" presStyleIdx="0" presStyleCnt="5"/>
      <dgm:spPr/>
    </dgm:pt>
    <dgm:pt modelId="{CAE967DD-6FB3-41E4-9F3D-63D8F943F2E7}" type="pres">
      <dgm:prSet presAssocID="{FE6BD76D-00DF-4F5A-8158-40749ACF9EB7}" presName="vert1" presStyleCnt="0"/>
      <dgm:spPr/>
    </dgm:pt>
    <dgm:pt modelId="{E9611A71-FD15-43F9-A035-A9480E4A5163}" type="pres">
      <dgm:prSet presAssocID="{626B73D2-6A15-470E-B39A-6E85ACED637B}" presName="thickLine" presStyleLbl="alignNode1" presStyleIdx="1" presStyleCnt="5"/>
      <dgm:spPr/>
    </dgm:pt>
    <dgm:pt modelId="{982FA1BA-0642-41D4-A8EA-CC39884DE8F2}" type="pres">
      <dgm:prSet presAssocID="{626B73D2-6A15-470E-B39A-6E85ACED637B}" presName="horz1" presStyleCnt="0"/>
      <dgm:spPr/>
    </dgm:pt>
    <dgm:pt modelId="{EE35AEFD-B3F7-480B-ABD9-03CD12B2C3C4}" type="pres">
      <dgm:prSet presAssocID="{626B73D2-6A15-470E-B39A-6E85ACED637B}" presName="tx1" presStyleLbl="revTx" presStyleIdx="1" presStyleCnt="5"/>
      <dgm:spPr/>
    </dgm:pt>
    <dgm:pt modelId="{1A53258E-4CFD-4540-B6AD-A095689BD030}" type="pres">
      <dgm:prSet presAssocID="{626B73D2-6A15-470E-B39A-6E85ACED637B}" presName="vert1" presStyleCnt="0"/>
      <dgm:spPr/>
    </dgm:pt>
    <dgm:pt modelId="{6F9233C3-5385-44FC-AA14-8C5301258296}" type="pres">
      <dgm:prSet presAssocID="{4C68CAEA-C4A5-4DE5-B790-9DBF92EDF635}" presName="thickLine" presStyleLbl="alignNode1" presStyleIdx="2" presStyleCnt="5"/>
      <dgm:spPr/>
    </dgm:pt>
    <dgm:pt modelId="{B2E0E98D-670C-43C7-B327-01D1B947CB95}" type="pres">
      <dgm:prSet presAssocID="{4C68CAEA-C4A5-4DE5-B790-9DBF92EDF635}" presName="horz1" presStyleCnt="0"/>
      <dgm:spPr/>
    </dgm:pt>
    <dgm:pt modelId="{F61E63B3-346A-4E75-A4D7-010AD67F3BD2}" type="pres">
      <dgm:prSet presAssocID="{4C68CAEA-C4A5-4DE5-B790-9DBF92EDF635}" presName="tx1" presStyleLbl="revTx" presStyleIdx="2" presStyleCnt="5"/>
      <dgm:spPr/>
    </dgm:pt>
    <dgm:pt modelId="{EA1648FE-E746-4B28-AEC5-1E4C682D2C7B}" type="pres">
      <dgm:prSet presAssocID="{4C68CAEA-C4A5-4DE5-B790-9DBF92EDF635}" presName="vert1" presStyleCnt="0"/>
      <dgm:spPr/>
    </dgm:pt>
    <dgm:pt modelId="{EDAA0241-BD9D-4736-B104-307572F3500A}" type="pres">
      <dgm:prSet presAssocID="{7F846332-2A0C-4B74-86EB-7E480C2EA6A8}" presName="thickLine" presStyleLbl="alignNode1" presStyleIdx="3" presStyleCnt="5"/>
      <dgm:spPr/>
    </dgm:pt>
    <dgm:pt modelId="{CF040761-A727-40D6-87E5-5CDD774878EE}" type="pres">
      <dgm:prSet presAssocID="{7F846332-2A0C-4B74-86EB-7E480C2EA6A8}" presName="horz1" presStyleCnt="0"/>
      <dgm:spPr/>
    </dgm:pt>
    <dgm:pt modelId="{3155497F-5999-4821-B18E-038143C1289D}" type="pres">
      <dgm:prSet presAssocID="{7F846332-2A0C-4B74-86EB-7E480C2EA6A8}" presName="tx1" presStyleLbl="revTx" presStyleIdx="3" presStyleCnt="5"/>
      <dgm:spPr/>
    </dgm:pt>
    <dgm:pt modelId="{AD737A57-1CAF-42BF-B3C6-ED57E878F755}" type="pres">
      <dgm:prSet presAssocID="{7F846332-2A0C-4B74-86EB-7E480C2EA6A8}" presName="vert1" presStyleCnt="0"/>
      <dgm:spPr/>
    </dgm:pt>
    <dgm:pt modelId="{A30ED70A-4987-46C8-B79E-F442349E3C40}" type="pres">
      <dgm:prSet presAssocID="{A9E4D550-7945-43EA-9AFF-FB21F4F9AEF2}" presName="thickLine" presStyleLbl="alignNode1" presStyleIdx="4" presStyleCnt="5"/>
      <dgm:spPr/>
    </dgm:pt>
    <dgm:pt modelId="{D1720F19-FD48-4F01-9660-649310DA0E8E}" type="pres">
      <dgm:prSet presAssocID="{A9E4D550-7945-43EA-9AFF-FB21F4F9AEF2}" presName="horz1" presStyleCnt="0"/>
      <dgm:spPr/>
    </dgm:pt>
    <dgm:pt modelId="{FB372D8F-9257-4499-9529-818E8A722159}" type="pres">
      <dgm:prSet presAssocID="{A9E4D550-7945-43EA-9AFF-FB21F4F9AEF2}" presName="tx1" presStyleLbl="revTx" presStyleIdx="4" presStyleCnt="5"/>
      <dgm:spPr/>
    </dgm:pt>
    <dgm:pt modelId="{B06D6B3A-0E1B-4766-A853-D930361933A9}" type="pres">
      <dgm:prSet presAssocID="{A9E4D550-7945-43EA-9AFF-FB21F4F9AEF2}" presName="vert1" presStyleCnt="0"/>
      <dgm:spPr/>
    </dgm:pt>
  </dgm:ptLst>
  <dgm:cxnLst>
    <dgm:cxn modelId="{ECCEDD04-BC54-4907-8E5D-56ED66C9A713}" srcId="{7CF550DD-95D9-49EE-ABE5-31FEA1872486}" destId="{7F846332-2A0C-4B74-86EB-7E480C2EA6A8}" srcOrd="3" destOrd="0" parTransId="{F4C92FB3-1662-484A-B903-E77E91C39EEE}" sibTransId="{CA17AE03-301B-4A8D-AB3D-5EB0A528AA95}"/>
    <dgm:cxn modelId="{72E2EF29-4276-4218-A810-39091A1F185C}" type="presOf" srcId="{FE6BD76D-00DF-4F5A-8158-40749ACF9EB7}" destId="{4342A282-EE09-45C2-BEC9-863014555C7A}" srcOrd="0" destOrd="0" presId="urn:microsoft.com/office/officeart/2008/layout/LinedList"/>
    <dgm:cxn modelId="{40E4DF32-A95F-4680-A394-B4CA9B9AB98C}" type="presOf" srcId="{7CF550DD-95D9-49EE-ABE5-31FEA1872486}" destId="{C1BDBF91-5F09-45D4-AB3A-43232BD5F0B4}" srcOrd="0" destOrd="0" presId="urn:microsoft.com/office/officeart/2008/layout/LinedList"/>
    <dgm:cxn modelId="{C43C2A37-6162-43C9-BAF4-CA33C4984E91}" type="presOf" srcId="{7F846332-2A0C-4B74-86EB-7E480C2EA6A8}" destId="{3155497F-5999-4821-B18E-038143C1289D}" srcOrd="0" destOrd="0" presId="urn:microsoft.com/office/officeart/2008/layout/LinedList"/>
    <dgm:cxn modelId="{24248966-5288-4B19-98C4-BE427EB274D7}" type="presOf" srcId="{626B73D2-6A15-470E-B39A-6E85ACED637B}" destId="{EE35AEFD-B3F7-480B-ABD9-03CD12B2C3C4}" srcOrd="0" destOrd="0" presId="urn:microsoft.com/office/officeart/2008/layout/LinedList"/>
    <dgm:cxn modelId="{68A3F268-E5B4-49BF-963C-BCD893FF788F}" srcId="{7CF550DD-95D9-49EE-ABE5-31FEA1872486}" destId="{A9E4D550-7945-43EA-9AFF-FB21F4F9AEF2}" srcOrd="4" destOrd="0" parTransId="{CF40353D-42CB-424C-A068-A6AC6229D98A}" sibTransId="{AD4BCDBD-7DB6-4B96-82DA-B7D49037DF2A}"/>
    <dgm:cxn modelId="{2B464853-8EE5-4942-B539-B6BE87F056DD}" type="presOf" srcId="{A9E4D550-7945-43EA-9AFF-FB21F4F9AEF2}" destId="{FB372D8F-9257-4499-9529-818E8A722159}" srcOrd="0" destOrd="0" presId="urn:microsoft.com/office/officeart/2008/layout/LinedList"/>
    <dgm:cxn modelId="{6DD4FE77-218F-4C0E-9849-FAE5E7485737}" srcId="{7CF550DD-95D9-49EE-ABE5-31FEA1872486}" destId="{FE6BD76D-00DF-4F5A-8158-40749ACF9EB7}" srcOrd="0" destOrd="0" parTransId="{434BA21C-AB89-4D42-8226-23ACC13F7EE8}" sibTransId="{08DCE3F9-62C0-4568-ACA0-AF6B91856E3C}"/>
    <dgm:cxn modelId="{B826ADAB-0AAB-48C3-8F04-06999F67A98F}" type="presOf" srcId="{4C68CAEA-C4A5-4DE5-B790-9DBF92EDF635}" destId="{F61E63B3-346A-4E75-A4D7-010AD67F3BD2}" srcOrd="0" destOrd="0" presId="urn:microsoft.com/office/officeart/2008/layout/LinedList"/>
    <dgm:cxn modelId="{3B88D4FB-7567-4ED3-AD9D-B67C93D17417}" srcId="{7CF550DD-95D9-49EE-ABE5-31FEA1872486}" destId="{626B73D2-6A15-470E-B39A-6E85ACED637B}" srcOrd="1" destOrd="0" parTransId="{94DBA4B6-2592-4892-9632-BE5575F6C490}" sibTransId="{81B4903A-3317-4333-BF08-C244F40B605C}"/>
    <dgm:cxn modelId="{388AF5FD-D560-4C65-8026-7D5E07757271}" srcId="{7CF550DD-95D9-49EE-ABE5-31FEA1872486}" destId="{4C68CAEA-C4A5-4DE5-B790-9DBF92EDF635}" srcOrd="2" destOrd="0" parTransId="{51A09A06-B1BD-4A9A-935A-EB5030147F10}" sibTransId="{EB4686F8-A394-4E05-A2EB-18BD75829918}"/>
    <dgm:cxn modelId="{B28826F1-C849-479F-B413-880913128427}" type="presParOf" srcId="{C1BDBF91-5F09-45D4-AB3A-43232BD5F0B4}" destId="{47979D13-2318-45B7-A05E-F97284A50F0D}" srcOrd="0" destOrd="0" presId="urn:microsoft.com/office/officeart/2008/layout/LinedList"/>
    <dgm:cxn modelId="{87003F48-731F-4C87-B426-2ECAE0654DD9}" type="presParOf" srcId="{C1BDBF91-5F09-45D4-AB3A-43232BD5F0B4}" destId="{B9AEC2D3-C94D-48ED-9F66-05F41EBF3631}" srcOrd="1" destOrd="0" presId="urn:microsoft.com/office/officeart/2008/layout/LinedList"/>
    <dgm:cxn modelId="{0071A7E0-97FA-4A07-B7D8-A03F71409D0F}" type="presParOf" srcId="{B9AEC2D3-C94D-48ED-9F66-05F41EBF3631}" destId="{4342A282-EE09-45C2-BEC9-863014555C7A}" srcOrd="0" destOrd="0" presId="urn:microsoft.com/office/officeart/2008/layout/LinedList"/>
    <dgm:cxn modelId="{7A637E48-46D1-4F2F-9CC8-7E6CD0A9CF30}" type="presParOf" srcId="{B9AEC2D3-C94D-48ED-9F66-05F41EBF3631}" destId="{CAE967DD-6FB3-41E4-9F3D-63D8F943F2E7}" srcOrd="1" destOrd="0" presId="urn:microsoft.com/office/officeart/2008/layout/LinedList"/>
    <dgm:cxn modelId="{B9409B69-BA97-43AF-B980-B32BE2B56973}" type="presParOf" srcId="{C1BDBF91-5F09-45D4-AB3A-43232BD5F0B4}" destId="{E9611A71-FD15-43F9-A035-A9480E4A5163}" srcOrd="2" destOrd="0" presId="urn:microsoft.com/office/officeart/2008/layout/LinedList"/>
    <dgm:cxn modelId="{F69BEF9D-B4D1-473B-9E74-2B5A888CA0F9}" type="presParOf" srcId="{C1BDBF91-5F09-45D4-AB3A-43232BD5F0B4}" destId="{982FA1BA-0642-41D4-A8EA-CC39884DE8F2}" srcOrd="3" destOrd="0" presId="urn:microsoft.com/office/officeart/2008/layout/LinedList"/>
    <dgm:cxn modelId="{99F727AD-EC00-4891-9BD9-B7CD633E2DC9}" type="presParOf" srcId="{982FA1BA-0642-41D4-A8EA-CC39884DE8F2}" destId="{EE35AEFD-B3F7-480B-ABD9-03CD12B2C3C4}" srcOrd="0" destOrd="0" presId="urn:microsoft.com/office/officeart/2008/layout/LinedList"/>
    <dgm:cxn modelId="{C839E32F-3D67-4696-86BE-60CC43DDCB02}" type="presParOf" srcId="{982FA1BA-0642-41D4-A8EA-CC39884DE8F2}" destId="{1A53258E-4CFD-4540-B6AD-A095689BD030}" srcOrd="1" destOrd="0" presId="urn:microsoft.com/office/officeart/2008/layout/LinedList"/>
    <dgm:cxn modelId="{E04A88B5-7661-4FBA-B3F4-547CAA2E4E9B}" type="presParOf" srcId="{C1BDBF91-5F09-45D4-AB3A-43232BD5F0B4}" destId="{6F9233C3-5385-44FC-AA14-8C5301258296}" srcOrd="4" destOrd="0" presId="urn:microsoft.com/office/officeart/2008/layout/LinedList"/>
    <dgm:cxn modelId="{21C1A897-EA6D-447D-85CD-FEEC43A335D5}" type="presParOf" srcId="{C1BDBF91-5F09-45D4-AB3A-43232BD5F0B4}" destId="{B2E0E98D-670C-43C7-B327-01D1B947CB95}" srcOrd="5" destOrd="0" presId="urn:microsoft.com/office/officeart/2008/layout/LinedList"/>
    <dgm:cxn modelId="{01C57854-4F9A-4152-A8B7-FD3A819AF7E4}" type="presParOf" srcId="{B2E0E98D-670C-43C7-B327-01D1B947CB95}" destId="{F61E63B3-346A-4E75-A4D7-010AD67F3BD2}" srcOrd="0" destOrd="0" presId="urn:microsoft.com/office/officeart/2008/layout/LinedList"/>
    <dgm:cxn modelId="{9CF8A912-DB14-4E1A-9F03-1CAE2D736436}" type="presParOf" srcId="{B2E0E98D-670C-43C7-B327-01D1B947CB95}" destId="{EA1648FE-E746-4B28-AEC5-1E4C682D2C7B}" srcOrd="1" destOrd="0" presId="urn:microsoft.com/office/officeart/2008/layout/LinedList"/>
    <dgm:cxn modelId="{E058DF15-DA42-4D76-A483-C97C5B92AB72}" type="presParOf" srcId="{C1BDBF91-5F09-45D4-AB3A-43232BD5F0B4}" destId="{EDAA0241-BD9D-4736-B104-307572F3500A}" srcOrd="6" destOrd="0" presId="urn:microsoft.com/office/officeart/2008/layout/LinedList"/>
    <dgm:cxn modelId="{E6FAD857-EF1D-4EC3-B40A-FB71267BC16C}" type="presParOf" srcId="{C1BDBF91-5F09-45D4-AB3A-43232BD5F0B4}" destId="{CF040761-A727-40D6-87E5-5CDD774878EE}" srcOrd="7" destOrd="0" presId="urn:microsoft.com/office/officeart/2008/layout/LinedList"/>
    <dgm:cxn modelId="{81913712-31C2-42E6-BFB8-B0F3AB87A3A6}" type="presParOf" srcId="{CF040761-A727-40D6-87E5-5CDD774878EE}" destId="{3155497F-5999-4821-B18E-038143C1289D}" srcOrd="0" destOrd="0" presId="urn:microsoft.com/office/officeart/2008/layout/LinedList"/>
    <dgm:cxn modelId="{2773C710-11AA-4A98-B3ED-6295ED1E9950}" type="presParOf" srcId="{CF040761-A727-40D6-87E5-5CDD774878EE}" destId="{AD737A57-1CAF-42BF-B3C6-ED57E878F755}" srcOrd="1" destOrd="0" presId="urn:microsoft.com/office/officeart/2008/layout/LinedList"/>
    <dgm:cxn modelId="{3EE6C48A-58FE-4A59-94B4-F5F6DC3F8A68}" type="presParOf" srcId="{C1BDBF91-5F09-45D4-AB3A-43232BD5F0B4}" destId="{A30ED70A-4987-46C8-B79E-F442349E3C40}" srcOrd="8" destOrd="0" presId="urn:microsoft.com/office/officeart/2008/layout/LinedList"/>
    <dgm:cxn modelId="{B22BE486-0455-436F-B3DB-60719DAE817B}" type="presParOf" srcId="{C1BDBF91-5F09-45D4-AB3A-43232BD5F0B4}" destId="{D1720F19-FD48-4F01-9660-649310DA0E8E}" srcOrd="9" destOrd="0" presId="urn:microsoft.com/office/officeart/2008/layout/LinedList"/>
    <dgm:cxn modelId="{DB231951-1C16-4592-BD4B-AF08A38F1DE6}" type="presParOf" srcId="{D1720F19-FD48-4F01-9660-649310DA0E8E}" destId="{FB372D8F-9257-4499-9529-818E8A722159}" srcOrd="0" destOrd="0" presId="urn:microsoft.com/office/officeart/2008/layout/LinedList"/>
    <dgm:cxn modelId="{1E7A2AE9-41E9-4DFB-A29D-956D497CBA6B}" type="presParOf" srcId="{D1720F19-FD48-4F01-9660-649310DA0E8E}" destId="{B06D6B3A-0E1B-4766-A853-D930361933A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F550DD-95D9-49EE-ABE5-31FEA187248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6706EEA-B8BF-4FF3-87AD-D960CB3CF6BD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Η παροχή ενημέρωσης σε θέματα επιχειρηματικότητας του συνόλου των φοιτητών και αποφοίτων</a:t>
          </a:r>
        </a:p>
      </dgm:t>
    </dgm:pt>
    <dgm:pt modelId="{7DFB02F5-32BE-4C62-B4DA-A2A76D901361}" type="parTrans" cxnId="{AD684D28-5359-4006-BA08-089E7A33E2DD}">
      <dgm:prSet/>
      <dgm:spPr/>
      <dgm:t>
        <a:bodyPr/>
        <a:lstStyle/>
        <a:p>
          <a:endParaRPr lang="el-GR"/>
        </a:p>
      </dgm:t>
    </dgm:pt>
    <dgm:pt modelId="{CA400067-01B0-4FB0-8475-34E863AC7946}" type="sibTrans" cxnId="{AD684D28-5359-4006-BA08-089E7A33E2DD}">
      <dgm:prSet/>
      <dgm:spPr/>
      <dgm:t>
        <a:bodyPr/>
        <a:lstStyle/>
        <a:p>
          <a:endParaRPr lang="el-GR"/>
        </a:p>
      </dgm:t>
    </dgm:pt>
    <dgm:pt modelId="{FE6BD76D-00DF-4F5A-8158-40749ACF9EB7}">
      <dgm:prSet/>
      <dgm:spPr/>
      <dgm:t>
        <a:bodyPr/>
        <a:lstStyle/>
        <a:p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Η εξοικείωση των ενδιαφερομένων με το επιχειρείν</a:t>
          </a:r>
        </a:p>
      </dgm:t>
    </dgm:pt>
    <dgm:pt modelId="{434BA21C-AB89-4D42-8226-23ACC13F7EE8}" type="parTrans" cxnId="{6DD4FE77-218F-4C0E-9849-FAE5E7485737}">
      <dgm:prSet/>
      <dgm:spPr/>
      <dgm:t>
        <a:bodyPr/>
        <a:lstStyle/>
        <a:p>
          <a:endParaRPr lang="el-GR"/>
        </a:p>
      </dgm:t>
    </dgm:pt>
    <dgm:pt modelId="{08DCE3F9-62C0-4568-ACA0-AF6B91856E3C}" type="sibTrans" cxnId="{6DD4FE77-218F-4C0E-9849-FAE5E7485737}">
      <dgm:prSet/>
      <dgm:spPr/>
      <dgm:t>
        <a:bodyPr/>
        <a:lstStyle/>
        <a:p>
          <a:endParaRPr lang="el-GR"/>
        </a:p>
      </dgm:t>
    </dgm:pt>
    <dgm:pt modelId="{C1BDBF91-5F09-45D4-AB3A-43232BD5F0B4}" type="pres">
      <dgm:prSet presAssocID="{7CF550DD-95D9-49EE-ABE5-31FEA1872486}" presName="vert0" presStyleCnt="0">
        <dgm:presLayoutVars>
          <dgm:dir/>
          <dgm:animOne val="branch"/>
          <dgm:animLvl val="lvl"/>
        </dgm:presLayoutVars>
      </dgm:prSet>
      <dgm:spPr/>
    </dgm:pt>
    <dgm:pt modelId="{6AEAC87C-8B15-43AB-8003-14A1853D788B}" type="pres">
      <dgm:prSet presAssocID="{96706EEA-B8BF-4FF3-87AD-D960CB3CF6BD}" presName="thickLine" presStyleLbl="alignNode1" presStyleIdx="0" presStyleCnt="2"/>
      <dgm:spPr/>
    </dgm:pt>
    <dgm:pt modelId="{337F6935-D4BF-44B6-9C07-BD1AB2D9CCF6}" type="pres">
      <dgm:prSet presAssocID="{96706EEA-B8BF-4FF3-87AD-D960CB3CF6BD}" presName="horz1" presStyleCnt="0"/>
      <dgm:spPr/>
    </dgm:pt>
    <dgm:pt modelId="{82CA11D9-A391-4941-B4BD-B06292441647}" type="pres">
      <dgm:prSet presAssocID="{96706EEA-B8BF-4FF3-87AD-D960CB3CF6BD}" presName="tx1" presStyleLbl="revTx" presStyleIdx="0" presStyleCnt="2"/>
      <dgm:spPr/>
    </dgm:pt>
    <dgm:pt modelId="{D045ACB8-02F5-4596-AD9B-658CBB9A84C3}" type="pres">
      <dgm:prSet presAssocID="{96706EEA-B8BF-4FF3-87AD-D960CB3CF6BD}" presName="vert1" presStyleCnt="0"/>
      <dgm:spPr/>
    </dgm:pt>
    <dgm:pt modelId="{47979D13-2318-45B7-A05E-F97284A50F0D}" type="pres">
      <dgm:prSet presAssocID="{FE6BD76D-00DF-4F5A-8158-40749ACF9EB7}" presName="thickLine" presStyleLbl="alignNode1" presStyleIdx="1" presStyleCnt="2"/>
      <dgm:spPr/>
    </dgm:pt>
    <dgm:pt modelId="{B9AEC2D3-C94D-48ED-9F66-05F41EBF3631}" type="pres">
      <dgm:prSet presAssocID="{FE6BD76D-00DF-4F5A-8158-40749ACF9EB7}" presName="horz1" presStyleCnt="0"/>
      <dgm:spPr/>
    </dgm:pt>
    <dgm:pt modelId="{4342A282-EE09-45C2-BEC9-863014555C7A}" type="pres">
      <dgm:prSet presAssocID="{FE6BD76D-00DF-4F5A-8158-40749ACF9EB7}" presName="tx1" presStyleLbl="revTx" presStyleIdx="1" presStyleCnt="2"/>
      <dgm:spPr/>
    </dgm:pt>
    <dgm:pt modelId="{CAE967DD-6FB3-41E4-9F3D-63D8F943F2E7}" type="pres">
      <dgm:prSet presAssocID="{FE6BD76D-00DF-4F5A-8158-40749ACF9EB7}" presName="vert1" presStyleCnt="0"/>
      <dgm:spPr/>
    </dgm:pt>
  </dgm:ptLst>
  <dgm:cxnLst>
    <dgm:cxn modelId="{AD684D28-5359-4006-BA08-089E7A33E2DD}" srcId="{7CF550DD-95D9-49EE-ABE5-31FEA1872486}" destId="{96706EEA-B8BF-4FF3-87AD-D960CB3CF6BD}" srcOrd="0" destOrd="0" parTransId="{7DFB02F5-32BE-4C62-B4DA-A2A76D901361}" sibTransId="{CA400067-01B0-4FB0-8475-34E863AC7946}"/>
    <dgm:cxn modelId="{72E2EF29-4276-4218-A810-39091A1F185C}" type="presOf" srcId="{FE6BD76D-00DF-4F5A-8158-40749ACF9EB7}" destId="{4342A282-EE09-45C2-BEC9-863014555C7A}" srcOrd="0" destOrd="0" presId="urn:microsoft.com/office/officeart/2008/layout/LinedList"/>
    <dgm:cxn modelId="{40E4DF32-A95F-4680-A394-B4CA9B9AB98C}" type="presOf" srcId="{7CF550DD-95D9-49EE-ABE5-31FEA1872486}" destId="{C1BDBF91-5F09-45D4-AB3A-43232BD5F0B4}" srcOrd="0" destOrd="0" presId="urn:microsoft.com/office/officeart/2008/layout/LinedList"/>
    <dgm:cxn modelId="{6DD4FE77-218F-4C0E-9849-FAE5E7485737}" srcId="{7CF550DD-95D9-49EE-ABE5-31FEA1872486}" destId="{FE6BD76D-00DF-4F5A-8158-40749ACF9EB7}" srcOrd="1" destOrd="0" parTransId="{434BA21C-AB89-4D42-8226-23ACC13F7EE8}" sibTransId="{08DCE3F9-62C0-4568-ACA0-AF6B91856E3C}"/>
    <dgm:cxn modelId="{E031407A-8799-4758-BD31-6A2D5E13565D}" type="presOf" srcId="{96706EEA-B8BF-4FF3-87AD-D960CB3CF6BD}" destId="{82CA11D9-A391-4941-B4BD-B06292441647}" srcOrd="0" destOrd="0" presId="urn:microsoft.com/office/officeart/2008/layout/LinedList"/>
    <dgm:cxn modelId="{C0475073-5B39-4260-B2F6-7FB850015B63}" type="presParOf" srcId="{C1BDBF91-5F09-45D4-AB3A-43232BD5F0B4}" destId="{6AEAC87C-8B15-43AB-8003-14A1853D788B}" srcOrd="0" destOrd="0" presId="urn:microsoft.com/office/officeart/2008/layout/LinedList"/>
    <dgm:cxn modelId="{7A5494B1-5631-4FED-A5B7-570425C93DED}" type="presParOf" srcId="{C1BDBF91-5F09-45D4-AB3A-43232BD5F0B4}" destId="{337F6935-D4BF-44B6-9C07-BD1AB2D9CCF6}" srcOrd="1" destOrd="0" presId="urn:microsoft.com/office/officeart/2008/layout/LinedList"/>
    <dgm:cxn modelId="{CDDD9E0D-5721-455D-A6C3-FC05B27E8238}" type="presParOf" srcId="{337F6935-D4BF-44B6-9C07-BD1AB2D9CCF6}" destId="{82CA11D9-A391-4941-B4BD-B06292441647}" srcOrd="0" destOrd="0" presId="urn:microsoft.com/office/officeart/2008/layout/LinedList"/>
    <dgm:cxn modelId="{9E32662E-F1F6-4431-805F-9FB53F826D6A}" type="presParOf" srcId="{337F6935-D4BF-44B6-9C07-BD1AB2D9CCF6}" destId="{D045ACB8-02F5-4596-AD9B-658CBB9A84C3}" srcOrd="1" destOrd="0" presId="urn:microsoft.com/office/officeart/2008/layout/LinedList"/>
    <dgm:cxn modelId="{B28826F1-C849-479F-B413-880913128427}" type="presParOf" srcId="{C1BDBF91-5F09-45D4-AB3A-43232BD5F0B4}" destId="{47979D13-2318-45B7-A05E-F97284A50F0D}" srcOrd="2" destOrd="0" presId="urn:microsoft.com/office/officeart/2008/layout/LinedList"/>
    <dgm:cxn modelId="{87003F48-731F-4C87-B426-2ECAE0654DD9}" type="presParOf" srcId="{C1BDBF91-5F09-45D4-AB3A-43232BD5F0B4}" destId="{B9AEC2D3-C94D-48ED-9F66-05F41EBF3631}" srcOrd="3" destOrd="0" presId="urn:microsoft.com/office/officeart/2008/layout/LinedList"/>
    <dgm:cxn modelId="{0071A7E0-97FA-4A07-B7D8-A03F71409D0F}" type="presParOf" srcId="{B9AEC2D3-C94D-48ED-9F66-05F41EBF3631}" destId="{4342A282-EE09-45C2-BEC9-863014555C7A}" srcOrd="0" destOrd="0" presId="urn:microsoft.com/office/officeart/2008/layout/LinedList"/>
    <dgm:cxn modelId="{7A637E48-46D1-4F2F-9CC8-7E6CD0A9CF30}" type="presParOf" srcId="{B9AEC2D3-C94D-48ED-9F66-05F41EBF3631}" destId="{CAE967DD-6FB3-41E4-9F3D-63D8F943F2E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3DD5B-11DC-4016-AB91-9F0A3B6A76A3}">
      <dsp:nvSpPr>
        <dsp:cNvPr id="0" name=""/>
        <dsp:cNvSpPr/>
      </dsp:nvSpPr>
      <dsp:spPr>
        <a:xfrm>
          <a:off x="0" y="922679"/>
          <a:ext cx="6967728" cy="421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Arial" panose="020B0604020202020204" pitchFamily="34" charset="0"/>
              <a:cs typeface="Arial" panose="020B0604020202020204" pitchFamily="34" charset="0"/>
            </a:rPr>
            <a:t>Προσδιορισμός επιχειρησιακού σχεδίου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561" y="943240"/>
        <a:ext cx="6926606" cy="380078"/>
      </dsp:txXfrm>
    </dsp:sp>
    <dsp:sp modelId="{E66574E2-DD30-4994-A0B4-C943323AB20C}">
      <dsp:nvSpPr>
        <dsp:cNvPr id="0" name=""/>
        <dsp:cNvSpPr/>
      </dsp:nvSpPr>
      <dsp:spPr>
        <a:xfrm>
          <a:off x="0" y="1395719"/>
          <a:ext cx="6967728" cy="421200"/>
        </a:xfrm>
        <a:prstGeom prst="roundRect">
          <a:avLst/>
        </a:prstGeom>
        <a:solidFill>
          <a:schemeClr val="accent2">
            <a:hueOff val="-216399"/>
            <a:satOff val="-1450"/>
            <a:lumOff val="3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Arial" panose="020B0604020202020204" pitchFamily="34" charset="0"/>
              <a:cs typeface="Arial" panose="020B0604020202020204" pitchFamily="34" charset="0"/>
            </a:rPr>
            <a:t>Δημιουργία ενός βιώσιμου προϊόντος-υπηρεσίας</a:t>
          </a:r>
        </a:p>
      </dsp:txBody>
      <dsp:txXfrm>
        <a:off x="20561" y="1416280"/>
        <a:ext cx="6926606" cy="380078"/>
      </dsp:txXfrm>
    </dsp:sp>
    <dsp:sp modelId="{BF70A6D3-48B2-4E79-BCB0-661204368479}">
      <dsp:nvSpPr>
        <dsp:cNvPr id="0" name=""/>
        <dsp:cNvSpPr/>
      </dsp:nvSpPr>
      <dsp:spPr>
        <a:xfrm>
          <a:off x="0" y="1868760"/>
          <a:ext cx="6967728" cy="421200"/>
        </a:xfrm>
        <a:prstGeom prst="roundRect">
          <a:avLst/>
        </a:prstGeom>
        <a:solidFill>
          <a:schemeClr val="accent2">
            <a:hueOff val="-432797"/>
            <a:satOff val="-2899"/>
            <a:lumOff val="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Arial" panose="020B0604020202020204" pitchFamily="34" charset="0"/>
              <a:cs typeface="Arial" panose="020B0604020202020204" pitchFamily="34" charset="0"/>
            </a:rPr>
            <a:t>Αξιοποίηση ανατροφοδότησης για την επιχειρηματική ιδέα</a:t>
          </a:r>
        </a:p>
      </dsp:txBody>
      <dsp:txXfrm>
        <a:off x="20561" y="1889321"/>
        <a:ext cx="6926606" cy="380078"/>
      </dsp:txXfrm>
    </dsp:sp>
    <dsp:sp modelId="{F692469E-B690-43C4-B705-971E04FC70E6}">
      <dsp:nvSpPr>
        <dsp:cNvPr id="0" name=""/>
        <dsp:cNvSpPr/>
      </dsp:nvSpPr>
      <dsp:spPr>
        <a:xfrm>
          <a:off x="0" y="2341800"/>
          <a:ext cx="6967728" cy="421200"/>
        </a:xfrm>
        <a:prstGeom prst="roundRect">
          <a:avLst/>
        </a:prstGeom>
        <a:solidFill>
          <a:schemeClr val="accent2">
            <a:hueOff val="-649196"/>
            <a:satOff val="-4349"/>
            <a:lumOff val="9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Arial" panose="020B0604020202020204" pitchFamily="34" charset="0"/>
              <a:cs typeface="Arial" panose="020B0604020202020204" pitchFamily="34" charset="0"/>
            </a:rPr>
            <a:t>Καθοδήγηση στην διερεύνηση των αναγκών της αγοράς εργασίας</a:t>
          </a:r>
        </a:p>
      </dsp:txBody>
      <dsp:txXfrm>
        <a:off x="20561" y="2362361"/>
        <a:ext cx="6926606" cy="380078"/>
      </dsp:txXfrm>
    </dsp:sp>
    <dsp:sp modelId="{2A0B5B8F-2510-44F3-A065-AB1072D51CFA}">
      <dsp:nvSpPr>
        <dsp:cNvPr id="0" name=""/>
        <dsp:cNvSpPr/>
      </dsp:nvSpPr>
      <dsp:spPr>
        <a:xfrm>
          <a:off x="0" y="2814840"/>
          <a:ext cx="6967728" cy="421200"/>
        </a:xfrm>
        <a:prstGeom prst="roundRect">
          <a:avLst/>
        </a:prstGeom>
        <a:solidFill>
          <a:schemeClr val="accent2">
            <a:hueOff val="-865595"/>
            <a:satOff val="-5798"/>
            <a:lumOff val="12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Arial" panose="020B0604020202020204" pitchFamily="34" charset="0"/>
              <a:cs typeface="Arial" panose="020B0604020202020204" pitchFamily="34" charset="0"/>
            </a:rPr>
            <a:t>Παρουσίαση επιχειρησιακού σχεδίου</a:t>
          </a:r>
        </a:p>
      </dsp:txBody>
      <dsp:txXfrm>
        <a:off x="20561" y="2835401"/>
        <a:ext cx="6926606" cy="380078"/>
      </dsp:txXfrm>
    </dsp:sp>
    <dsp:sp modelId="{525E5F0B-3160-4D07-8B7B-0CE0C32AE70A}">
      <dsp:nvSpPr>
        <dsp:cNvPr id="0" name=""/>
        <dsp:cNvSpPr/>
      </dsp:nvSpPr>
      <dsp:spPr>
        <a:xfrm>
          <a:off x="0" y="3287880"/>
          <a:ext cx="6967728" cy="421200"/>
        </a:xfrm>
        <a:prstGeom prst="roundRect">
          <a:avLst/>
        </a:prstGeom>
        <a:solidFill>
          <a:schemeClr val="accent2">
            <a:hueOff val="-1081993"/>
            <a:satOff val="-7248"/>
            <a:lumOff val="1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Arial" panose="020B0604020202020204" pitchFamily="34" charset="0"/>
              <a:cs typeface="Arial" panose="020B0604020202020204" pitchFamily="34" charset="0"/>
            </a:rPr>
            <a:t>Αναζήτηση πηγών χρηματοδότησης</a:t>
          </a:r>
        </a:p>
      </dsp:txBody>
      <dsp:txXfrm>
        <a:off x="20561" y="3308441"/>
        <a:ext cx="6926606" cy="380078"/>
      </dsp:txXfrm>
    </dsp:sp>
    <dsp:sp modelId="{FBA2B9BD-019A-49C7-B128-6836521FF338}">
      <dsp:nvSpPr>
        <dsp:cNvPr id="0" name=""/>
        <dsp:cNvSpPr/>
      </dsp:nvSpPr>
      <dsp:spPr>
        <a:xfrm>
          <a:off x="0" y="3760920"/>
          <a:ext cx="6967728" cy="421200"/>
        </a:xfrm>
        <a:prstGeom prst="roundRect">
          <a:avLst/>
        </a:prstGeom>
        <a:solidFill>
          <a:schemeClr val="accent2">
            <a:hueOff val="-1298392"/>
            <a:satOff val="-8697"/>
            <a:lumOff val="18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0" i="0" kern="1200" dirty="0">
              <a:latin typeface="Arial" panose="020B0604020202020204" pitchFamily="34" charset="0"/>
              <a:cs typeface="Arial" panose="020B0604020202020204" pitchFamily="34" charset="0"/>
            </a:rPr>
            <a:t>Δημιουργία ενός βιώσιμου προϊόντος-υπηρεσίας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561" y="3781481"/>
        <a:ext cx="6926606" cy="380078"/>
      </dsp:txXfrm>
    </dsp:sp>
    <dsp:sp modelId="{CACA0AEB-4CF9-4081-89C1-130D7FF52829}">
      <dsp:nvSpPr>
        <dsp:cNvPr id="0" name=""/>
        <dsp:cNvSpPr/>
      </dsp:nvSpPr>
      <dsp:spPr>
        <a:xfrm>
          <a:off x="0" y="4233960"/>
          <a:ext cx="6967728" cy="421200"/>
        </a:xfrm>
        <a:prstGeom prst="roundRect">
          <a:avLst/>
        </a:prstGeom>
        <a:solidFill>
          <a:schemeClr val="accent2">
            <a:hueOff val="-1514791"/>
            <a:satOff val="-10147"/>
            <a:lumOff val="21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0" kern="1200" dirty="0">
              <a:latin typeface="Arial" panose="020B0604020202020204" pitchFamily="34" charset="0"/>
              <a:cs typeface="Arial" panose="020B0604020202020204" pitchFamily="34" charset="0"/>
            </a:rPr>
            <a:t>Αξιοποίηση ανατροφοδότησης για την επιχειρηματική ιδέα</a:t>
          </a:r>
          <a:endParaRPr lang="en-US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561" y="4254521"/>
        <a:ext cx="6926606" cy="380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79D13-2318-45B7-A05E-F97284A50F0D}">
      <dsp:nvSpPr>
        <dsp:cNvPr id="0" name=""/>
        <dsp:cNvSpPr/>
      </dsp:nvSpPr>
      <dsp:spPr>
        <a:xfrm>
          <a:off x="0" y="666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2A282-EE09-45C2-BEC9-863014555C7A}">
      <dsp:nvSpPr>
        <dsp:cNvPr id="0" name=""/>
        <dsp:cNvSpPr/>
      </dsp:nvSpPr>
      <dsp:spPr>
        <a:xfrm>
          <a:off x="0" y="666"/>
          <a:ext cx="7452360" cy="109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4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66"/>
        <a:ext cx="7452360" cy="1091674"/>
      </dsp:txXfrm>
    </dsp:sp>
    <dsp:sp modelId="{E9611A71-FD15-43F9-A035-A9480E4A5163}">
      <dsp:nvSpPr>
        <dsp:cNvPr id="0" name=""/>
        <dsp:cNvSpPr/>
      </dsp:nvSpPr>
      <dsp:spPr>
        <a:xfrm>
          <a:off x="0" y="1092341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5AEFD-B3F7-480B-ABD9-03CD12B2C3C4}">
      <dsp:nvSpPr>
        <dsp:cNvPr id="0" name=""/>
        <dsp:cNvSpPr/>
      </dsp:nvSpPr>
      <dsp:spPr>
        <a:xfrm>
          <a:off x="0" y="1092341"/>
          <a:ext cx="7452360" cy="109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>
              <a:latin typeface="Arial" panose="020B0604020202020204" pitchFamily="34" charset="0"/>
              <a:cs typeface="Arial" panose="020B0604020202020204" pitchFamily="34" charset="0"/>
            </a:rPr>
            <a:t>3 workshops</a:t>
          </a:r>
        </a:p>
      </dsp:txBody>
      <dsp:txXfrm>
        <a:off x="0" y="1092341"/>
        <a:ext cx="7452360" cy="1091674"/>
      </dsp:txXfrm>
    </dsp:sp>
    <dsp:sp modelId="{6F9233C3-5385-44FC-AA14-8C5301258296}">
      <dsp:nvSpPr>
        <dsp:cNvPr id="0" name=""/>
        <dsp:cNvSpPr/>
      </dsp:nvSpPr>
      <dsp:spPr>
        <a:xfrm>
          <a:off x="0" y="2184015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E63B3-346A-4E75-A4D7-010AD67F3BD2}">
      <dsp:nvSpPr>
        <dsp:cNvPr id="0" name=""/>
        <dsp:cNvSpPr/>
      </dsp:nvSpPr>
      <dsp:spPr>
        <a:xfrm>
          <a:off x="0" y="2184015"/>
          <a:ext cx="7452360" cy="109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500" kern="1200" dirty="0">
              <a:latin typeface="Arial" panose="020B0604020202020204" pitchFamily="34" charset="0"/>
              <a:cs typeface="Arial" panose="020B0604020202020204" pitchFamily="34" charset="0"/>
            </a:rPr>
            <a:t>10 ατομικές συμβουλευτικές</a:t>
          </a:r>
          <a:endParaRPr lang="en-US" sz="4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84015"/>
        <a:ext cx="7452360" cy="1091674"/>
      </dsp:txXfrm>
    </dsp:sp>
    <dsp:sp modelId="{EDAA0241-BD9D-4736-B104-307572F3500A}">
      <dsp:nvSpPr>
        <dsp:cNvPr id="0" name=""/>
        <dsp:cNvSpPr/>
      </dsp:nvSpPr>
      <dsp:spPr>
        <a:xfrm>
          <a:off x="0" y="3275690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5497F-5999-4821-B18E-038143C1289D}">
      <dsp:nvSpPr>
        <dsp:cNvPr id="0" name=""/>
        <dsp:cNvSpPr/>
      </dsp:nvSpPr>
      <dsp:spPr>
        <a:xfrm>
          <a:off x="0" y="3275690"/>
          <a:ext cx="7452360" cy="109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500" kern="1200" dirty="0">
              <a:latin typeface="Arial" panose="020B0604020202020204" pitchFamily="34" charset="0"/>
              <a:cs typeface="Arial" panose="020B0604020202020204" pitchFamily="34" charset="0"/>
            </a:rPr>
            <a:t>160 συμμετέχοντες</a:t>
          </a:r>
          <a:endParaRPr lang="en-US" sz="4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75690"/>
        <a:ext cx="7452360" cy="1091674"/>
      </dsp:txXfrm>
    </dsp:sp>
    <dsp:sp modelId="{A30ED70A-4987-46C8-B79E-F442349E3C40}">
      <dsp:nvSpPr>
        <dsp:cNvPr id="0" name=""/>
        <dsp:cNvSpPr/>
      </dsp:nvSpPr>
      <dsp:spPr>
        <a:xfrm>
          <a:off x="0" y="4367364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72D8F-9257-4499-9529-818E8A722159}">
      <dsp:nvSpPr>
        <dsp:cNvPr id="0" name=""/>
        <dsp:cNvSpPr/>
      </dsp:nvSpPr>
      <dsp:spPr>
        <a:xfrm>
          <a:off x="0" y="4367364"/>
          <a:ext cx="7452360" cy="109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367364"/>
        <a:ext cx="7452360" cy="1091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AC87C-8B15-43AB-8003-14A1853D788B}">
      <dsp:nvSpPr>
        <dsp:cNvPr id="0" name=""/>
        <dsp:cNvSpPr/>
      </dsp:nvSpPr>
      <dsp:spPr>
        <a:xfrm>
          <a:off x="0" y="0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A11D9-A391-4941-B4BD-B06292441647}">
      <dsp:nvSpPr>
        <dsp:cNvPr id="0" name=""/>
        <dsp:cNvSpPr/>
      </dsp:nvSpPr>
      <dsp:spPr>
        <a:xfrm>
          <a:off x="0" y="0"/>
          <a:ext cx="7452360" cy="272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500" kern="1200" dirty="0">
              <a:latin typeface="Arial" panose="020B0604020202020204" pitchFamily="34" charset="0"/>
              <a:cs typeface="Arial" panose="020B0604020202020204" pitchFamily="34" charset="0"/>
            </a:rPr>
            <a:t>Η παροχή ενημέρωσης σε θέματα επιχειρηματικότητας του συνόλου των φοιτητών και αποφοίτων</a:t>
          </a:r>
        </a:p>
      </dsp:txBody>
      <dsp:txXfrm>
        <a:off x="0" y="0"/>
        <a:ext cx="7452360" cy="2729853"/>
      </dsp:txXfrm>
    </dsp:sp>
    <dsp:sp modelId="{47979D13-2318-45B7-A05E-F97284A50F0D}">
      <dsp:nvSpPr>
        <dsp:cNvPr id="0" name=""/>
        <dsp:cNvSpPr/>
      </dsp:nvSpPr>
      <dsp:spPr>
        <a:xfrm>
          <a:off x="0" y="2729853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2A282-EE09-45C2-BEC9-863014555C7A}">
      <dsp:nvSpPr>
        <dsp:cNvPr id="0" name=""/>
        <dsp:cNvSpPr/>
      </dsp:nvSpPr>
      <dsp:spPr>
        <a:xfrm>
          <a:off x="0" y="2729853"/>
          <a:ext cx="7452360" cy="272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500" kern="1200" dirty="0">
              <a:latin typeface="Arial" panose="020B0604020202020204" pitchFamily="34" charset="0"/>
              <a:cs typeface="Arial" panose="020B0604020202020204" pitchFamily="34" charset="0"/>
            </a:rPr>
            <a:t>Η εξοικείωση των ενδιαφερομένων με το επιχειρείν</a:t>
          </a:r>
        </a:p>
      </dsp:txBody>
      <dsp:txXfrm>
        <a:off x="0" y="2729853"/>
        <a:ext cx="7452360" cy="2729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EA115-614E-42FF-A79F-59C3FBF13F6D}" type="datetimeFigureOut">
              <a:rPr lang="el-GR" smtClean="0"/>
              <a:t>12/12/2022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AE2A-22E7-46EF-9E92-B40EBEF612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9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57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0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4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0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1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5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7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0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0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8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4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0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A3AA1CA-8CB8-4904-8024-04DEB947C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735" y="625682"/>
            <a:ext cx="6117789" cy="2481501"/>
          </a:xfrm>
        </p:spPr>
        <p:txBody>
          <a:bodyPr>
            <a:normAutofit/>
          </a:bodyPr>
          <a:lstStyle/>
          <a:p>
            <a:pPr algn="ctr"/>
            <a:r>
              <a:rPr lang="el-GR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Συμβουλευτική Επιχειρηματικότητας</a:t>
            </a:r>
            <a:br>
              <a:rPr lang="en-GB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30C3848-39E6-497E-8F23-6326104C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897" y="3039036"/>
            <a:ext cx="5242103" cy="890788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l-G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Μαριάνθη Κατσίκα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l-G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Σύμβουλος Επιχειρηματικότητας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l-GR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i="1" dirty="0"/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Εικόνα που περιέχει στατικός, όργανο γραφής, μολύβι, πένα&#10;&#10;Περιγραφή που δημιουργήθηκε αυτόματα">
            <a:extLst>
              <a:ext uri="{FF2B5EF4-FFF2-40B4-BE49-F238E27FC236}">
                <a16:creationId xmlns:a16="http://schemas.microsoft.com/office/drawing/2014/main" id="{343C0BEA-579E-4086-8FDB-5F3523ADBE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10" b="17403"/>
          <a:stretch/>
        </p:blipFill>
        <p:spPr>
          <a:xfrm>
            <a:off x="6260956" y="3563834"/>
            <a:ext cx="5441001" cy="3060553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5BA29015-E0EB-B0A1-F264-041C7BC21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43" y="5657575"/>
            <a:ext cx="6334125" cy="95250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2A94CC82-5256-3D19-7A12-253929A1551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17" t="15569" r="43973" b="25348"/>
          <a:stretch/>
        </p:blipFill>
        <p:spPr bwMode="auto">
          <a:xfrm>
            <a:off x="7438567" y="427578"/>
            <a:ext cx="4263390" cy="29451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4471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210C19F-3481-ED63-4848-8ABCDBDF1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l-GR" sz="3300" dirty="0">
                <a:latin typeface="Arial" panose="020B0604020202020204" pitchFamily="34" charset="0"/>
                <a:cs typeface="Arial" panose="020B0604020202020204" pitchFamily="34" charset="0"/>
              </a:rPr>
              <a:t>Υπηρεσίες: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6B78308-25E5-6C07-46D9-843AC4C66F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275365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207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AC21EC5-21FC-44D8-5210-B3563205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07" y="429030"/>
            <a:ext cx="3898751" cy="5457589"/>
          </a:xfrm>
        </p:spPr>
        <p:txBody>
          <a:bodyPr anchor="ctr"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Αποτελέσματα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F104BFED-38CC-C5CC-402D-377D1005B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519754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35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AC21EC5-21FC-44D8-5210-B3563205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19" y="429030"/>
            <a:ext cx="3262257" cy="5457589"/>
          </a:xfrm>
        </p:spPr>
        <p:txBody>
          <a:bodyPr anchor="ctr"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Στόχος μας: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F104BFED-38CC-C5CC-402D-377D1005B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618648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061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ομάδα μας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286000"/>
            <a:ext cx="8390965" cy="415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4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EBB61882-D09D-C040-E20C-D32DBF883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l-GR" sz="7200" dirty="0"/>
              <a:t>Σας ευχαριστώ πολύ </a:t>
            </a:r>
            <a:endParaRPr lang="en-US" sz="72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Ορθογώνιο 1"/>
          <p:cNvSpPr/>
          <p:nvPr/>
        </p:nvSpPr>
        <p:spPr>
          <a:xfrm>
            <a:off x="2832848" y="5318331"/>
            <a:ext cx="6033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https://www.career.uoa.gr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58651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42741"/>
      </a:dk2>
      <a:lt2>
        <a:srgbClr val="E8E2E4"/>
      </a:lt2>
      <a:accent1>
        <a:srgbClr val="21B87C"/>
      </a:accent1>
      <a:accent2>
        <a:srgbClr val="14B833"/>
      </a:accent2>
      <a:accent3>
        <a:srgbClr val="43B720"/>
      </a:accent3>
      <a:accent4>
        <a:srgbClr val="78B013"/>
      </a:accent4>
      <a:accent5>
        <a:srgbClr val="ACA31E"/>
      </a:accent5>
      <a:accent6>
        <a:srgbClr val="D57A17"/>
      </a:accent6>
      <a:hlink>
        <a:srgbClr val="7E882D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91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Neue Haas Grotesk Text Pro</vt:lpstr>
      <vt:lpstr>Times New Roman</vt:lpstr>
      <vt:lpstr>AccentBoxVTI</vt:lpstr>
      <vt:lpstr>Συμβουλευτική Επιχειρηματικότητας </vt:lpstr>
      <vt:lpstr>Υπηρεσίες:</vt:lpstr>
      <vt:lpstr>Αποτελέσματα</vt:lpstr>
      <vt:lpstr>Στόχος μας:</vt:lpstr>
      <vt:lpstr>Η ομάδα μας</vt:lpstr>
      <vt:lpstr>Σας ευχαριστώ πολύ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Δημιουργικότητα</dc:title>
  <dc:creator>Konstantinos Bourletidis</dc:creator>
  <cp:lastModifiedBy>Konstantinos Alvertos</cp:lastModifiedBy>
  <cp:revision>20</cp:revision>
  <dcterms:created xsi:type="dcterms:W3CDTF">2021-11-22T14:10:37Z</dcterms:created>
  <dcterms:modified xsi:type="dcterms:W3CDTF">2022-12-12T11:12:00Z</dcterms:modified>
</cp:coreProperties>
</file>