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77" r:id="rId6"/>
    <p:sldId id="287" r:id="rId7"/>
    <p:sldId id="284" r:id="rId8"/>
    <p:sldId id="286" r:id="rId9"/>
    <p:sldId id="285" r:id="rId10"/>
    <p:sldId id="282" r:id="rId11"/>
    <p:sldId id="280" r:id="rId12"/>
    <p:sldId id="281" r:id="rId13"/>
    <p:sldId id="276" r:id="rId14"/>
    <p:sldId id="283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B7A21-D6C6-4736-98CB-5423F5F483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1DA408-D68F-4BEC-A409-EEB93CE52248}">
      <dgm:prSet/>
      <dgm:spPr/>
      <dgm:t>
        <a:bodyPr/>
        <a:lstStyle/>
        <a:p>
          <a:r>
            <a:rPr lang="el-GR" b="1" dirty="0"/>
            <a:t>Πληροφόρηση για τα Προγράμματα Μεταπτυχιακών Σπουδών του Ιδρύματος</a:t>
          </a:r>
          <a:endParaRPr lang="en-US" b="1" dirty="0"/>
        </a:p>
      </dgm:t>
    </dgm:pt>
    <dgm:pt modelId="{EB97398F-5F10-41B5-AF30-37F67F069CCE}" type="parTrans" cxnId="{0267BC78-8A23-43C7-ABD8-A21496DA7262}">
      <dgm:prSet/>
      <dgm:spPr/>
      <dgm:t>
        <a:bodyPr/>
        <a:lstStyle/>
        <a:p>
          <a:endParaRPr lang="en-US"/>
        </a:p>
      </dgm:t>
    </dgm:pt>
    <dgm:pt modelId="{D33FA46B-1FE7-4369-BCA2-17DF7F508AD2}" type="sibTrans" cxnId="{0267BC78-8A23-43C7-ABD8-A21496DA7262}">
      <dgm:prSet/>
      <dgm:spPr/>
      <dgm:t>
        <a:bodyPr/>
        <a:lstStyle/>
        <a:p>
          <a:endParaRPr lang="en-US"/>
        </a:p>
      </dgm:t>
    </dgm:pt>
    <dgm:pt modelId="{7D3DEC1A-F13E-4FF4-8A96-F50B5883452D}">
      <dgm:prSet/>
      <dgm:spPr/>
      <dgm:t>
        <a:bodyPr/>
        <a:lstStyle/>
        <a:p>
          <a:r>
            <a:rPr lang="el-GR" b="1" dirty="0"/>
            <a:t>Συμμετοχή σε Δράσεις Συμβουλευτικής και Επαγγελματικού Προσανατολισμού  και Επιχειρηματικότητας</a:t>
          </a:r>
          <a:endParaRPr lang="en-US" b="1" dirty="0"/>
        </a:p>
      </dgm:t>
    </dgm:pt>
    <dgm:pt modelId="{53F27B86-28E8-4AEF-9BDD-6C52A29B6BD1}" type="parTrans" cxnId="{2D4758E9-B98C-48F0-A0AF-260CB16ED7AB}">
      <dgm:prSet/>
      <dgm:spPr/>
      <dgm:t>
        <a:bodyPr/>
        <a:lstStyle/>
        <a:p>
          <a:endParaRPr lang="en-US"/>
        </a:p>
      </dgm:t>
    </dgm:pt>
    <dgm:pt modelId="{CF1AACF7-A2B9-498B-BBED-841969273578}" type="sibTrans" cxnId="{2D4758E9-B98C-48F0-A0AF-260CB16ED7AB}">
      <dgm:prSet/>
      <dgm:spPr/>
      <dgm:t>
        <a:bodyPr/>
        <a:lstStyle/>
        <a:p>
          <a:endParaRPr lang="en-US"/>
        </a:p>
      </dgm:t>
    </dgm:pt>
    <dgm:pt modelId="{CE74289A-9E1F-4194-95C9-4241661B5AE1}">
      <dgm:prSet/>
      <dgm:spPr/>
      <dgm:t>
        <a:bodyPr/>
        <a:lstStyle/>
        <a:p>
          <a:r>
            <a:rPr lang="el-GR" b="1" dirty="0"/>
            <a:t>Συνεργασία με Σχολεία και Συμμετοχή σε εκδηλώσεις προβολής των Προγραμμάτων Σπουδών του ΕΚΠΑ σε μαθητές και γονείς</a:t>
          </a:r>
          <a:endParaRPr lang="en-US" b="1" dirty="0"/>
        </a:p>
      </dgm:t>
    </dgm:pt>
    <dgm:pt modelId="{E350E95E-D098-4E2B-A6EC-4A5469C9AA3E}" type="parTrans" cxnId="{639A614B-D3A4-4C5D-9949-3C43F8D76F90}">
      <dgm:prSet/>
      <dgm:spPr/>
      <dgm:t>
        <a:bodyPr/>
        <a:lstStyle/>
        <a:p>
          <a:endParaRPr lang="en-US"/>
        </a:p>
      </dgm:t>
    </dgm:pt>
    <dgm:pt modelId="{E4D9BA72-F9EA-421D-96D2-25CBBB02BE0D}" type="sibTrans" cxnId="{639A614B-D3A4-4C5D-9949-3C43F8D76F90}">
      <dgm:prSet/>
      <dgm:spPr/>
      <dgm:t>
        <a:bodyPr/>
        <a:lstStyle/>
        <a:p>
          <a:endParaRPr lang="en-US"/>
        </a:p>
      </dgm:t>
    </dgm:pt>
    <dgm:pt modelId="{2B8C075C-46A2-4129-80EB-5F405D7D2C59}">
      <dgm:prSet/>
      <dgm:spPr/>
      <dgm:t>
        <a:bodyPr/>
        <a:lstStyle/>
        <a:p>
          <a:r>
            <a:rPr lang="el-GR" b="1" dirty="0"/>
            <a:t>Πληροφόρηση για ενδιαφέρουσες δράσεις και εκδηλώσεις σχετικά με τον επαγγελματικό προσανατολισμό την Επιχειρηματικότητα και την σύνδεση με την αγορά εργασίας</a:t>
          </a:r>
          <a:endParaRPr lang="en-US" b="1" dirty="0"/>
        </a:p>
      </dgm:t>
    </dgm:pt>
    <dgm:pt modelId="{8DE8E793-5892-4D1C-99E6-EF90F15867DF}" type="parTrans" cxnId="{F77DFABF-525F-46C9-AF3C-4F4FE3A9B7B8}">
      <dgm:prSet/>
      <dgm:spPr/>
      <dgm:t>
        <a:bodyPr/>
        <a:lstStyle/>
        <a:p>
          <a:endParaRPr lang="en-US"/>
        </a:p>
      </dgm:t>
    </dgm:pt>
    <dgm:pt modelId="{8D15DA0B-976F-4F83-92C9-726609DA276D}" type="sibTrans" cxnId="{F77DFABF-525F-46C9-AF3C-4F4FE3A9B7B8}">
      <dgm:prSet/>
      <dgm:spPr/>
      <dgm:t>
        <a:bodyPr/>
        <a:lstStyle/>
        <a:p>
          <a:endParaRPr lang="en-US"/>
        </a:p>
      </dgm:t>
    </dgm:pt>
    <dgm:pt modelId="{F32D84E2-0BF7-4300-A7C3-A9EE704B2160}" type="pres">
      <dgm:prSet presAssocID="{4C3B7A21-D6C6-4736-98CB-5423F5F483C2}" presName="linear" presStyleCnt="0">
        <dgm:presLayoutVars>
          <dgm:animLvl val="lvl"/>
          <dgm:resizeHandles val="exact"/>
        </dgm:presLayoutVars>
      </dgm:prSet>
      <dgm:spPr/>
    </dgm:pt>
    <dgm:pt modelId="{BD83DD5B-11DC-4016-AB91-9F0A3B6A76A3}" type="pres">
      <dgm:prSet presAssocID="{591DA408-D68F-4BEC-A409-EEB93CE522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3788B4-B290-49A6-8158-70BE72DA335A}" type="pres">
      <dgm:prSet presAssocID="{D33FA46B-1FE7-4369-BCA2-17DF7F508AD2}" presName="spacer" presStyleCnt="0"/>
      <dgm:spPr/>
    </dgm:pt>
    <dgm:pt modelId="{FBA2B9BD-019A-49C7-B128-6836521FF338}" type="pres">
      <dgm:prSet presAssocID="{7D3DEC1A-F13E-4FF4-8A96-F50B588345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0EB094-5224-48ED-AEE3-CA1B8F1171A0}" type="pres">
      <dgm:prSet presAssocID="{CF1AACF7-A2B9-498B-BBED-841969273578}" presName="spacer" presStyleCnt="0"/>
      <dgm:spPr/>
    </dgm:pt>
    <dgm:pt modelId="{CACA0AEB-4CF9-4081-89C1-130D7FF52829}" type="pres">
      <dgm:prSet presAssocID="{CE74289A-9E1F-4194-95C9-4241661B5A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84625D-0F92-492C-84AC-0B23FF3EF72F}" type="pres">
      <dgm:prSet presAssocID="{E4D9BA72-F9EA-421D-96D2-25CBBB02BE0D}" presName="spacer" presStyleCnt="0"/>
      <dgm:spPr/>
    </dgm:pt>
    <dgm:pt modelId="{D463C6C8-C4F8-4BB9-9ECC-9ABCA2F0512B}" type="pres">
      <dgm:prSet presAssocID="{2B8C075C-46A2-4129-80EB-5F405D7D2C59}" presName="parentText" presStyleLbl="node1" presStyleIdx="3" presStyleCnt="4" custLinFactNeighborX="-881" custLinFactNeighborY="-23366">
        <dgm:presLayoutVars>
          <dgm:chMax val="0"/>
          <dgm:bulletEnabled val="1"/>
        </dgm:presLayoutVars>
      </dgm:prSet>
      <dgm:spPr/>
    </dgm:pt>
  </dgm:ptLst>
  <dgm:cxnLst>
    <dgm:cxn modelId="{D259A62F-D6F6-457B-8F5F-1313FD816E17}" type="presOf" srcId="{2B8C075C-46A2-4129-80EB-5F405D7D2C59}" destId="{D463C6C8-C4F8-4BB9-9ECC-9ABCA2F0512B}" srcOrd="0" destOrd="0" presId="urn:microsoft.com/office/officeart/2005/8/layout/vList2"/>
    <dgm:cxn modelId="{0E5C0741-E0BA-402B-8393-E2A59FF5ADD5}" type="presOf" srcId="{4C3B7A21-D6C6-4736-98CB-5423F5F483C2}" destId="{F32D84E2-0BF7-4300-A7C3-A9EE704B2160}" srcOrd="0" destOrd="0" presId="urn:microsoft.com/office/officeart/2005/8/layout/vList2"/>
    <dgm:cxn modelId="{3448FB4A-40E6-486D-A9E5-58D67639AFBB}" type="presOf" srcId="{7D3DEC1A-F13E-4FF4-8A96-F50B5883452D}" destId="{FBA2B9BD-019A-49C7-B128-6836521FF338}" srcOrd="0" destOrd="0" presId="urn:microsoft.com/office/officeart/2005/8/layout/vList2"/>
    <dgm:cxn modelId="{639A614B-D3A4-4C5D-9949-3C43F8D76F90}" srcId="{4C3B7A21-D6C6-4736-98CB-5423F5F483C2}" destId="{CE74289A-9E1F-4194-95C9-4241661B5AE1}" srcOrd="2" destOrd="0" parTransId="{E350E95E-D098-4E2B-A6EC-4A5469C9AA3E}" sibTransId="{E4D9BA72-F9EA-421D-96D2-25CBBB02BE0D}"/>
    <dgm:cxn modelId="{0267BC78-8A23-43C7-ABD8-A21496DA7262}" srcId="{4C3B7A21-D6C6-4736-98CB-5423F5F483C2}" destId="{591DA408-D68F-4BEC-A409-EEB93CE52248}" srcOrd="0" destOrd="0" parTransId="{EB97398F-5F10-41B5-AF30-37F67F069CCE}" sibTransId="{D33FA46B-1FE7-4369-BCA2-17DF7F508AD2}"/>
    <dgm:cxn modelId="{E94D8499-F47B-4B5B-BF22-DA5A4B6E3067}" type="presOf" srcId="{CE74289A-9E1F-4194-95C9-4241661B5AE1}" destId="{CACA0AEB-4CF9-4081-89C1-130D7FF52829}" srcOrd="0" destOrd="0" presId="urn:microsoft.com/office/officeart/2005/8/layout/vList2"/>
    <dgm:cxn modelId="{F77DFABF-525F-46C9-AF3C-4F4FE3A9B7B8}" srcId="{4C3B7A21-D6C6-4736-98CB-5423F5F483C2}" destId="{2B8C075C-46A2-4129-80EB-5F405D7D2C59}" srcOrd="3" destOrd="0" parTransId="{8DE8E793-5892-4D1C-99E6-EF90F15867DF}" sibTransId="{8D15DA0B-976F-4F83-92C9-726609DA276D}"/>
    <dgm:cxn modelId="{244901C6-72D9-48DF-BE53-1FAB4D7DFC3E}" type="presOf" srcId="{591DA408-D68F-4BEC-A409-EEB93CE52248}" destId="{BD83DD5B-11DC-4016-AB91-9F0A3B6A76A3}" srcOrd="0" destOrd="0" presId="urn:microsoft.com/office/officeart/2005/8/layout/vList2"/>
    <dgm:cxn modelId="{2D4758E9-B98C-48F0-A0AF-260CB16ED7AB}" srcId="{4C3B7A21-D6C6-4736-98CB-5423F5F483C2}" destId="{7D3DEC1A-F13E-4FF4-8A96-F50B5883452D}" srcOrd="1" destOrd="0" parTransId="{53F27B86-28E8-4AEF-9BDD-6C52A29B6BD1}" sibTransId="{CF1AACF7-A2B9-498B-BBED-841969273578}"/>
    <dgm:cxn modelId="{399404D2-388F-4839-9E23-853AF173B458}" type="presParOf" srcId="{F32D84E2-0BF7-4300-A7C3-A9EE704B2160}" destId="{BD83DD5B-11DC-4016-AB91-9F0A3B6A76A3}" srcOrd="0" destOrd="0" presId="urn:microsoft.com/office/officeart/2005/8/layout/vList2"/>
    <dgm:cxn modelId="{B8799CB4-94AA-4301-B544-52770ED60294}" type="presParOf" srcId="{F32D84E2-0BF7-4300-A7C3-A9EE704B2160}" destId="{383788B4-B290-49A6-8158-70BE72DA335A}" srcOrd="1" destOrd="0" presId="urn:microsoft.com/office/officeart/2005/8/layout/vList2"/>
    <dgm:cxn modelId="{853D0BF8-F99F-4469-80F0-26F43A560AE7}" type="presParOf" srcId="{F32D84E2-0BF7-4300-A7C3-A9EE704B2160}" destId="{FBA2B9BD-019A-49C7-B128-6836521FF338}" srcOrd="2" destOrd="0" presId="urn:microsoft.com/office/officeart/2005/8/layout/vList2"/>
    <dgm:cxn modelId="{2F53B065-B262-4A62-988A-CEE5571F216D}" type="presParOf" srcId="{F32D84E2-0BF7-4300-A7C3-A9EE704B2160}" destId="{000EB094-5224-48ED-AEE3-CA1B8F1171A0}" srcOrd="3" destOrd="0" presId="urn:microsoft.com/office/officeart/2005/8/layout/vList2"/>
    <dgm:cxn modelId="{E9980AF1-5768-4E34-AA0F-B975ED9385E0}" type="presParOf" srcId="{F32D84E2-0BF7-4300-A7C3-A9EE704B2160}" destId="{CACA0AEB-4CF9-4081-89C1-130D7FF52829}" srcOrd="4" destOrd="0" presId="urn:microsoft.com/office/officeart/2005/8/layout/vList2"/>
    <dgm:cxn modelId="{2B1EF846-7654-4779-9E1C-CB371D3AA320}" type="presParOf" srcId="{F32D84E2-0BF7-4300-A7C3-A9EE704B2160}" destId="{2F84625D-0F92-492C-84AC-0B23FF3EF72F}" srcOrd="5" destOrd="0" presId="urn:microsoft.com/office/officeart/2005/8/layout/vList2"/>
    <dgm:cxn modelId="{C4B698C2-33A0-4783-9396-2F44BC327288}" type="presParOf" srcId="{F32D84E2-0BF7-4300-A7C3-A9EE704B2160}" destId="{D463C6C8-C4F8-4BB9-9ECC-9ABCA2F051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1F092-8DB4-4385-ADD2-62EEC533A3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B10D90-9C2E-4FC0-8443-9B0A4D79EE4D}">
      <dgm:prSet/>
      <dgm:spPr/>
      <dgm:t>
        <a:bodyPr/>
        <a:lstStyle/>
        <a:p>
          <a:r>
            <a:rPr lang="el-GR"/>
            <a:t>Φοιτητές και Απόφοιτοι μας θέτουν ερωτήματα που αφορούν την επιλογή Μεταπτυχιακού Προγράμματος Σπουδών</a:t>
          </a:r>
          <a:endParaRPr lang="en-US"/>
        </a:p>
      </dgm:t>
    </dgm:pt>
    <dgm:pt modelId="{03235E91-4005-4BA2-B35F-805AD4A1539A}" type="parTrans" cxnId="{9254968F-2657-4BB5-9018-E268B080F4D2}">
      <dgm:prSet/>
      <dgm:spPr/>
      <dgm:t>
        <a:bodyPr/>
        <a:lstStyle/>
        <a:p>
          <a:endParaRPr lang="en-US"/>
        </a:p>
      </dgm:t>
    </dgm:pt>
    <dgm:pt modelId="{81FAF7A6-3ED3-43A8-901C-81C7DD0B7C2F}" type="sibTrans" cxnId="{9254968F-2657-4BB5-9018-E268B080F4D2}">
      <dgm:prSet/>
      <dgm:spPr/>
      <dgm:t>
        <a:bodyPr/>
        <a:lstStyle/>
        <a:p>
          <a:endParaRPr lang="en-US"/>
        </a:p>
      </dgm:t>
    </dgm:pt>
    <dgm:pt modelId="{2691FC95-0E8F-46D2-BFB5-6CFF4743E49B}">
      <dgm:prSet/>
      <dgm:spPr/>
      <dgm:t>
        <a:bodyPr/>
        <a:lstStyle/>
        <a:p>
          <a:r>
            <a:rPr lang="el-GR"/>
            <a:t>Σε ορισμένες περιπτώσεις αναζητούν ΠΜΣ σε συγκεκριμένα θεματικά πεδία ή εξετάζουν την καταλληλότητα ενός υπάρχοντος μεταπτυχιακόύ στις δικές τους ανάγκες</a:t>
          </a:r>
          <a:endParaRPr lang="en-US"/>
        </a:p>
      </dgm:t>
    </dgm:pt>
    <dgm:pt modelId="{61F70B7A-0C75-47B4-B426-702DB935FD13}" type="parTrans" cxnId="{F71C3A67-67C9-401F-B128-4676A0B6A05F}">
      <dgm:prSet/>
      <dgm:spPr/>
      <dgm:t>
        <a:bodyPr/>
        <a:lstStyle/>
        <a:p>
          <a:endParaRPr lang="en-US"/>
        </a:p>
      </dgm:t>
    </dgm:pt>
    <dgm:pt modelId="{F8F7505C-770A-428D-B084-BC82E845C2E3}" type="sibTrans" cxnId="{F71C3A67-67C9-401F-B128-4676A0B6A05F}">
      <dgm:prSet/>
      <dgm:spPr/>
      <dgm:t>
        <a:bodyPr/>
        <a:lstStyle/>
        <a:p>
          <a:endParaRPr lang="en-US"/>
        </a:p>
      </dgm:t>
    </dgm:pt>
    <dgm:pt modelId="{426BB02D-D946-4F4B-9FC8-89EF4A51AD3E}">
      <dgm:prSet/>
      <dgm:spPr/>
      <dgm:t>
        <a:bodyPr/>
        <a:lstStyle/>
        <a:p>
          <a:r>
            <a:rPr lang="el-GR"/>
            <a:t>Επιπροσθέτως αρκετοί απόφοιτοι ζητούν συμβουλευτική υποστήριξη για την επιλογή του κατάλληλου ΠΜΣ</a:t>
          </a:r>
          <a:endParaRPr lang="en-US"/>
        </a:p>
      </dgm:t>
    </dgm:pt>
    <dgm:pt modelId="{E78BB621-2956-4713-A99E-17432D251748}" type="parTrans" cxnId="{EDE2FD39-1B0B-4C23-864C-400B9C2B92E1}">
      <dgm:prSet/>
      <dgm:spPr/>
      <dgm:t>
        <a:bodyPr/>
        <a:lstStyle/>
        <a:p>
          <a:endParaRPr lang="en-US"/>
        </a:p>
      </dgm:t>
    </dgm:pt>
    <dgm:pt modelId="{0AC83804-AEA4-4C38-A539-31CD66BBFBFD}" type="sibTrans" cxnId="{EDE2FD39-1B0B-4C23-864C-400B9C2B92E1}">
      <dgm:prSet/>
      <dgm:spPr/>
      <dgm:t>
        <a:bodyPr/>
        <a:lstStyle/>
        <a:p>
          <a:endParaRPr lang="en-US"/>
        </a:p>
      </dgm:t>
    </dgm:pt>
    <dgm:pt modelId="{7CCD89A1-E880-487C-8AD4-D151B3F7459E}" type="pres">
      <dgm:prSet presAssocID="{ADE1F092-8DB4-4385-ADD2-62EEC533A3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285EA0-F143-4892-9130-BF2450EC5DEC}" type="pres">
      <dgm:prSet presAssocID="{63B10D90-9C2E-4FC0-8443-9B0A4D79EE4D}" presName="hierRoot1" presStyleCnt="0"/>
      <dgm:spPr/>
    </dgm:pt>
    <dgm:pt modelId="{FEE4B6C0-DB18-48D1-AFC6-312883AE97B0}" type="pres">
      <dgm:prSet presAssocID="{63B10D90-9C2E-4FC0-8443-9B0A4D79EE4D}" presName="composite" presStyleCnt="0"/>
      <dgm:spPr/>
    </dgm:pt>
    <dgm:pt modelId="{40F83A5D-5ABD-49EA-9B21-F7874D787E6D}" type="pres">
      <dgm:prSet presAssocID="{63B10D90-9C2E-4FC0-8443-9B0A4D79EE4D}" presName="background" presStyleLbl="node0" presStyleIdx="0" presStyleCnt="3"/>
      <dgm:spPr/>
    </dgm:pt>
    <dgm:pt modelId="{83E60E9D-4080-4AE5-BF82-D6E51F1BF024}" type="pres">
      <dgm:prSet presAssocID="{63B10D90-9C2E-4FC0-8443-9B0A4D79EE4D}" presName="text" presStyleLbl="fgAcc0" presStyleIdx="0" presStyleCnt="3">
        <dgm:presLayoutVars>
          <dgm:chPref val="3"/>
        </dgm:presLayoutVars>
      </dgm:prSet>
      <dgm:spPr/>
    </dgm:pt>
    <dgm:pt modelId="{3A236ACD-2528-49F9-B278-CCB06D9CC20D}" type="pres">
      <dgm:prSet presAssocID="{63B10D90-9C2E-4FC0-8443-9B0A4D79EE4D}" presName="hierChild2" presStyleCnt="0"/>
      <dgm:spPr/>
    </dgm:pt>
    <dgm:pt modelId="{67A3401A-13BF-48CE-A404-E0AE10DC5D8A}" type="pres">
      <dgm:prSet presAssocID="{2691FC95-0E8F-46D2-BFB5-6CFF4743E49B}" presName="hierRoot1" presStyleCnt="0"/>
      <dgm:spPr/>
    </dgm:pt>
    <dgm:pt modelId="{03DD69F3-BC60-480B-97CC-A9B0411EEF76}" type="pres">
      <dgm:prSet presAssocID="{2691FC95-0E8F-46D2-BFB5-6CFF4743E49B}" presName="composite" presStyleCnt="0"/>
      <dgm:spPr/>
    </dgm:pt>
    <dgm:pt modelId="{FAB45345-EDD5-4173-B161-FA033DAB706A}" type="pres">
      <dgm:prSet presAssocID="{2691FC95-0E8F-46D2-BFB5-6CFF4743E49B}" presName="background" presStyleLbl="node0" presStyleIdx="1" presStyleCnt="3"/>
      <dgm:spPr/>
    </dgm:pt>
    <dgm:pt modelId="{DFC7BEFC-F4C1-4EE3-B4D0-FD366BFF2FD5}" type="pres">
      <dgm:prSet presAssocID="{2691FC95-0E8F-46D2-BFB5-6CFF4743E49B}" presName="text" presStyleLbl="fgAcc0" presStyleIdx="1" presStyleCnt="3">
        <dgm:presLayoutVars>
          <dgm:chPref val="3"/>
        </dgm:presLayoutVars>
      </dgm:prSet>
      <dgm:spPr/>
    </dgm:pt>
    <dgm:pt modelId="{678F5410-D5FA-4E3F-B1C8-906CD93E47C4}" type="pres">
      <dgm:prSet presAssocID="{2691FC95-0E8F-46D2-BFB5-6CFF4743E49B}" presName="hierChild2" presStyleCnt="0"/>
      <dgm:spPr/>
    </dgm:pt>
    <dgm:pt modelId="{D4623B26-0D41-4E32-A891-AEB9EDAB4770}" type="pres">
      <dgm:prSet presAssocID="{426BB02D-D946-4F4B-9FC8-89EF4A51AD3E}" presName="hierRoot1" presStyleCnt="0"/>
      <dgm:spPr/>
    </dgm:pt>
    <dgm:pt modelId="{06885509-CE5D-42EC-9858-922AA250EF86}" type="pres">
      <dgm:prSet presAssocID="{426BB02D-D946-4F4B-9FC8-89EF4A51AD3E}" presName="composite" presStyleCnt="0"/>
      <dgm:spPr/>
    </dgm:pt>
    <dgm:pt modelId="{2D02CB9F-52CE-4230-AF74-BAD194FE8A42}" type="pres">
      <dgm:prSet presAssocID="{426BB02D-D946-4F4B-9FC8-89EF4A51AD3E}" presName="background" presStyleLbl="node0" presStyleIdx="2" presStyleCnt="3"/>
      <dgm:spPr/>
    </dgm:pt>
    <dgm:pt modelId="{B4053AE3-9FBC-485B-9C35-DE3E8BFBCFAA}" type="pres">
      <dgm:prSet presAssocID="{426BB02D-D946-4F4B-9FC8-89EF4A51AD3E}" presName="text" presStyleLbl="fgAcc0" presStyleIdx="2" presStyleCnt="3">
        <dgm:presLayoutVars>
          <dgm:chPref val="3"/>
        </dgm:presLayoutVars>
      </dgm:prSet>
      <dgm:spPr/>
    </dgm:pt>
    <dgm:pt modelId="{416A1485-2CE0-4248-8F9C-06A127220833}" type="pres">
      <dgm:prSet presAssocID="{426BB02D-D946-4F4B-9FC8-89EF4A51AD3E}" presName="hierChild2" presStyleCnt="0"/>
      <dgm:spPr/>
    </dgm:pt>
  </dgm:ptLst>
  <dgm:cxnLst>
    <dgm:cxn modelId="{D0AC3621-9B68-4FB6-A593-24D14511CB94}" type="presOf" srcId="{63B10D90-9C2E-4FC0-8443-9B0A4D79EE4D}" destId="{83E60E9D-4080-4AE5-BF82-D6E51F1BF024}" srcOrd="0" destOrd="0" presId="urn:microsoft.com/office/officeart/2005/8/layout/hierarchy1"/>
    <dgm:cxn modelId="{60352437-0F0A-4D9B-90A0-A84F7AAF8D24}" type="presOf" srcId="{ADE1F092-8DB4-4385-ADD2-62EEC533A335}" destId="{7CCD89A1-E880-487C-8AD4-D151B3F7459E}" srcOrd="0" destOrd="0" presId="urn:microsoft.com/office/officeart/2005/8/layout/hierarchy1"/>
    <dgm:cxn modelId="{EDE2FD39-1B0B-4C23-864C-400B9C2B92E1}" srcId="{ADE1F092-8DB4-4385-ADD2-62EEC533A335}" destId="{426BB02D-D946-4F4B-9FC8-89EF4A51AD3E}" srcOrd="2" destOrd="0" parTransId="{E78BB621-2956-4713-A99E-17432D251748}" sibTransId="{0AC83804-AEA4-4C38-A539-31CD66BBFBFD}"/>
    <dgm:cxn modelId="{F71C3A67-67C9-401F-B128-4676A0B6A05F}" srcId="{ADE1F092-8DB4-4385-ADD2-62EEC533A335}" destId="{2691FC95-0E8F-46D2-BFB5-6CFF4743E49B}" srcOrd="1" destOrd="0" parTransId="{61F70B7A-0C75-47B4-B426-702DB935FD13}" sibTransId="{F8F7505C-770A-428D-B084-BC82E845C2E3}"/>
    <dgm:cxn modelId="{BBA46D6A-474A-4963-847B-2361D9989E71}" type="presOf" srcId="{426BB02D-D946-4F4B-9FC8-89EF4A51AD3E}" destId="{B4053AE3-9FBC-485B-9C35-DE3E8BFBCFAA}" srcOrd="0" destOrd="0" presId="urn:microsoft.com/office/officeart/2005/8/layout/hierarchy1"/>
    <dgm:cxn modelId="{9254968F-2657-4BB5-9018-E268B080F4D2}" srcId="{ADE1F092-8DB4-4385-ADD2-62EEC533A335}" destId="{63B10D90-9C2E-4FC0-8443-9B0A4D79EE4D}" srcOrd="0" destOrd="0" parTransId="{03235E91-4005-4BA2-B35F-805AD4A1539A}" sibTransId="{81FAF7A6-3ED3-43A8-901C-81C7DD0B7C2F}"/>
    <dgm:cxn modelId="{957AB4A3-7B8B-458D-BDD0-318CB56D2BB6}" type="presOf" srcId="{2691FC95-0E8F-46D2-BFB5-6CFF4743E49B}" destId="{DFC7BEFC-F4C1-4EE3-B4D0-FD366BFF2FD5}" srcOrd="0" destOrd="0" presId="urn:microsoft.com/office/officeart/2005/8/layout/hierarchy1"/>
    <dgm:cxn modelId="{F8A0A8BE-7652-4D01-9296-AF22B2B67C12}" type="presParOf" srcId="{7CCD89A1-E880-487C-8AD4-D151B3F7459E}" destId="{C7285EA0-F143-4892-9130-BF2450EC5DEC}" srcOrd="0" destOrd="0" presId="urn:microsoft.com/office/officeart/2005/8/layout/hierarchy1"/>
    <dgm:cxn modelId="{7BDC6F60-E3ED-44C5-B7CD-A320C124F4E1}" type="presParOf" srcId="{C7285EA0-F143-4892-9130-BF2450EC5DEC}" destId="{FEE4B6C0-DB18-48D1-AFC6-312883AE97B0}" srcOrd="0" destOrd="0" presId="urn:microsoft.com/office/officeart/2005/8/layout/hierarchy1"/>
    <dgm:cxn modelId="{116E87AA-000F-40E3-B436-9DFC7CBB255D}" type="presParOf" srcId="{FEE4B6C0-DB18-48D1-AFC6-312883AE97B0}" destId="{40F83A5D-5ABD-49EA-9B21-F7874D787E6D}" srcOrd="0" destOrd="0" presId="urn:microsoft.com/office/officeart/2005/8/layout/hierarchy1"/>
    <dgm:cxn modelId="{7B684A1E-0052-4BBE-A83E-CD136871BE08}" type="presParOf" srcId="{FEE4B6C0-DB18-48D1-AFC6-312883AE97B0}" destId="{83E60E9D-4080-4AE5-BF82-D6E51F1BF024}" srcOrd="1" destOrd="0" presId="urn:microsoft.com/office/officeart/2005/8/layout/hierarchy1"/>
    <dgm:cxn modelId="{4C10C5AB-828D-49B3-A096-366B30AF2ADB}" type="presParOf" srcId="{C7285EA0-F143-4892-9130-BF2450EC5DEC}" destId="{3A236ACD-2528-49F9-B278-CCB06D9CC20D}" srcOrd="1" destOrd="0" presId="urn:microsoft.com/office/officeart/2005/8/layout/hierarchy1"/>
    <dgm:cxn modelId="{82F87D09-EF9D-4252-8B75-FB5A0CB90573}" type="presParOf" srcId="{7CCD89A1-E880-487C-8AD4-D151B3F7459E}" destId="{67A3401A-13BF-48CE-A404-E0AE10DC5D8A}" srcOrd="1" destOrd="0" presId="urn:microsoft.com/office/officeart/2005/8/layout/hierarchy1"/>
    <dgm:cxn modelId="{1A2EBAC8-3935-45C8-ABA9-32B5D9B42A04}" type="presParOf" srcId="{67A3401A-13BF-48CE-A404-E0AE10DC5D8A}" destId="{03DD69F3-BC60-480B-97CC-A9B0411EEF76}" srcOrd="0" destOrd="0" presId="urn:microsoft.com/office/officeart/2005/8/layout/hierarchy1"/>
    <dgm:cxn modelId="{3B525745-C7B1-482D-9814-81CDD88B0D67}" type="presParOf" srcId="{03DD69F3-BC60-480B-97CC-A9B0411EEF76}" destId="{FAB45345-EDD5-4173-B161-FA033DAB706A}" srcOrd="0" destOrd="0" presId="urn:microsoft.com/office/officeart/2005/8/layout/hierarchy1"/>
    <dgm:cxn modelId="{8DD902FE-4527-441A-9B54-CB7BEAAFBB6C}" type="presParOf" srcId="{03DD69F3-BC60-480B-97CC-A9B0411EEF76}" destId="{DFC7BEFC-F4C1-4EE3-B4D0-FD366BFF2FD5}" srcOrd="1" destOrd="0" presId="urn:microsoft.com/office/officeart/2005/8/layout/hierarchy1"/>
    <dgm:cxn modelId="{0DEB42EA-AEDF-4017-B9F5-891B71EA0F61}" type="presParOf" srcId="{67A3401A-13BF-48CE-A404-E0AE10DC5D8A}" destId="{678F5410-D5FA-4E3F-B1C8-906CD93E47C4}" srcOrd="1" destOrd="0" presId="urn:microsoft.com/office/officeart/2005/8/layout/hierarchy1"/>
    <dgm:cxn modelId="{3B6C8B26-D910-4AE6-992F-6AFDDD75068E}" type="presParOf" srcId="{7CCD89A1-E880-487C-8AD4-D151B3F7459E}" destId="{D4623B26-0D41-4E32-A891-AEB9EDAB4770}" srcOrd="2" destOrd="0" presId="urn:microsoft.com/office/officeart/2005/8/layout/hierarchy1"/>
    <dgm:cxn modelId="{55CC4BEC-1B58-4948-B067-FB55CCDAE79C}" type="presParOf" srcId="{D4623B26-0D41-4E32-A891-AEB9EDAB4770}" destId="{06885509-CE5D-42EC-9858-922AA250EF86}" srcOrd="0" destOrd="0" presId="urn:microsoft.com/office/officeart/2005/8/layout/hierarchy1"/>
    <dgm:cxn modelId="{D981B0DD-4BF4-4F15-ADD2-1B0EDE189952}" type="presParOf" srcId="{06885509-CE5D-42EC-9858-922AA250EF86}" destId="{2D02CB9F-52CE-4230-AF74-BAD194FE8A42}" srcOrd="0" destOrd="0" presId="urn:microsoft.com/office/officeart/2005/8/layout/hierarchy1"/>
    <dgm:cxn modelId="{4C99AF5C-50E9-42D9-B781-810D5CED6E5F}" type="presParOf" srcId="{06885509-CE5D-42EC-9858-922AA250EF86}" destId="{B4053AE3-9FBC-485B-9C35-DE3E8BFBCFAA}" srcOrd="1" destOrd="0" presId="urn:microsoft.com/office/officeart/2005/8/layout/hierarchy1"/>
    <dgm:cxn modelId="{E01C1C56-0B54-4131-8CB1-B8607FFC660F}" type="presParOf" srcId="{D4623B26-0D41-4E32-A891-AEB9EDAB4770}" destId="{416A1485-2CE0-4248-8F9C-06A1272208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53224-BC4C-4961-8DD1-5890092976A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14B948-C66B-4380-9C5C-6D022D6722F1}">
      <dgm:prSet/>
      <dgm:spPr/>
      <dgm:t>
        <a:bodyPr/>
        <a:lstStyle/>
        <a:p>
          <a:r>
            <a:rPr lang="el-GR" b="1" dirty="0"/>
            <a:t>Καθοδηγούμε τους ενδιαφερόμενους στους διαδικτυακούς τόπους των ΠΜΣ των Τμημάτων του Πανεπιστημίου μας</a:t>
          </a:r>
          <a:endParaRPr lang="en-US" b="1" dirty="0"/>
        </a:p>
      </dgm:t>
    </dgm:pt>
    <dgm:pt modelId="{4BEA60A2-6BFA-418D-BAF9-1E80F60E81E0}" type="parTrans" cxnId="{678A09E6-0C96-4181-B774-623C35EB2DB0}">
      <dgm:prSet/>
      <dgm:spPr/>
      <dgm:t>
        <a:bodyPr/>
        <a:lstStyle/>
        <a:p>
          <a:endParaRPr lang="en-US"/>
        </a:p>
      </dgm:t>
    </dgm:pt>
    <dgm:pt modelId="{D6E6B1B4-B9AB-43AB-8F5F-70D96CCCCC7D}" type="sibTrans" cxnId="{678A09E6-0C96-4181-B774-623C35EB2DB0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80C40D92-033E-4B3E-8419-99DB63F01BC4}">
      <dgm:prSet/>
      <dgm:spPr/>
      <dgm:t>
        <a:bodyPr/>
        <a:lstStyle/>
        <a:p>
          <a:r>
            <a:rPr lang="el-GR" b="1" dirty="0"/>
            <a:t>Φέρνουμε σε επαφή τον ενδιαφερόμενο με έναν εκπρόσωπο του Τμήματος κατά προτίμηση στέλεχος του ΠΜΣ για το οποίο υφίσταται ενδιαφέρον</a:t>
          </a:r>
          <a:endParaRPr lang="en-US" b="1" dirty="0"/>
        </a:p>
      </dgm:t>
    </dgm:pt>
    <dgm:pt modelId="{5F069E3C-00C8-4B58-88BE-FDDB3FC111D8}" type="parTrans" cxnId="{D8FDA02D-381B-47DF-8327-0751F4789158}">
      <dgm:prSet/>
      <dgm:spPr/>
      <dgm:t>
        <a:bodyPr/>
        <a:lstStyle/>
        <a:p>
          <a:endParaRPr lang="en-US"/>
        </a:p>
      </dgm:t>
    </dgm:pt>
    <dgm:pt modelId="{66F35B36-6680-44A2-BA38-6E11FCDF2413}" type="sibTrans" cxnId="{D8FDA02D-381B-47DF-8327-0751F4789158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0FE67E38-E2D1-465B-B435-33A5CF07A0B3}">
      <dgm:prSet/>
      <dgm:spPr/>
      <dgm:t>
        <a:bodyPr/>
        <a:lstStyle/>
        <a:p>
          <a:r>
            <a:rPr lang="el-GR" b="1" dirty="0"/>
            <a:t>Μέλος της Ομάδας των Συμβούλων Επαγγελματικού Προσανατολισμού έρχεται σε επαφή με τον ενδιαφερόμενο για την υλοποίηση συνεδρίας</a:t>
          </a:r>
          <a:endParaRPr lang="en-US" b="1" dirty="0"/>
        </a:p>
      </dgm:t>
    </dgm:pt>
    <dgm:pt modelId="{57B03C96-5399-4524-9141-6F32038B2FA6}" type="parTrans" cxnId="{C4FEB0BC-27B9-438F-B900-8080629A9389}">
      <dgm:prSet/>
      <dgm:spPr/>
      <dgm:t>
        <a:bodyPr/>
        <a:lstStyle/>
        <a:p>
          <a:endParaRPr lang="en-US"/>
        </a:p>
      </dgm:t>
    </dgm:pt>
    <dgm:pt modelId="{96007590-C7CD-49E2-BA6F-E607616E2C08}" type="sibTrans" cxnId="{C4FEB0BC-27B9-438F-B900-8080629A9389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53D3AA02-BE3C-4C1A-8579-0682FF85DD3D}">
      <dgm:prSet/>
      <dgm:spPr/>
      <dgm:t>
        <a:bodyPr/>
        <a:lstStyle/>
        <a:p>
          <a:r>
            <a:rPr lang="en-GB" b="1" dirty="0"/>
            <a:t>Follow Up</a:t>
          </a:r>
          <a:r>
            <a:rPr lang="el-GR" b="1" dirty="0"/>
            <a:t>: Επικοινωνούμε σε μεταγενέστερο χρόνο για να διαπιστώσουμε αν ο ενδιαφερόμενες βοηθήθηκε στην τελική του επιλογή </a:t>
          </a:r>
          <a:endParaRPr lang="en-US" b="1" dirty="0"/>
        </a:p>
      </dgm:t>
    </dgm:pt>
    <dgm:pt modelId="{0A6186B2-DA93-4F6C-8288-6F1CE9A4CFE8}" type="parTrans" cxnId="{E66419F6-2C2E-4799-80CA-BC6D966F4D81}">
      <dgm:prSet/>
      <dgm:spPr/>
      <dgm:t>
        <a:bodyPr/>
        <a:lstStyle/>
        <a:p>
          <a:endParaRPr lang="en-US"/>
        </a:p>
      </dgm:t>
    </dgm:pt>
    <dgm:pt modelId="{5B8C7764-A87A-4DAD-A7EE-75BD8496E19A}" type="sibTrans" cxnId="{E66419F6-2C2E-4799-80CA-BC6D966F4D81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12F85BCB-550E-4407-A8F7-34222C5D7E9A}" type="pres">
      <dgm:prSet presAssocID="{C4A53224-BC4C-4961-8DD1-5890092976A9}" presName="Name0" presStyleCnt="0">
        <dgm:presLayoutVars>
          <dgm:animLvl val="lvl"/>
          <dgm:resizeHandles val="exact"/>
        </dgm:presLayoutVars>
      </dgm:prSet>
      <dgm:spPr/>
    </dgm:pt>
    <dgm:pt modelId="{654FA1AF-40B9-4318-A4FE-66A04A5464EB}" type="pres">
      <dgm:prSet presAssocID="{2214B948-C66B-4380-9C5C-6D022D6722F1}" presName="compositeNode" presStyleCnt="0">
        <dgm:presLayoutVars>
          <dgm:bulletEnabled val="1"/>
        </dgm:presLayoutVars>
      </dgm:prSet>
      <dgm:spPr/>
    </dgm:pt>
    <dgm:pt modelId="{BAF0D86C-C687-457F-8DB0-F2245ED286F3}" type="pres">
      <dgm:prSet presAssocID="{2214B948-C66B-4380-9C5C-6D022D6722F1}" presName="bgRect" presStyleLbl="alignNode1" presStyleIdx="0" presStyleCnt="4"/>
      <dgm:spPr/>
    </dgm:pt>
    <dgm:pt modelId="{D5C9D908-B98B-4D57-859A-238E870DCB04}" type="pres">
      <dgm:prSet presAssocID="{D6E6B1B4-B9AB-43AB-8F5F-70D96CCCCC7D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024AD60-1DF6-483F-AA1C-399342A51D6A}" type="pres">
      <dgm:prSet presAssocID="{2214B948-C66B-4380-9C5C-6D022D6722F1}" presName="nodeRect" presStyleLbl="alignNode1" presStyleIdx="0" presStyleCnt="4">
        <dgm:presLayoutVars>
          <dgm:bulletEnabled val="1"/>
        </dgm:presLayoutVars>
      </dgm:prSet>
      <dgm:spPr/>
    </dgm:pt>
    <dgm:pt modelId="{68E1996C-219F-4001-B854-5AE4B801A301}" type="pres">
      <dgm:prSet presAssocID="{D6E6B1B4-B9AB-43AB-8F5F-70D96CCCCC7D}" presName="sibTrans" presStyleCnt="0"/>
      <dgm:spPr/>
    </dgm:pt>
    <dgm:pt modelId="{7E0CD003-D07D-4A80-843D-DDE8DEE18986}" type="pres">
      <dgm:prSet presAssocID="{80C40D92-033E-4B3E-8419-99DB63F01BC4}" presName="compositeNode" presStyleCnt="0">
        <dgm:presLayoutVars>
          <dgm:bulletEnabled val="1"/>
        </dgm:presLayoutVars>
      </dgm:prSet>
      <dgm:spPr/>
    </dgm:pt>
    <dgm:pt modelId="{6DC6071F-FDC0-4AD8-B73F-3145A06B2E9B}" type="pres">
      <dgm:prSet presAssocID="{80C40D92-033E-4B3E-8419-99DB63F01BC4}" presName="bgRect" presStyleLbl="alignNode1" presStyleIdx="1" presStyleCnt="4"/>
      <dgm:spPr/>
    </dgm:pt>
    <dgm:pt modelId="{ED6BB6D4-E1CD-45A7-A7A6-0A6BA48D71FE}" type="pres">
      <dgm:prSet presAssocID="{66F35B36-6680-44A2-BA38-6E11FCDF2413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9B1B4341-3997-472D-B707-4698E998568C}" type="pres">
      <dgm:prSet presAssocID="{80C40D92-033E-4B3E-8419-99DB63F01BC4}" presName="nodeRect" presStyleLbl="alignNode1" presStyleIdx="1" presStyleCnt="4">
        <dgm:presLayoutVars>
          <dgm:bulletEnabled val="1"/>
        </dgm:presLayoutVars>
      </dgm:prSet>
      <dgm:spPr/>
    </dgm:pt>
    <dgm:pt modelId="{8ACFECE3-E800-428B-B234-24C59672EB43}" type="pres">
      <dgm:prSet presAssocID="{66F35B36-6680-44A2-BA38-6E11FCDF2413}" presName="sibTrans" presStyleCnt="0"/>
      <dgm:spPr/>
    </dgm:pt>
    <dgm:pt modelId="{B848F67E-2BC4-44BA-BAEB-9104D7F777A3}" type="pres">
      <dgm:prSet presAssocID="{0FE67E38-E2D1-465B-B435-33A5CF07A0B3}" presName="compositeNode" presStyleCnt="0">
        <dgm:presLayoutVars>
          <dgm:bulletEnabled val="1"/>
        </dgm:presLayoutVars>
      </dgm:prSet>
      <dgm:spPr/>
    </dgm:pt>
    <dgm:pt modelId="{219BA6A7-E962-4CF7-B03C-9DA60A5BBF3A}" type="pres">
      <dgm:prSet presAssocID="{0FE67E38-E2D1-465B-B435-33A5CF07A0B3}" presName="bgRect" presStyleLbl="alignNode1" presStyleIdx="2" presStyleCnt="4"/>
      <dgm:spPr/>
    </dgm:pt>
    <dgm:pt modelId="{0BE823EE-B3F2-4408-A2CD-9CA3C97AC423}" type="pres">
      <dgm:prSet presAssocID="{96007590-C7CD-49E2-BA6F-E607616E2C0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A770C504-5119-4FAE-A229-92F5D4505443}" type="pres">
      <dgm:prSet presAssocID="{0FE67E38-E2D1-465B-B435-33A5CF07A0B3}" presName="nodeRect" presStyleLbl="alignNode1" presStyleIdx="2" presStyleCnt="4">
        <dgm:presLayoutVars>
          <dgm:bulletEnabled val="1"/>
        </dgm:presLayoutVars>
      </dgm:prSet>
      <dgm:spPr/>
    </dgm:pt>
    <dgm:pt modelId="{406B0697-098E-42EC-80AC-4E7CE1228C27}" type="pres">
      <dgm:prSet presAssocID="{96007590-C7CD-49E2-BA6F-E607616E2C08}" presName="sibTrans" presStyleCnt="0"/>
      <dgm:spPr/>
    </dgm:pt>
    <dgm:pt modelId="{E1B653EF-B81E-4897-B5AD-E5144ADE59DD}" type="pres">
      <dgm:prSet presAssocID="{53D3AA02-BE3C-4C1A-8579-0682FF85DD3D}" presName="compositeNode" presStyleCnt="0">
        <dgm:presLayoutVars>
          <dgm:bulletEnabled val="1"/>
        </dgm:presLayoutVars>
      </dgm:prSet>
      <dgm:spPr/>
    </dgm:pt>
    <dgm:pt modelId="{B7D059BA-BD81-43D2-8DA7-C9CF8292A749}" type="pres">
      <dgm:prSet presAssocID="{53D3AA02-BE3C-4C1A-8579-0682FF85DD3D}" presName="bgRect" presStyleLbl="alignNode1" presStyleIdx="3" presStyleCnt="4"/>
      <dgm:spPr/>
    </dgm:pt>
    <dgm:pt modelId="{90F1C961-5637-4E6D-A826-C98640FFFAAC}" type="pres">
      <dgm:prSet presAssocID="{5B8C7764-A87A-4DAD-A7EE-75BD8496E19A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78DAAC43-CA0F-418A-8D47-373652FBFA67}" type="pres">
      <dgm:prSet presAssocID="{53D3AA02-BE3C-4C1A-8579-0682FF85DD3D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931AD711-370F-424E-BD3D-9DF17A1D9E14}" type="presOf" srcId="{0FE67E38-E2D1-465B-B435-33A5CF07A0B3}" destId="{A770C504-5119-4FAE-A229-92F5D4505443}" srcOrd="1" destOrd="0" presId="urn:microsoft.com/office/officeart/2016/7/layout/LinearBlockProcessNumbered"/>
    <dgm:cxn modelId="{4465DB18-E314-4B33-BA18-4256141BA492}" type="presOf" srcId="{2214B948-C66B-4380-9C5C-6D022D6722F1}" destId="{0024AD60-1DF6-483F-AA1C-399342A51D6A}" srcOrd="1" destOrd="0" presId="urn:microsoft.com/office/officeart/2016/7/layout/LinearBlockProcessNumbered"/>
    <dgm:cxn modelId="{49925D1B-B1F8-4708-82C6-9167BB28F4CF}" type="presOf" srcId="{80C40D92-033E-4B3E-8419-99DB63F01BC4}" destId="{6DC6071F-FDC0-4AD8-B73F-3145A06B2E9B}" srcOrd="0" destOrd="0" presId="urn:microsoft.com/office/officeart/2016/7/layout/LinearBlockProcessNumbered"/>
    <dgm:cxn modelId="{5354EF1E-062B-4532-B278-81CAEA2EE70D}" type="presOf" srcId="{53D3AA02-BE3C-4C1A-8579-0682FF85DD3D}" destId="{B7D059BA-BD81-43D2-8DA7-C9CF8292A749}" srcOrd="0" destOrd="0" presId="urn:microsoft.com/office/officeart/2016/7/layout/LinearBlockProcessNumbered"/>
    <dgm:cxn modelId="{726B3221-AA73-4A17-B741-84DD87A9C7C8}" type="presOf" srcId="{5B8C7764-A87A-4DAD-A7EE-75BD8496E19A}" destId="{90F1C961-5637-4E6D-A826-C98640FFFAAC}" srcOrd="0" destOrd="0" presId="urn:microsoft.com/office/officeart/2016/7/layout/LinearBlockProcessNumbered"/>
    <dgm:cxn modelId="{F89B7729-0EDD-462B-BA55-740E6EF4FF10}" type="presOf" srcId="{2214B948-C66B-4380-9C5C-6D022D6722F1}" destId="{BAF0D86C-C687-457F-8DB0-F2245ED286F3}" srcOrd="0" destOrd="0" presId="urn:microsoft.com/office/officeart/2016/7/layout/LinearBlockProcessNumbered"/>
    <dgm:cxn modelId="{D8FDA02D-381B-47DF-8327-0751F4789158}" srcId="{C4A53224-BC4C-4961-8DD1-5890092976A9}" destId="{80C40D92-033E-4B3E-8419-99DB63F01BC4}" srcOrd="1" destOrd="0" parTransId="{5F069E3C-00C8-4B58-88BE-FDDB3FC111D8}" sibTransId="{66F35B36-6680-44A2-BA38-6E11FCDF2413}"/>
    <dgm:cxn modelId="{BCF66E71-AC3B-484A-BFF5-D632964D2F8C}" type="presOf" srcId="{66F35B36-6680-44A2-BA38-6E11FCDF2413}" destId="{ED6BB6D4-E1CD-45A7-A7A6-0A6BA48D71FE}" srcOrd="0" destOrd="0" presId="urn:microsoft.com/office/officeart/2016/7/layout/LinearBlockProcessNumbered"/>
    <dgm:cxn modelId="{D0A7F251-F913-4C6B-9400-41DE52D83D31}" type="presOf" srcId="{0FE67E38-E2D1-465B-B435-33A5CF07A0B3}" destId="{219BA6A7-E962-4CF7-B03C-9DA60A5BBF3A}" srcOrd="0" destOrd="0" presId="urn:microsoft.com/office/officeart/2016/7/layout/LinearBlockProcessNumbered"/>
    <dgm:cxn modelId="{EA83B256-7C2D-4E8F-B482-22C5C3AEF393}" type="presOf" srcId="{53D3AA02-BE3C-4C1A-8579-0682FF85DD3D}" destId="{78DAAC43-CA0F-418A-8D47-373652FBFA67}" srcOrd="1" destOrd="0" presId="urn:microsoft.com/office/officeart/2016/7/layout/LinearBlockProcessNumbered"/>
    <dgm:cxn modelId="{B1886E85-3073-4EB9-99C5-430CAD0BAD83}" type="presOf" srcId="{D6E6B1B4-B9AB-43AB-8F5F-70D96CCCCC7D}" destId="{D5C9D908-B98B-4D57-859A-238E870DCB04}" srcOrd="0" destOrd="0" presId="urn:microsoft.com/office/officeart/2016/7/layout/LinearBlockProcessNumbered"/>
    <dgm:cxn modelId="{4D6EC28E-B339-4EBB-A6C5-BCF334DA2B53}" type="presOf" srcId="{C4A53224-BC4C-4961-8DD1-5890092976A9}" destId="{12F85BCB-550E-4407-A8F7-34222C5D7E9A}" srcOrd="0" destOrd="0" presId="urn:microsoft.com/office/officeart/2016/7/layout/LinearBlockProcessNumbered"/>
    <dgm:cxn modelId="{529436BA-1149-470C-B164-6068B2EA6F4F}" type="presOf" srcId="{80C40D92-033E-4B3E-8419-99DB63F01BC4}" destId="{9B1B4341-3997-472D-B707-4698E998568C}" srcOrd="1" destOrd="0" presId="urn:microsoft.com/office/officeart/2016/7/layout/LinearBlockProcessNumbered"/>
    <dgm:cxn modelId="{C4FEB0BC-27B9-438F-B900-8080629A9389}" srcId="{C4A53224-BC4C-4961-8DD1-5890092976A9}" destId="{0FE67E38-E2D1-465B-B435-33A5CF07A0B3}" srcOrd="2" destOrd="0" parTransId="{57B03C96-5399-4524-9141-6F32038B2FA6}" sibTransId="{96007590-C7CD-49E2-BA6F-E607616E2C08}"/>
    <dgm:cxn modelId="{678A09E6-0C96-4181-B774-623C35EB2DB0}" srcId="{C4A53224-BC4C-4961-8DD1-5890092976A9}" destId="{2214B948-C66B-4380-9C5C-6D022D6722F1}" srcOrd="0" destOrd="0" parTransId="{4BEA60A2-6BFA-418D-BAF9-1E80F60E81E0}" sibTransId="{D6E6B1B4-B9AB-43AB-8F5F-70D96CCCCC7D}"/>
    <dgm:cxn modelId="{E66419F6-2C2E-4799-80CA-BC6D966F4D81}" srcId="{C4A53224-BC4C-4961-8DD1-5890092976A9}" destId="{53D3AA02-BE3C-4C1A-8579-0682FF85DD3D}" srcOrd="3" destOrd="0" parTransId="{0A6186B2-DA93-4F6C-8288-6F1CE9A4CFE8}" sibTransId="{5B8C7764-A87A-4DAD-A7EE-75BD8496E19A}"/>
    <dgm:cxn modelId="{C0503EF8-B7EB-49C3-9254-2F0B0B62BA0A}" type="presOf" srcId="{96007590-C7CD-49E2-BA6F-E607616E2C08}" destId="{0BE823EE-B3F2-4408-A2CD-9CA3C97AC423}" srcOrd="0" destOrd="0" presId="urn:microsoft.com/office/officeart/2016/7/layout/LinearBlockProcessNumbered"/>
    <dgm:cxn modelId="{35B6644E-A0DF-441D-8E89-06B03A2A02DE}" type="presParOf" srcId="{12F85BCB-550E-4407-A8F7-34222C5D7E9A}" destId="{654FA1AF-40B9-4318-A4FE-66A04A5464EB}" srcOrd="0" destOrd="0" presId="urn:microsoft.com/office/officeart/2016/7/layout/LinearBlockProcessNumbered"/>
    <dgm:cxn modelId="{C5AEEF89-CFAB-4DA6-9588-926CFD2A2C8A}" type="presParOf" srcId="{654FA1AF-40B9-4318-A4FE-66A04A5464EB}" destId="{BAF0D86C-C687-457F-8DB0-F2245ED286F3}" srcOrd="0" destOrd="0" presId="urn:microsoft.com/office/officeart/2016/7/layout/LinearBlockProcessNumbered"/>
    <dgm:cxn modelId="{C2919D6B-2FD9-47B1-A086-17C2DB5B4C22}" type="presParOf" srcId="{654FA1AF-40B9-4318-A4FE-66A04A5464EB}" destId="{D5C9D908-B98B-4D57-859A-238E870DCB04}" srcOrd="1" destOrd="0" presId="urn:microsoft.com/office/officeart/2016/7/layout/LinearBlockProcessNumbered"/>
    <dgm:cxn modelId="{6E128646-CA26-467F-B18E-CDA38EE04878}" type="presParOf" srcId="{654FA1AF-40B9-4318-A4FE-66A04A5464EB}" destId="{0024AD60-1DF6-483F-AA1C-399342A51D6A}" srcOrd="2" destOrd="0" presId="urn:microsoft.com/office/officeart/2016/7/layout/LinearBlockProcessNumbered"/>
    <dgm:cxn modelId="{E2E386DE-17EC-425F-AEA6-FC30CA29D6A6}" type="presParOf" srcId="{12F85BCB-550E-4407-A8F7-34222C5D7E9A}" destId="{68E1996C-219F-4001-B854-5AE4B801A301}" srcOrd="1" destOrd="0" presId="urn:microsoft.com/office/officeart/2016/7/layout/LinearBlockProcessNumbered"/>
    <dgm:cxn modelId="{D1311BFB-BD71-45EE-9815-143BFCBB9293}" type="presParOf" srcId="{12F85BCB-550E-4407-A8F7-34222C5D7E9A}" destId="{7E0CD003-D07D-4A80-843D-DDE8DEE18986}" srcOrd="2" destOrd="0" presId="urn:microsoft.com/office/officeart/2016/7/layout/LinearBlockProcessNumbered"/>
    <dgm:cxn modelId="{0A2222ED-B483-4F73-BDC1-A9503A0C24BF}" type="presParOf" srcId="{7E0CD003-D07D-4A80-843D-DDE8DEE18986}" destId="{6DC6071F-FDC0-4AD8-B73F-3145A06B2E9B}" srcOrd="0" destOrd="0" presId="urn:microsoft.com/office/officeart/2016/7/layout/LinearBlockProcessNumbered"/>
    <dgm:cxn modelId="{976C802E-25DF-4E22-980C-E18F08869322}" type="presParOf" srcId="{7E0CD003-D07D-4A80-843D-DDE8DEE18986}" destId="{ED6BB6D4-E1CD-45A7-A7A6-0A6BA48D71FE}" srcOrd="1" destOrd="0" presId="urn:microsoft.com/office/officeart/2016/7/layout/LinearBlockProcessNumbered"/>
    <dgm:cxn modelId="{F57BB51F-D867-4AA4-A919-6AAB02CBC989}" type="presParOf" srcId="{7E0CD003-D07D-4A80-843D-DDE8DEE18986}" destId="{9B1B4341-3997-472D-B707-4698E998568C}" srcOrd="2" destOrd="0" presId="urn:microsoft.com/office/officeart/2016/7/layout/LinearBlockProcessNumbered"/>
    <dgm:cxn modelId="{9ED97CEF-DD28-4291-AFEE-19ECDC46172A}" type="presParOf" srcId="{12F85BCB-550E-4407-A8F7-34222C5D7E9A}" destId="{8ACFECE3-E800-428B-B234-24C59672EB43}" srcOrd="3" destOrd="0" presId="urn:microsoft.com/office/officeart/2016/7/layout/LinearBlockProcessNumbered"/>
    <dgm:cxn modelId="{81EA8A6F-2B1C-43AA-9720-574C97D6F608}" type="presParOf" srcId="{12F85BCB-550E-4407-A8F7-34222C5D7E9A}" destId="{B848F67E-2BC4-44BA-BAEB-9104D7F777A3}" srcOrd="4" destOrd="0" presId="urn:microsoft.com/office/officeart/2016/7/layout/LinearBlockProcessNumbered"/>
    <dgm:cxn modelId="{1EE05BC9-8A3D-4912-9881-2461858FA1F4}" type="presParOf" srcId="{B848F67E-2BC4-44BA-BAEB-9104D7F777A3}" destId="{219BA6A7-E962-4CF7-B03C-9DA60A5BBF3A}" srcOrd="0" destOrd="0" presId="urn:microsoft.com/office/officeart/2016/7/layout/LinearBlockProcessNumbered"/>
    <dgm:cxn modelId="{8B724880-C966-484E-9546-7D7B85305158}" type="presParOf" srcId="{B848F67E-2BC4-44BA-BAEB-9104D7F777A3}" destId="{0BE823EE-B3F2-4408-A2CD-9CA3C97AC423}" srcOrd="1" destOrd="0" presId="urn:microsoft.com/office/officeart/2016/7/layout/LinearBlockProcessNumbered"/>
    <dgm:cxn modelId="{59C94D11-357D-4855-BC9E-2B65360F04D9}" type="presParOf" srcId="{B848F67E-2BC4-44BA-BAEB-9104D7F777A3}" destId="{A770C504-5119-4FAE-A229-92F5D4505443}" srcOrd="2" destOrd="0" presId="urn:microsoft.com/office/officeart/2016/7/layout/LinearBlockProcessNumbered"/>
    <dgm:cxn modelId="{73E5F9B5-E668-4AE1-892C-E5C98BE709EC}" type="presParOf" srcId="{12F85BCB-550E-4407-A8F7-34222C5D7E9A}" destId="{406B0697-098E-42EC-80AC-4E7CE1228C27}" srcOrd="5" destOrd="0" presId="urn:microsoft.com/office/officeart/2016/7/layout/LinearBlockProcessNumbered"/>
    <dgm:cxn modelId="{1F5EBC0E-0A09-441E-9A78-79BC848EE927}" type="presParOf" srcId="{12F85BCB-550E-4407-A8F7-34222C5D7E9A}" destId="{E1B653EF-B81E-4897-B5AD-E5144ADE59DD}" srcOrd="6" destOrd="0" presId="urn:microsoft.com/office/officeart/2016/7/layout/LinearBlockProcessNumbered"/>
    <dgm:cxn modelId="{4D2368B1-47E2-42D0-A3FA-725AD3C3DA7D}" type="presParOf" srcId="{E1B653EF-B81E-4897-B5AD-E5144ADE59DD}" destId="{B7D059BA-BD81-43D2-8DA7-C9CF8292A749}" srcOrd="0" destOrd="0" presId="urn:microsoft.com/office/officeart/2016/7/layout/LinearBlockProcessNumbered"/>
    <dgm:cxn modelId="{594A8EB8-087C-4CCA-9FDD-2EB13F6BCC6D}" type="presParOf" srcId="{E1B653EF-B81E-4897-B5AD-E5144ADE59DD}" destId="{90F1C961-5637-4E6D-A826-C98640FFFAAC}" srcOrd="1" destOrd="0" presId="urn:microsoft.com/office/officeart/2016/7/layout/LinearBlockProcessNumbered"/>
    <dgm:cxn modelId="{1523FC6E-AAEE-47D7-A293-8F4392790D7C}" type="presParOf" srcId="{E1B653EF-B81E-4897-B5AD-E5144ADE59DD}" destId="{78DAAC43-CA0F-418A-8D47-373652FBFA6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90BCB-01FB-42A2-9BD3-8001C685FCD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DA8EBB-B33B-48E5-B304-08B8B119D3A5}">
      <dgm:prSet/>
      <dgm:spPr/>
      <dgm:t>
        <a:bodyPr/>
        <a:lstStyle/>
        <a:p>
          <a:r>
            <a:rPr lang="el-GR" b="1"/>
            <a:t>Συμμετέχουμε σε εκδηλώσεις – εκπαιδευτικά φεστιβάλ μεγάλου βεληνεκούς  που οργανώνονται από σημαντικούς δημόσιους και ιδιωτικούς</a:t>
          </a:r>
          <a:endParaRPr lang="en-US"/>
        </a:p>
      </dgm:t>
    </dgm:pt>
    <dgm:pt modelId="{34FAEAF7-0149-4185-A3C6-BD8238FE67E5}" type="parTrans" cxnId="{42A1DDB1-79BF-44AC-B498-709A977F8C8E}">
      <dgm:prSet/>
      <dgm:spPr/>
      <dgm:t>
        <a:bodyPr/>
        <a:lstStyle/>
        <a:p>
          <a:endParaRPr lang="en-US"/>
        </a:p>
      </dgm:t>
    </dgm:pt>
    <dgm:pt modelId="{BFA88B38-9F61-4FE9-A392-62AD925CFE29}" type="sibTrans" cxnId="{42A1DDB1-79BF-44AC-B498-709A977F8C8E}">
      <dgm:prSet/>
      <dgm:spPr/>
      <dgm:t>
        <a:bodyPr/>
        <a:lstStyle/>
        <a:p>
          <a:endParaRPr lang="en-US"/>
        </a:p>
      </dgm:t>
    </dgm:pt>
    <dgm:pt modelId="{BFE3B86C-4ADD-4580-B72E-D0BB67FD12B9}">
      <dgm:prSet/>
      <dgm:spPr/>
      <dgm:t>
        <a:bodyPr/>
        <a:lstStyle/>
        <a:p>
          <a:r>
            <a:rPr lang="el-GR" b="1"/>
            <a:t>Η συμμετοχή μας μεταξύ των άλλων περιλαμβάνει:</a:t>
          </a:r>
          <a:endParaRPr lang="en-US"/>
        </a:p>
      </dgm:t>
    </dgm:pt>
    <dgm:pt modelId="{6BF9F13B-36CC-49F4-AAB6-6E41C81E769A}" type="parTrans" cxnId="{8916F5B6-D505-40A5-9A35-13709737F54E}">
      <dgm:prSet/>
      <dgm:spPr/>
      <dgm:t>
        <a:bodyPr/>
        <a:lstStyle/>
        <a:p>
          <a:endParaRPr lang="en-US"/>
        </a:p>
      </dgm:t>
    </dgm:pt>
    <dgm:pt modelId="{B5497FEB-5264-445F-9CDF-FB179E18ACC4}" type="sibTrans" cxnId="{8916F5B6-D505-40A5-9A35-13709737F54E}">
      <dgm:prSet/>
      <dgm:spPr/>
      <dgm:t>
        <a:bodyPr/>
        <a:lstStyle/>
        <a:p>
          <a:endParaRPr lang="en-US"/>
        </a:p>
      </dgm:t>
    </dgm:pt>
    <dgm:pt modelId="{9FFBCC7B-9974-4E8F-9060-D6F94722177D}">
      <dgm:prSet/>
      <dgm:spPr/>
      <dgm:t>
        <a:bodyPr/>
        <a:lstStyle/>
        <a:p>
          <a:r>
            <a:rPr lang="el-GR" b="1"/>
            <a:t>(α) Την συμμετοχή με την ιδιότητα του υποστηρικτή </a:t>
          </a:r>
          <a:endParaRPr lang="en-US"/>
        </a:p>
      </dgm:t>
    </dgm:pt>
    <dgm:pt modelId="{CDD4F62D-BCFC-4663-BAEB-5FE855EFD5B5}" type="parTrans" cxnId="{6254510D-7C44-4755-BA23-8DF2E756049D}">
      <dgm:prSet/>
      <dgm:spPr/>
      <dgm:t>
        <a:bodyPr/>
        <a:lstStyle/>
        <a:p>
          <a:endParaRPr lang="en-US"/>
        </a:p>
      </dgm:t>
    </dgm:pt>
    <dgm:pt modelId="{CC335D5E-65A6-4526-BBDF-DB6A0C8FB8D2}" type="sibTrans" cxnId="{6254510D-7C44-4755-BA23-8DF2E756049D}">
      <dgm:prSet/>
      <dgm:spPr/>
      <dgm:t>
        <a:bodyPr/>
        <a:lstStyle/>
        <a:p>
          <a:endParaRPr lang="en-US"/>
        </a:p>
      </dgm:t>
    </dgm:pt>
    <dgm:pt modelId="{FE3EFF02-1E46-4E8C-82CD-8F59CB79F4A5}">
      <dgm:prSet/>
      <dgm:spPr/>
      <dgm:t>
        <a:bodyPr/>
        <a:lstStyle/>
        <a:p>
          <a:r>
            <a:rPr lang="el-GR" b="1"/>
            <a:t>(β) Την στελέχωση πάνελ και εκδηλώσεων με ομιλητές από το ΕΚΠΑ (Μέλη ΔΕΠ, Συνεργάτες , Εμπειρογνώμονες)</a:t>
          </a:r>
          <a:endParaRPr lang="en-US"/>
        </a:p>
      </dgm:t>
    </dgm:pt>
    <dgm:pt modelId="{2ECB004C-9AB7-4CEF-B900-B777A033FCCA}" type="parTrans" cxnId="{F52029D1-87A3-47FE-AC8E-7A23CB296671}">
      <dgm:prSet/>
      <dgm:spPr/>
      <dgm:t>
        <a:bodyPr/>
        <a:lstStyle/>
        <a:p>
          <a:endParaRPr lang="en-US"/>
        </a:p>
      </dgm:t>
    </dgm:pt>
    <dgm:pt modelId="{AA30CEAC-FEBE-4515-A641-2717A6563B5A}" type="sibTrans" cxnId="{F52029D1-87A3-47FE-AC8E-7A23CB296671}">
      <dgm:prSet/>
      <dgm:spPr/>
      <dgm:t>
        <a:bodyPr/>
        <a:lstStyle/>
        <a:p>
          <a:endParaRPr lang="en-US"/>
        </a:p>
      </dgm:t>
    </dgm:pt>
    <dgm:pt modelId="{93CF5158-7383-42E8-AA20-36525B073E81}">
      <dgm:prSet/>
      <dgm:spPr/>
      <dgm:t>
        <a:bodyPr/>
        <a:lstStyle/>
        <a:p>
          <a:r>
            <a:rPr lang="el-GR" b="1"/>
            <a:t>(γ) Την Οργάνωση Ειδικών Εργαστηρίων – </a:t>
          </a:r>
          <a:r>
            <a:rPr lang="en-GB" b="1"/>
            <a:t>Workshops </a:t>
          </a:r>
          <a:endParaRPr lang="en-US"/>
        </a:p>
      </dgm:t>
    </dgm:pt>
    <dgm:pt modelId="{F7610577-E307-4A57-A4FE-F227D7D68F82}" type="parTrans" cxnId="{B628219F-0F82-42A1-85B3-63FAA307997E}">
      <dgm:prSet/>
      <dgm:spPr/>
      <dgm:t>
        <a:bodyPr/>
        <a:lstStyle/>
        <a:p>
          <a:endParaRPr lang="en-US"/>
        </a:p>
      </dgm:t>
    </dgm:pt>
    <dgm:pt modelId="{F2179F02-F7FA-4771-8841-15D192EB7416}" type="sibTrans" cxnId="{B628219F-0F82-42A1-85B3-63FAA307997E}">
      <dgm:prSet/>
      <dgm:spPr/>
      <dgm:t>
        <a:bodyPr/>
        <a:lstStyle/>
        <a:p>
          <a:endParaRPr lang="en-US"/>
        </a:p>
      </dgm:t>
    </dgm:pt>
    <dgm:pt modelId="{A423A266-1D15-4A72-B19B-6AAEDF22F896}">
      <dgm:prSet/>
      <dgm:spPr/>
      <dgm:t>
        <a:bodyPr/>
        <a:lstStyle/>
        <a:p>
          <a:r>
            <a:rPr lang="en-GB" b="1"/>
            <a:t>(</a:t>
          </a:r>
          <a:r>
            <a:rPr lang="el-GR" b="1"/>
            <a:t>δ) Την Προβολή της Εκδήλωσης στη ακαδημαϊκή κοινότητα του ΕΚΠΑ</a:t>
          </a:r>
          <a:endParaRPr lang="en-US"/>
        </a:p>
      </dgm:t>
    </dgm:pt>
    <dgm:pt modelId="{FAC77E33-848F-46EB-8388-94F142F93BDF}" type="parTrans" cxnId="{E692B5B4-8645-4722-812B-5A28578B8301}">
      <dgm:prSet/>
      <dgm:spPr/>
      <dgm:t>
        <a:bodyPr/>
        <a:lstStyle/>
        <a:p>
          <a:endParaRPr lang="en-US"/>
        </a:p>
      </dgm:t>
    </dgm:pt>
    <dgm:pt modelId="{2F360B51-29DF-4AB9-861B-69EED93ED56D}" type="sibTrans" cxnId="{E692B5B4-8645-4722-812B-5A28578B8301}">
      <dgm:prSet/>
      <dgm:spPr/>
      <dgm:t>
        <a:bodyPr/>
        <a:lstStyle/>
        <a:p>
          <a:endParaRPr lang="en-US"/>
        </a:p>
      </dgm:t>
    </dgm:pt>
    <dgm:pt modelId="{0B38FEFD-11A7-42A0-8286-7776C6476A6B}" type="pres">
      <dgm:prSet presAssocID="{B1590BCB-01FB-42A2-9BD3-8001C685FCD7}" presName="diagram" presStyleCnt="0">
        <dgm:presLayoutVars>
          <dgm:dir/>
          <dgm:resizeHandles val="exact"/>
        </dgm:presLayoutVars>
      </dgm:prSet>
      <dgm:spPr/>
    </dgm:pt>
    <dgm:pt modelId="{85294034-1FCB-4628-A320-971041F5BBD0}" type="pres">
      <dgm:prSet presAssocID="{3EDA8EBB-B33B-48E5-B304-08B8B119D3A5}" presName="node" presStyleLbl="node1" presStyleIdx="0" presStyleCnt="6">
        <dgm:presLayoutVars>
          <dgm:bulletEnabled val="1"/>
        </dgm:presLayoutVars>
      </dgm:prSet>
      <dgm:spPr/>
    </dgm:pt>
    <dgm:pt modelId="{243D5251-1BCE-4EB2-A9CE-914737A9B6F8}" type="pres">
      <dgm:prSet presAssocID="{BFA88B38-9F61-4FE9-A392-62AD925CFE29}" presName="sibTrans" presStyleCnt="0"/>
      <dgm:spPr/>
    </dgm:pt>
    <dgm:pt modelId="{37583687-B2E4-4213-A32B-55CD89E44071}" type="pres">
      <dgm:prSet presAssocID="{BFE3B86C-4ADD-4580-B72E-D0BB67FD12B9}" presName="node" presStyleLbl="node1" presStyleIdx="1" presStyleCnt="6">
        <dgm:presLayoutVars>
          <dgm:bulletEnabled val="1"/>
        </dgm:presLayoutVars>
      </dgm:prSet>
      <dgm:spPr/>
    </dgm:pt>
    <dgm:pt modelId="{98FFD900-6FC6-42F0-B8FA-B205950C8010}" type="pres">
      <dgm:prSet presAssocID="{B5497FEB-5264-445F-9CDF-FB179E18ACC4}" presName="sibTrans" presStyleCnt="0"/>
      <dgm:spPr/>
    </dgm:pt>
    <dgm:pt modelId="{926D43DF-7B13-4334-B4AA-3ED4D9C5AAE8}" type="pres">
      <dgm:prSet presAssocID="{9FFBCC7B-9974-4E8F-9060-D6F94722177D}" presName="node" presStyleLbl="node1" presStyleIdx="2" presStyleCnt="6">
        <dgm:presLayoutVars>
          <dgm:bulletEnabled val="1"/>
        </dgm:presLayoutVars>
      </dgm:prSet>
      <dgm:spPr/>
    </dgm:pt>
    <dgm:pt modelId="{00ACC93E-D2EA-4D8E-B513-69BAA0CFC944}" type="pres">
      <dgm:prSet presAssocID="{CC335D5E-65A6-4526-BBDF-DB6A0C8FB8D2}" presName="sibTrans" presStyleCnt="0"/>
      <dgm:spPr/>
    </dgm:pt>
    <dgm:pt modelId="{5F28D57F-FA59-4603-BE68-35A2A1575BD2}" type="pres">
      <dgm:prSet presAssocID="{FE3EFF02-1E46-4E8C-82CD-8F59CB79F4A5}" presName="node" presStyleLbl="node1" presStyleIdx="3" presStyleCnt="6">
        <dgm:presLayoutVars>
          <dgm:bulletEnabled val="1"/>
        </dgm:presLayoutVars>
      </dgm:prSet>
      <dgm:spPr/>
    </dgm:pt>
    <dgm:pt modelId="{482A47A4-C0E2-47C2-B2A4-CC491E1EA274}" type="pres">
      <dgm:prSet presAssocID="{AA30CEAC-FEBE-4515-A641-2717A6563B5A}" presName="sibTrans" presStyleCnt="0"/>
      <dgm:spPr/>
    </dgm:pt>
    <dgm:pt modelId="{D40D3B8A-8253-4A80-A0D6-8A2DDCD1E64D}" type="pres">
      <dgm:prSet presAssocID="{93CF5158-7383-42E8-AA20-36525B073E81}" presName="node" presStyleLbl="node1" presStyleIdx="4" presStyleCnt="6">
        <dgm:presLayoutVars>
          <dgm:bulletEnabled val="1"/>
        </dgm:presLayoutVars>
      </dgm:prSet>
      <dgm:spPr/>
    </dgm:pt>
    <dgm:pt modelId="{1B9CDA5F-B2AF-40E7-9BFE-C143A4736670}" type="pres">
      <dgm:prSet presAssocID="{F2179F02-F7FA-4771-8841-15D192EB7416}" presName="sibTrans" presStyleCnt="0"/>
      <dgm:spPr/>
    </dgm:pt>
    <dgm:pt modelId="{EF0A648D-69F3-422C-BC4A-F4CA9BDFCACF}" type="pres">
      <dgm:prSet presAssocID="{A423A266-1D15-4A72-B19B-6AAEDF22F896}" presName="node" presStyleLbl="node1" presStyleIdx="5" presStyleCnt="6">
        <dgm:presLayoutVars>
          <dgm:bulletEnabled val="1"/>
        </dgm:presLayoutVars>
      </dgm:prSet>
      <dgm:spPr/>
    </dgm:pt>
  </dgm:ptLst>
  <dgm:cxnLst>
    <dgm:cxn modelId="{6254510D-7C44-4755-BA23-8DF2E756049D}" srcId="{B1590BCB-01FB-42A2-9BD3-8001C685FCD7}" destId="{9FFBCC7B-9974-4E8F-9060-D6F94722177D}" srcOrd="2" destOrd="0" parTransId="{CDD4F62D-BCFC-4663-BAEB-5FE855EFD5B5}" sibTransId="{CC335D5E-65A6-4526-BBDF-DB6A0C8FB8D2}"/>
    <dgm:cxn modelId="{053A232D-66F4-405C-8482-CC7BC6A170AF}" type="presOf" srcId="{93CF5158-7383-42E8-AA20-36525B073E81}" destId="{D40D3B8A-8253-4A80-A0D6-8A2DDCD1E64D}" srcOrd="0" destOrd="0" presId="urn:microsoft.com/office/officeart/2005/8/layout/default"/>
    <dgm:cxn modelId="{E5766D63-7C0B-4CBB-BC5E-8F12AEDD3400}" type="presOf" srcId="{FE3EFF02-1E46-4E8C-82CD-8F59CB79F4A5}" destId="{5F28D57F-FA59-4603-BE68-35A2A1575BD2}" srcOrd="0" destOrd="0" presId="urn:microsoft.com/office/officeart/2005/8/layout/default"/>
    <dgm:cxn modelId="{8CF1D76A-5CAD-4020-9DDB-E51CCE8E0220}" type="presOf" srcId="{9FFBCC7B-9974-4E8F-9060-D6F94722177D}" destId="{926D43DF-7B13-4334-B4AA-3ED4D9C5AAE8}" srcOrd="0" destOrd="0" presId="urn:microsoft.com/office/officeart/2005/8/layout/default"/>
    <dgm:cxn modelId="{C8D2CC5A-4CA2-47CE-9068-C9E6E4CD42B0}" type="presOf" srcId="{B1590BCB-01FB-42A2-9BD3-8001C685FCD7}" destId="{0B38FEFD-11A7-42A0-8286-7776C6476A6B}" srcOrd="0" destOrd="0" presId="urn:microsoft.com/office/officeart/2005/8/layout/default"/>
    <dgm:cxn modelId="{B628219F-0F82-42A1-85B3-63FAA307997E}" srcId="{B1590BCB-01FB-42A2-9BD3-8001C685FCD7}" destId="{93CF5158-7383-42E8-AA20-36525B073E81}" srcOrd="4" destOrd="0" parTransId="{F7610577-E307-4A57-A4FE-F227D7D68F82}" sibTransId="{F2179F02-F7FA-4771-8841-15D192EB7416}"/>
    <dgm:cxn modelId="{42A1DDB1-79BF-44AC-B498-709A977F8C8E}" srcId="{B1590BCB-01FB-42A2-9BD3-8001C685FCD7}" destId="{3EDA8EBB-B33B-48E5-B304-08B8B119D3A5}" srcOrd="0" destOrd="0" parTransId="{34FAEAF7-0149-4185-A3C6-BD8238FE67E5}" sibTransId="{BFA88B38-9F61-4FE9-A392-62AD925CFE29}"/>
    <dgm:cxn modelId="{E692B5B4-8645-4722-812B-5A28578B8301}" srcId="{B1590BCB-01FB-42A2-9BD3-8001C685FCD7}" destId="{A423A266-1D15-4A72-B19B-6AAEDF22F896}" srcOrd="5" destOrd="0" parTransId="{FAC77E33-848F-46EB-8388-94F142F93BDF}" sibTransId="{2F360B51-29DF-4AB9-861B-69EED93ED56D}"/>
    <dgm:cxn modelId="{8916F5B6-D505-40A5-9A35-13709737F54E}" srcId="{B1590BCB-01FB-42A2-9BD3-8001C685FCD7}" destId="{BFE3B86C-4ADD-4580-B72E-D0BB67FD12B9}" srcOrd="1" destOrd="0" parTransId="{6BF9F13B-36CC-49F4-AAB6-6E41C81E769A}" sibTransId="{B5497FEB-5264-445F-9CDF-FB179E18ACC4}"/>
    <dgm:cxn modelId="{F52029D1-87A3-47FE-AC8E-7A23CB296671}" srcId="{B1590BCB-01FB-42A2-9BD3-8001C685FCD7}" destId="{FE3EFF02-1E46-4E8C-82CD-8F59CB79F4A5}" srcOrd="3" destOrd="0" parTransId="{2ECB004C-9AB7-4CEF-B900-B777A033FCCA}" sibTransId="{AA30CEAC-FEBE-4515-A641-2717A6563B5A}"/>
    <dgm:cxn modelId="{D883DBE1-F8F2-4895-BBCE-79BBB55F4CF8}" type="presOf" srcId="{A423A266-1D15-4A72-B19B-6AAEDF22F896}" destId="{EF0A648D-69F3-422C-BC4A-F4CA9BDFCACF}" srcOrd="0" destOrd="0" presId="urn:microsoft.com/office/officeart/2005/8/layout/default"/>
    <dgm:cxn modelId="{B4400BEA-CF13-4C74-BBED-030BA8D24D91}" type="presOf" srcId="{BFE3B86C-4ADD-4580-B72E-D0BB67FD12B9}" destId="{37583687-B2E4-4213-A32B-55CD89E44071}" srcOrd="0" destOrd="0" presId="urn:microsoft.com/office/officeart/2005/8/layout/default"/>
    <dgm:cxn modelId="{15C1AAFB-FD00-4328-9EE1-571CE5A915A4}" type="presOf" srcId="{3EDA8EBB-B33B-48E5-B304-08B8B119D3A5}" destId="{85294034-1FCB-4628-A320-971041F5BBD0}" srcOrd="0" destOrd="0" presId="urn:microsoft.com/office/officeart/2005/8/layout/default"/>
    <dgm:cxn modelId="{E90CC5E1-5E63-4750-A3B2-B030AA8A500F}" type="presParOf" srcId="{0B38FEFD-11A7-42A0-8286-7776C6476A6B}" destId="{85294034-1FCB-4628-A320-971041F5BBD0}" srcOrd="0" destOrd="0" presId="urn:microsoft.com/office/officeart/2005/8/layout/default"/>
    <dgm:cxn modelId="{CA3105C5-0719-4222-8383-E12A8EAD6E02}" type="presParOf" srcId="{0B38FEFD-11A7-42A0-8286-7776C6476A6B}" destId="{243D5251-1BCE-4EB2-A9CE-914737A9B6F8}" srcOrd="1" destOrd="0" presId="urn:microsoft.com/office/officeart/2005/8/layout/default"/>
    <dgm:cxn modelId="{8DEC8F6A-E7F9-4AFE-BC89-4783864F1B1A}" type="presParOf" srcId="{0B38FEFD-11A7-42A0-8286-7776C6476A6B}" destId="{37583687-B2E4-4213-A32B-55CD89E44071}" srcOrd="2" destOrd="0" presId="urn:microsoft.com/office/officeart/2005/8/layout/default"/>
    <dgm:cxn modelId="{802B52EB-3D26-4EDC-9833-FC288CAF9C5C}" type="presParOf" srcId="{0B38FEFD-11A7-42A0-8286-7776C6476A6B}" destId="{98FFD900-6FC6-42F0-B8FA-B205950C8010}" srcOrd="3" destOrd="0" presId="urn:microsoft.com/office/officeart/2005/8/layout/default"/>
    <dgm:cxn modelId="{6700B4A0-11C4-40A5-B7F4-F0EB6DEF2856}" type="presParOf" srcId="{0B38FEFD-11A7-42A0-8286-7776C6476A6B}" destId="{926D43DF-7B13-4334-B4AA-3ED4D9C5AAE8}" srcOrd="4" destOrd="0" presId="urn:microsoft.com/office/officeart/2005/8/layout/default"/>
    <dgm:cxn modelId="{932F8F0B-388D-447C-A845-8A7D5B28E0CF}" type="presParOf" srcId="{0B38FEFD-11A7-42A0-8286-7776C6476A6B}" destId="{00ACC93E-D2EA-4D8E-B513-69BAA0CFC944}" srcOrd="5" destOrd="0" presId="urn:microsoft.com/office/officeart/2005/8/layout/default"/>
    <dgm:cxn modelId="{5D6ACF1A-9A36-4BB2-8958-24C2671D18BA}" type="presParOf" srcId="{0B38FEFD-11A7-42A0-8286-7776C6476A6B}" destId="{5F28D57F-FA59-4603-BE68-35A2A1575BD2}" srcOrd="6" destOrd="0" presId="urn:microsoft.com/office/officeart/2005/8/layout/default"/>
    <dgm:cxn modelId="{5F0090A0-1C2B-4E08-ADA5-A8A0D8E6ECCE}" type="presParOf" srcId="{0B38FEFD-11A7-42A0-8286-7776C6476A6B}" destId="{482A47A4-C0E2-47C2-B2A4-CC491E1EA274}" srcOrd="7" destOrd="0" presId="urn:microsoft.com/office/officeart/2005/8/layout/default"/>
    <dgm:cxn modelId="{DD42FFA4-90A9-4477-A6B0-C0F826F07E4C}" type="presParOf" srcId="{0B38FEFD-11A7-42A0-8286-7776C6476A6B}" destId="{D40D3B8A-8253-4A80-A0D6-8A2DDCD1E64D}" srcOrd="8" destOrd="0" presId="urn:microsoft.com/office/officeart/2005/8/layout/default"/>
    <dgm:cxn modelId="{B4CF5968-0273-431A-8F21-952B2700C0E8}" type="presParOf" srcId="{0B38FEFD-11A7-42A0-8286-7776C6476A6B}" destId="{1B9CDA5F-B2AF-40E7-9BFE-C143A4736670}" srcOrd="9" destOrd="0" presId="urn:microsoft.com/office/officeart/2005/8/layout/default"/>
    <dgm:cxn modelId="{2539083A-2F7B-4280-A9B7-C9189B0EC815}" type="presParOf" srcId="{0B38FEFD-11A7-42A0-8286-7776C6476A6B}" destId="{EF0A648D-69F3-422C-BC4A-F4CA9BDFCA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25AE9-890F-4FAF-8A33-E7B2C1F0F11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510FE9-9CBD-4E77-B6EE-7274F88DCF0A}">
      <dgm:prSet/>
      <dgm:spPr/>
      <dgm:t>
        <a:bodyPr/>
        <a:lstStyle/>
        <a:p>
          <a:r>
            <a:rPr lang="el-GR" b="1" dirty="0"/>
            <a:t>Λαμβάνουμε σε τακτά χρονικά διαστήματα προσκλήσεις για να παρακολουθήσουμε εκδηλώσεις σχετικές με το αντικείμενο μας</a:t>
          </a:r>
          <a:endParaRPr lang="en-US" b="1" dirty="0"/>
        </a:p>
      </dgm:t>
    </dgm:pt>
    <dgm:pt modelId="{37A360C1-01C5-46E4-B778-6BFAC98C1FB6}" type="parTrans" cxnId="{E05ADBC6-2066-45F0-9653-3C41D3F42198}">
      <dgm:prSet/>
      <dgm:spPr/>
      <dgm:t>
        <a:bodyPr/>
        <a:lstStyle/>
        <a:p>
          <a:endParaRPr lang="en-US"/>
        </a:p>
      </dgm:t>
    </dgm:pt>
    <dgm:pt modelId="{2615BECD-F8F4-4BC2-BA68-790EC5591223}" type="sibTrans" cxnId="{E05ADBC6-2066-45F0-9653-3C41D3F42198}">
      <dgm:prSet/>
      <dgm:spPr/>
      <dgm:t>
        <a:bodyPr/>
        <a:lstStyle/>
        <a:p>
          <a:endParaRPr lang="en-US"/>
        </a:p>
      </dgm:t>
    </dgm:pt>
    <dgm:pt modelId="{83B63106-79F5-4D33-8008-2D235E2020CC}">
      <dgm:prSet/>
      <dgm:spPr/>
      <dgm:t>
        <a:bodyPr/>
        <a:lstStyle/>
        <a:p>
          <a:r>
            <a:rPr lang="el-GR" b="1" dirty="0"/>
            <a:t>Οι φορείς που τις οργανώνουν μας ζητούν στο πλαίσιο του </a:t>
          </a:r>
          <a:r>
            <a:rPr lang="en-GB" b="1" dirty="0"/>
            <a:t>Networking </a:t>
          </a:r>
          <a:r>
            <a:rPr lang="el-GR" b="1" dirty="0"/>
            <a:t>να προωθήσουμε πληροφορίες για αυτές στην ακαδημαϊκή μας κοινότητα</a:t>
          </a:r>
          <a:endParaRPr lang="en-US" b="1" dirty="0"/>
        </a:p>
      </dgm:t>
    </dgm:pt>
    <dgm:pt modelId="{853EBA89-7D47-4EED-BE1C-DABCC9C6CBB0}" type="parTrans" cxnId="{69782BD5-F622-41D0-A318-45C72BEBF5FB}">
      <dgm:prSet/>
      <dgm:spPr/>
      <dgm:t>
        <a:bodyPr/>
        <a:lstStyle/>
        <a:p>
          <a:endParaRPr lang="en-US"/>
        </a:p>
      </dgm:t>
    </dgm:pt>
    <dgm:pt modelId="{73552569-D330-4FC0-B4A7-2F1F3E05015F}" type="sibTrans" cxnId="{69782BD5-F622-41D0-A318-45C72BEBF5FB}">
      <dgm:prSet/>
      <dgm:spPr/>
      <dgm:t>
        <a:bodyPr/>
        <a:lstStyle/>
        <a:p>
          <a:endParaRPr lang="en-US"/>
        </a:p>
      </dgm:t>
    </dgm:pt>
    <dgm:pt modelId="{3F9B3D59-CE0A-47B2-BEDF-C79F0C142A21}">
      <dgm:prSet/>
      <dgm:spPr/>
      <dgm:t>
        <a:bodyPr/>
        <a:lstStyle/>
        <a:p>
          <a:r>
            <a:rPr lang="el-GR" b="1" dirty="0"/>
            <a:t>Αφού αξιολογήσουμε το περιεχόμενο της εκδήλωσης αλλά και την αξιοπιστία του φορέα προβαίνουμε σε ενημέρωση των ενδιαφερόμενων</a:t>
          </a:r>
          <a:endParaRPr lang="en-US" b="1" dirty="0"/>
        </a:p>
      </dgm:t>
    </dgm:pt>
    <dgm:pt modelId="{84D9F847-F348-41F4-815C-5E04AD9D3DBD}" type="parTrans" cxnId="{2E9E6E0D-F4DB-4502-83AB-7FAA67365C40}">
      <dgm:prSet/>
      <dgm:spPr/>
      <dgm:t>
        <a:bodyPr/>
        <a:lstStyle/>
        <a:p>
          <a:endParaRPr lang="en-US"/>
        </a:p>
      </dgm:t>
    </dgm:pt>
    <dgm:pt modelId="{DF194B5D-3399-47B1-92F6-D04CA10586B9}" type="sibTrans" cxnId="{2E9E6E0D-F4DB-4502-83AB-7FAA67365C40}">
      <dgm:prSet/>
      <dgm:spPr/>
      <dgm:t>
        <a:bodyPr/>
        <a:lstStyle/>
        <a:p>
          <a:endParaRPr lang="en-US"/>
        </a:p>
      </dgm:t>
    </dgm:pt>
    <dgm:pt modelId="{7327FB50-E908-4F87-B92D-1E36F753726A}">
      <dgm:prSet/>
      <dgm:spPr/>
      <dgm:t>
        <a:bodyPr/>
        <a:lstStyle/>
        <a:p>
          <a:r>
            <a:rPr lang="el-GR" b="1" dirty="0"/>
            <a:t>Μεταξύ των άλλων ενεργειών δημοσιοποιούμε στον </a:t>
          </a:r>
          <a:r>
            <a:rPr lang="el-GR" b="1" dirty="0" err="1"/>
            <a:t>ιστότοπο</a:t>
          </a:r>
          <a:r>
            <a:rPr lang="el-GR" b="1" dirty="0"/>
            <a:t> μας και στην σελίδα μας </a:t>
          </a:r>
          <a:r>
            <a:rPr lang="el-GR" b="1" dirty="0" err="1"/>
            <a:t>στ</a:t>
          </a:r>
          <a:r>
            <a:rPr lang="en-GB" b="1" dirty="0"/>
            <a:t>o </a:t>
          </a:r>
          <a:r>
            <a:rPr lang="en-US" b="1" dirty="0"/>
            <a:t>Facebook </a:t>
          </a:r>
          <a:r>
            <a:rPr lang="el-GR" b="1" dirty="0"/>
            <a:t>πληροφορίες για την εκδήλωση  και τις δυνατότητες συμμετοχής σε αυτή</a:t>
          </a:r>
          <a:endParaRPr lang="en-US" b="1" dirty="0"/>
        </a:p>
      </dgm:t>
    </dgm:pt>
    <dgm:pt modelId="{4CFC5D2C-2A27-4041-A89E-35E330DF0E10}" type="parTrans" cxnId="{828E5AFE-37A6-4593-99CB-4CC9C7A582F5}">
      <dgm:prSet/>
      <dgm:spPr/>
      <dgm:t>
        <a:bodyPr/>
        <a:lstStyle/>
        <a:p>
          <a:endParaRPr lang="en-US"/>
        </a:p>
      </dgm:t>
    </dgm:pt>
    <dgm:pt modelId="{B8637427-A517-4EDF-96C5-29C6E09C39C9}" type="sibTrans" cxnId="{828E5AFE-37A6-4593-99CB-4CC9C7A582F5}">
      <dgm:prSet/>
      <dgm:spPr/>
      <dgm:t>
        <a:bodyPr/>
        <a:lstStyle/>
        <a:p>
          <a:endParaRPr lang="en-US"/>
        </a:p>
      </dgm:t>
    </dgm:pt>
    <dgm:pt modelId="{E7AB44F2-21E7-45C9-BE27-4933CD849396}" type="pres">
      <dgm:prSet presAssocID="{79E25AE9-890F-4FAF-8A33-E7B2C1F0F113}" presName="CompostProcess" presStyleCnt="0">
        <dgm:presLayoutVars>
          <dgm:dir/>
          <dgm:resizeHandles val="exact"/>
        </dgm:presLayoutVars>
      </dgm:prSet>
      <dgm:spPr/>
    </dgm:pt>
    <dgm:pt modelId="{DE51C234-E438-4E27-AF80-B8630167461B}" type="pres">
      <dgm:prSet presAssocID="{79E25AE9-890F-4FAF-8A33-E7B2C1F0F113}" presName="arrow" presStyleLbl="bgShp" presStyleIdx="0" presStyleCnt="1"/>
      <dgm:spPr/>
    </dgm:pt>
    <dgm:pt modelId="{20B019B4-9C18-4233-BD05-49F3F05C125A}" type="pres">
      <dgm:prSet presAssocID="{79E25AE9-890F-4FAF-8A33-E7B2C1F0F113}" presName="linearProcess" presStyleCnt="0"/>
      <dgm:spPr/>
    </dgm:pt>
    <dgm:pt modelId="{0E78C564-1F58-4376-93F8-DA7CF0918DB9}" type="pres">
      <dgm:prSet presAssocID="{B4510FE9-9CBD-4E77-B6EE-7274F88DCF0A}" presName="textNode" presStyleLbl="node1" presStyleIdx="0" presStyleCnt="4">
        <dgm:presLayoutVars>
          <dgm:bulletEnabled val="1"/>
        </dgm:presLayoutVars>
      </dgm:prSet>
      <dgm:spPr/>
    </dgm:pt>
    <dgm:pt modelId="{BC0B943E-2FB6-4F40-B1BD-7CC9DB5FAD87}" type="pres">
      <dgm:prSet presAssocID="{2615BECD-F8F4-4BC2-BA68-790EC5591223}" presName="sibTrans" presStyleCnt="0"/>
      <dgm:spPr/>
    </dgm:pt>
    <dgm:pt modelId="{4B7D19CC-8005-4CD7-BF70-72AA8EE7BD4B}" type="pres">
      <dgm:prSet presAssocID="{83B63106-79F5-4D33-8008-2D235E2020CC}" presName="textNode" presStyleLbl="node1" presStyleIdx="1" presStyleCnt="4">
        <dgm:presLayoutVars>
          <dgm:bulletEnabled val="1"/>
        </dgm:presLayoutVars>
      </dgm:prSet>
      <dgm:spPr/>
    </dgm:pt>
    <dgm:pt modelId="{D77E0FA6-0167-4C59-88C8-9D04F84629C1}" type="pres">
      <dgm:prSet presAssocID="{73552569-D330-4FC0-B4A7-2F1F3E05015F}" presName="sibTrans" presStyleCnt="0"/>
      <dgm:spPr/>
    </dgm:pt>
    <dgm:pt modelId="{F2D6356B-4156-4375-A950-8C840C66AB62}" type="pres">
      <dgm:prSet presAssocID="{3F9B3D59-CE0A-47B2-BEDF-C79F0C142A21}" presName="textNode" presStyleLbl="node1" presStyleIdx="2" presStyleCnt="4">
        <dgm:presLayoutVars>
          <dgm:bulletEnabled val="1"/>
        </dgm:presLayoutVars>
      </dgm:prSet>
      <dgm:spPr/>
    </dgm:pt>
    <dgm:pt modelId="{539E7CD6-F032-4690-A4DA-5555C16FA551}" type="pres">
      <dgm:prSet presAssocID="{DF194B5D-3399-47B1-92F6-D04CA10586B9}" presName="sibTrans" presStyleCnt="0"/>
      <dgm:spPr/>
    </dgm:pt>
    <dgm:pt modelId="{028E25B4-CBFF-477D-AD4A-6D969D6EF3A8}" type="pres">
      <dgm:prSet presAssocID="{7327FB50-E908-4F87-B92D-1E36F753726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E9E6E0D-F4DB-4502-83AB-7FAA67365C40}" srcId="{79E25AE9-890F-4FAF-8A33-E7B2C1F0F113}" destId="{3F9B3D59-CE0A-47B2-BEDF-C79F0C142A21}" srcOrd="2" destOrd="0" parTransId="{84D9F847-F348-41F4-815C-5E04AD9D3DBD}" sibTransId="{DF194B5D-3399-47B1-92F6-D04CA10586B9}"/>
    <dgm:cxn modelId="{EDD8FE1B-51B5-4E8D-BDAD-BCD9CED9CE12}" type="presOf" srcId="{B4510FE9-9CBD-4E77-B6EE-7274F88DCF0A}" destId="{0E78C564-1F58-4376-93F8-DA7CF0918DB9}" srcOrd="0" destOrd="0" presId="urn:microsoft.com/office/officeart/2005/8/layout/hProcess9"/>
    <dgm:cxn modelId="{5E257C39-6011-44FA-B17F-9A3A52A16665}" type="presOf" srcId="{3F9B3D59-CE0A-47B2-BEDF-C79F0C142A21}" destId="{F2D6356B-4156-4375-A950-8C840C66AB62}" srcOrd="0" destOrd="0" presId="urn:microsoft.com/office/officeart/2005/8/layout/hProcess9"/>
    <dgm:cxn modelId="{889F506A-A41B-45CD-80A7-708CEC50B92C}" type="presOf" srcId="{83B63106-79F5-4D33-8008-2D235E2020CC}" destId="{4B7D19CC-8005-4CD7-BF70-72AA8EE7BD4B}" srcOrd="0" destOrd="0" presId="urn:microsoft.com/office/officeart/2005/8/layout/hProcess9"/>
    <dgm:cxn modelId="{3550075A-8E05-49E8-8E11-D74D135B4E37}" type="presOf" srcId="{79E25AE9-890F-4FAF-8A33-E7B2C1F0F113}" destId="{E7AB44F2-21E7-45C9-BE27-4933CD849396}" srcOrd="0" destOrd="0" presId="urn:microsoft.com/office/officeart/2005/8/layout/hProcess9"/>
    <dgm:cxn modelId="{19FD84BE-C49A-4BC2-84D8-DAF1430E8043}" type="presOf" srcId="{7327FB50-E908-4F87-B92D-1E36F753726A}" destId="{028E25B4-CBFF-477D-AD4A-6D969D6EF3A8}" srcOrd="0" destOrd="0" presId="urn:microsoft.com/office/officeart/2005/8/layout/hProcess9"/>
    <dgm:cxn modelId="{E05ADBC6-2066-45F0-9653-3C41D3F42198}" srcId="{79E25AE9-890F-4FAF-8A33-E7B2C1F0F113}" destId="{B4510FE9-9CBD-4E77-B6EE-7274F88DCF0A}" srcOrd="0" destOrd="0" parTransId="{37A360C1-01C5-46E4-B778-6BFAC98C1FB6}" sibTransId="{2615BECD-F8F4-4BC2-BA68-790EC5591223}"/>
    <dgm:cxn modelId="{69782BD5-F622-41D0-A318-45C72BEBF5FB}" srcId="{79E25AE9-890F-4FAF-8A33-E7B2C1F0F113}" destId="{83B63106-79F5-4D33-8008-2D235E2020CC}" srcOrd="1" destOrd="0" parTransId="{853EBA89-7D47-4EED-BE1C-DABCC9C6CBB0}" sibTransId="{73552569-D330-4FC0-B4A7-2F1F3E05015F}"/>
    <dgm:cxn modelId="{828E5AFE-37A6-4593-99CB-4CC9C7A582F5}" srcId="{79E25AE9-890F-4FAF-8A33-E7B2C1F0F113}" destId="{7327FB50-E908-4F87-B92D-1E36F753726A}" srcOrd="3" destOrd="0" parTransId="{4CFC5D2C-2A27-4041-A89E-35E330DF0E10}" sibTransId="{B8637427-A517-4EDF-96C5-29C6E09C39C9}"/>
    <dgm:cxn modelId="{FA0FA170-5D3D-4368-9AED-3D9A84D9C9C0}" type="presParOf" srcId="{E7AB44F2-21E7-45C9-BE27-4933CD849396}" destId="{DE51C234-E438-4E27-AF80-B8630167461B}" srcOrd="0" destOrd="0" presId="urn:microsoft.com/office/officeart/2005/8/layout/hProcess9"/>
    <dgm:cxn modelId="{D8F48C25-8E00-4C0F-94A3-B53A51972440}" type="presParOf" srcId="{E7AB44F2-21E7-45C9-BE27-4933CD849396}" destId="{20B019B4-9C18-4233-BD05-49F3F05C125A}" srcOrd="1" destOrd="0" presId="urn:microsoft.com/office/officeart/2005/8/layout/hProcess9"/>
    <dgm:cxn modelId="{CA22F44F-47C1-4253-A133-94CC097F8BE9}" type="presParOf" srcId="{20B019B4-9C18-4233-BD05-49F3F05C125A}" destId="{0E78C564-1F58-4376-93F8-DA7CF0918DB9}" srcOrd="0" destOrd="0" presId="urn:microsoft.com/office/officeart/2005/8/layout/hProcess9"/>
    <dgm:cxn modelId="{BA603141-4ADC-4B92-9E49-A66CB75FB33C}" type="presParOf" srcId="{20B019B4-9C18-4233-BD05-49F3F05C125A}" destId="{BC0B943E-2FB6-4F40-B1BD-7CC9DB5FAD87}" srcOrd="1" destOrd="0" presId="urn:microsoft.com/office/officeart/2005/8/layout/hProcess9"/>
    <dgm:cxn modelId="{55473010-13E0-4835-BEA6-5EF58A207AAE}" type="presParOf" srcId="{20B019B4-9C18-4233-BD05-49F3F05C125A}" destId="{4B7D19CC-8005-4CD7-BF70-72AA8EE7BD4B}" srcOrd="2" destOrd="0" presId="urn:microsoft.com/office/officeart/2005/8/layout/hProcess9"/>
    <dgm:cxn modelId="{51534DB1-C012-45F9-9A11-D1849EE22868}" type="presParOf" srcId="{20B019B4-9C18-4233-BD05-49F3F05C125A}" destId="{D77E0FA6-0167-4C59-88C8-9D04F84629C1}" srcOrd="3" destOrd="0" presId="urn:microsoft.com/office/officeart/2005/8/layout/hProcess9"/>
    <dgm:cxn modelId="{8AF41003-5547-4789-BA22-E2AF3AA90566}" type="presParOf" srcId="{20B019B4-9C18-4233-BD05-49F3F05C125A}" destId="{F2D6356B-4156-4375-A950-8C840C66AB62}" srcOrd="4" destOrd="0" presId="urn:microsoft.com/office/officeart/2005/8/layout/hProcess9"/>
    <dgm:cxn modelId="{49429D50-00E9-4602-A3DA-62DC149DC5BA}" type="presParOf" srcId="{20B019B4-9C18-4233-BD05-49F3F05C125A}" destId="{539E7CD6-F032-4690-A4DA-5555C16FA551}" srcOrd="5" destOrd="0" presId="urn:microsoft.com/office/officeart/2005/8/layout/hProcess9"/>
    <dgm:cxn modelId="{EDD9B2F7-4DC3-4E1D-876E-278D21FB9B62}" type="presParOf" srcId="{20B019B4-9C18-4233-BD05-49F3F05C125A}" destId="{028E25B4-CBFF-477D-AD4A-6D969D6EF3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F550DD-95D9-49EE-ABE5-31FEA187248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AB934F-4717-43A2-AF3D-7C99D6F7EF5F}">
      <dgm:prSet/>
      <dgm:spPr/>
      <dgm:t>
        <a:bodyPr/>
        <a:lstStyle/>
        <a:p>
          <a:r>
            <a:rPr lang="el-GR" b="1" dirty="0"/>
            <a:t>Πραγματοποιούνται  σε τακτά χρονικά διαστήματα ολιγόωρα ενημερωτικά σεμινάρια (με φυσική παρουσία ή </a:t>
          </a:r>
          <a:r>
            <a:rPr lang="el-GR" b="1" dirty="0" err="1"/>
            <a:t>webinars</a:t>
          </a:r>
          <a:r>
            <a:rPr lang="el-GR" b="1" dirty="0"/>
            <a:t>) </a:t>
          </a:r>
          <a:endParaRPr lang="en-US" b="1" dirty="0"/>
        </a:p>
      </dgm:t>
    </dgm:pt>
    <dgm:pt modelId="{3E24AA73-C818-43DC-9437-947C0F48C427}" type="parTrans" cxnId="{58CDA783-8C83-440E-9452-2AF0E8E5CF69}">
      <dgm:prSet/>
      <dgm:spPr/>
      <dgm:t>
        <a:bodyPr/>
        <a:lstStyle/>
        <a:p>
          <a:endParaRPr lang="en-US"/>
        </a:p>
      </dgm:t>
    </dgm:pt>
    <dgm:pt modelId="{B563EEA2-3E79-4B62-B392-8568F3A0AAEC}" type="sibTrans" cxnId="{58CDA783-8C83-440E-9452-2AF0E8E5CF69}">
      <dgm:prSet/>
      <dgm:spPr/>
      <dgm:t>
        <a:bodyPr/>
        <a:lstStyle/>
        <a:p>
          <a:endParaRPr lang="en-US"/>
        </a:p>
      </dgm:t>
    </dgm:pt>
    <dgm:pt modelId="{C72B2F34-8C74-4027-9E95-A41006DA23E9}">
      <dgm:prSet/>
      <dgm:spPr/>
      <dgm:t>
        <a:bodyPr/>
        <a:lstStyle/>
        <a:p>
          <a:r>
            <a:rPr lang="el-GR" b="1" dirty="0"/>
            <a:t>Στόχος η ενδυνάμωση των δεξιοτήτων φοιτητών και αποφοίτων στην προσπάθειά τους να αναζητήσουν εργασία ή να δημιουργήσουν την δική τους επιχείρηση. </a:t>
          </a:r>
          <a:endParaRPr lang="en-US" b="1" dirty="0"/>
        </a:p>
      </dgm:t>
    </dgm:pt>
    <dgm:pt modelId="{D0A05768-8F28-4BF0-BAE4-ED5C1EE6D60B}" type="parTrans" cxnId="{780A186C-A0A6-4266-B00C-CA3079A175E2}">
      <dgm:prSet/>
      <dgm:spPr/>
      <dgm:t>
        <a:bodyPr/>
        <a:lstStyle/>
        <a:p>
          <a:endParaRPr lang="en-US"/>
        </a:p>
      </dgm:t>
    </dgm:pt>
    <dgm:pt modelId="{324C9780-EE52-40E2-9EB9-E63CCEFE1D35}" type="sibTrans" cxnId="{780A186C-A0A6-4266-B00C-CA3079A175E2}">
      <dgm:prSet/>
      <dgm:spPr/>
      <dgm:t>
        <a:bodyPr/>
        <a:lstStyle/>
        <a:p>
          <a:endParaRPr lang="en-US"/>
        </a:p>
      </dgm:t>
    </dgm:pt>
    <dgm:pt modelId="{D7E74058-F07A-4534-95BF-CB56C110C276}">
      <dgm:prSet/>
      <dgm:spPr/>
      <dgm:t>
        <a:bodyPr/>
        <a:lstStyle/>
        <a:p>
          <a:r>
            <a:rPr lang="el-GR" b="1" dirty="0"/>
            <a:t>Συμμετέχουν ειδικοί εμπειρογνώμονες, </a:t>
          </a:r>
          <a:r>
            <a:rPr lang="el-GR" b="1" dirty="0" err="1"/>
            <a:t>experts</a:t>
          </a:r>
          <a:r>
            <a:rPr lang="el-GR" b="1" dirty="0"/>
            <a:t> συγκεκριμένων τομέων και σύμβουλοι σταδιοδρομίας, στελέχη δημόσιων και ιδιωτικών οργανισμών </a:t>
          </a:r>
          <a:endParaRPr lang="en-US" b="1" dirty="0"/>
        </a:p>
      </dgm:t>
    </dgm:pt>
    <dgm:pt modelId="{C078364F-E4FE-417B-B440-C00A5E0CEAF6}" type="parTrans" cxnId="{D6C0D90B-2B0D-45EB-9D9A-FFF7658B066E}">
      <dgm:prSet/>
      <dgm:spPr/>
      <dgm:t>
        <a:bodyPr/>
        <a:lstStyle/>
        <a:p>
          <a:endParaRPr lang="en-US"/>
        </a:p>
      </dgm:t>
    </dgm:pt>
    <dgm:pt modelId="{74787FAC-7905-409F-98D7-6AC4E849BD7E}" type="sibTrans" cxnId="{D6C0D90B-2B0D-45EB-9D9A-FFF7658B066E}">
      <dgm:prSet/>
      <dgm:spPr/>
      <dgm:t>
        <a:bodyPr/>
        <a:lstStyle/>
        <a:p>
          <a:endParaRPr lang="en-US"/>
        </a:p>
      </dgm:t>
    </dgm:pt>
    <dgm:pt modelId="{6705E48C-26A5-417D-B423-0970F114DE11}">
      <dgm:prSet/>
      <dgm:spPr/>
      <dgm:t>
        <a:bodyPr/>
        <a:lstStyle/>
        <a:p>
          <a:r>
            <a:rPr lang="el-GR" b="1" dirty="0"/>
            <a:t>Παρουσιάζονται  με εύληπτο και κατανοητό τρόπο θέματα αιχμής για την διασύνδεση με την αγορά εργασίας και την βελτίωση αντίστοιχων δεξιοτήτων των συμμετεχόντων</a:t>
          </a:r>
          <a:endParaRPr lang="en-US" b="1" dirty="0"/>
        </a:p>
      </dgm:t>
    </dgm:pt>
    <dgm:pt modelId="{FD685AB6-33E1-4DE4-BF1B-92F5F9F888A0}" type="parTrans" cxnId="{D9299C1E-1FCA-4334-81AE-7F6B13241DFA}">
      <dgm:prSet/>
      <dgm:spPr/>
      <dgm:t>
        <a:bodyPr/>
        <a:lstStyle/>
        <a:p>
          <a:endParaRPr lang="en-US"/>
        </a:p>
      </dgm:t>
    </dgm:pt>
    <dgm:pt modelId="{33DFE7A5-5CA9-478F-B222-BBA99B0503EE}" type="sibTrans" cxnId="{D9299C1E-1FCA-4334-81AE-7F6B13241DFA}">
      <dgm:prSet/>
      <dgm:spPr/>
      <dgm:t>
        <a:bodyPr/>
        <a:lstStyle/>
        <a:p>
          <a:endParaRPr lang="en-US"/>
        </a:p>
      </dgm:t>
    </dgm:pt>
    <dgm:pt modelId="{C3136D8D-60DF-466E-9D79-4590141D4354}">
      <dgm:prSet/>
      <dgm:spPr/>
      <dgm:t>
        <a:bodyPr/>
        <a:lstStyle/>
        <a:p>
          <a:r>
            <a:rPr lang="el-GR" b="1" dirty="0"/>
            <a:t>Έχουν πραγματοποιηθεί 17 </a:t>
          </a:r>
          <a:r>
            <a:rPr lang="en-GB" b="1" dirty="0"/>
            <a:t>webinars </a:t>
          </a:r>
          <a:r>
            <a:rPr lang="el-GR" b="1" dirty="0"/>
            <a:t>με τη συμμετοχή περίπου 1000 φοιτητών και αποφοίτων του Ιδρύματος </a:t>
          </a:r>
          <a:endParaRPr lang="en-US" b="1" dirty="0"/>
        </a:p>
      </dgm:t>
    </dgm:pt>
    <dgm:pt modelId="{965FBE0E-36F7-4FDF-A07D-BC2DFCC8FA8E}" type="parTrans" cxnId="{AB004794-9C14-4956-8F30-F4CD9FCEB3F2}">
      <dgm:prSet/>
      <dgm:spPr/>
      <dgm:t>
        <a:bodyPr/>
        <a:lstStyle/>
        <a:p>
          <a:endParaRPr lang="en-US"/>
        </a:p>
      </dgm:t>
    </dgm:pt>
    <dgm:pt modelId="{F2C604BF-274D-4019-A0C3-8D594D5381B5}" type="sibTrans" cxnId="{AB004794-9C14-4956-8F30-F4CD9FCEB3F2}">
      <dgm:prSet/>
      <dgm:spPr/>
      <dgm:t>
        <a:bodyPr/>
        <a:lstStyle/>
        <a:p>
          <a:endParaRPr lang="en-US"/>
        </a:p>
      </dgm:t>
    </dgm:pt>
    <dgm:pt modelId="{C1BDBF91-5F09-45D4-AB3A-43232BD5F0B4}" type="pres">
      <dgm:prSet presAssocID="{7CF550DD-95D9-49EE-ABE5-31FEA1872486}" presName="vert0" presStyleCnt="0">
        <dgm:presLayoutVars>
          <dgm:dir/>
          <dgm:animOne val="branch"/>
          <dgm:animLvl val="lvl"/>
        </dgm:presLayoutVars>
      </dgm:prSet>
      <dgm:spPr/>
    </dgm:pt>
    <dgm:pt modelId="{13DB31B0-BB4F-469C-9EEA-503433219FE4}" type="pres">
      <dgm:prSet presAssocID="{78AB934F-4717-43A2-AF3D-7C99D6F7EF5F}" presName="thickLine" presStyleLbl="alignNode1" presStyleIdx="0" presStyleCnt="5"/>
      <dgm:spPr/>
    </dgm:pt>
    <dgm:pt modelId="{7801A4E3-4FCA-4405-8969-618D8C32F5F2}" type="pres">
      <dgm:prSet presAssocID="{78AB934F-4717-43A2-AF3D-7C99D6F7EF5F}" presName="horz1" presStyleCnt="0"/>
      <dgm:spPr/>
    </dgm:pt>
    <dgm:pt modelId="{293A5DE8-6E92-4A42-861E-564411169A10}" type="pres">
      <dgm:prSet presAssocID="{78AB934F-4717-43A2-AF3D-7C99D6F7EF5F}" presName="tx1" presStyleLbl="revTx" presStyleIdx="0" presStyleCnt="5" custScaleY="65991"/>
      <dgm:spPr/>
    </dgm:pt>
    <dgm:pt modelId="{5FF00306-1052-4827-875B-9B11355DDCEC}" type="pres">
      <dgm:prSet presAssocID="{78AB934F-4717-43A2-AF3D-7C99D6F7EF5F}" presName="vert1" presStyleCnt="0"/>
      <dgm:spPr/>
    </dgm:pt>
    <dgm:pt modelId="{227F89D5-28D3-476F-8ED1-C19C615BD874}" type="pres">
      <dgm:prSet presAssocID="{C72B2F34-8C74-4027-9E95-A41006DA23E9}" presName="thickLine" presStyleLbl="alignNode1" presStyleIdx="1" presStyleCnt="5"/>
      <dgm:spPr/>
    </dgm:pt>
    <dgm:pt modelId="{9404FBB3-B62E-41A8-8951-61DFEC31E51A}" type="pres">
      <dgm:prSet presAssocID="{C72B2F34-8C74-4027-9E95-A41006DA23E9}" presName="horz1" presStyleCnt="0"/>
      <dgm:spPr/>
    </dgm:pt>
    <dgm:pt modelId="{82E5E9EF-501E-4D9C-AB5E-43F967E513EF}" type="pres">
      <dgm:prSet presAssocID="{C72B2F34-8C74-4027-9E95-A41006DA23E9}" presName="tx1" presStyleLbl="revTx" presStyleIdx="1" presStyleCnt="5"/>
      <dgm:spPr/>
    </dgm:pt>
    <dgm:pt modelId="{F1FE07A0-FF2D-45AF-882C-8ED90B87D2D3}" type="pres">
      <dgm:prSet presAssocID="{C72B2F34-8C74-4027-9E95-A41006DA23E9}" presName="vert1" presStyleCnt="0"/>
      <dgm:spPr/>
    </dgm:pt>
    <dgm:pt modelId="{19158AED-F93E-4A7A-B3AE-372DFDE74CD0}" type="pres">
      <dgm:prSet presAssocID="{D7E74058-F07A-4534-95BF-CB56C110C276}" presName="thickLine" presStyleLbl="alignNode1" presStyleIdx="2" presStyleCnt="5"/>
      <dgm:spPr/>
    </dgm:pt>
    <dgm:pt modelId="{8133DED1-BDC5-48B4-8653-199DB820BF57}" type="pres">
      <dgm:prSet presAssocID="{D7E74058-F07A-4534-95BF-CB56C110C276}" presName="horz1" presStyleCnt="0"/>
      <dgm:spPr/>
    </dgm:pt>
    <dgm:pt modelId="{7FB422EF-FD7E-4577-BBA9-65A1E430FDA1}" type="pres">
      <dgm:prSet presAssocID="{D7E74058-F07A-4534-95BF-CB56C110C276}" presName="tx1" presStyleLbl="revTx" presStyleIdx="2" presStyleCnt="5"/>
      <dgm:spPr/>
    </dgm:pt>
    <dgm:pt modelId="{2592697B-80A7-440B-B345-E6CB3E3F6DC9}" type="pres">
      <dgm:prSet presAssocID="{D7E74058-F07A-4534-95BF-CB56C110C276}" presName="vert1" presStyleCnt="0"/>
      <dgm:spPr/>
    </dgm:pt>
    <dgm:pt modelId="{9C96B55E-15D5-458D-B554-463ABA0B1B60}" type="pres">
      <dgm:prSet presAssocID="{6705E48C-26A5-417D-B423-0970F114DE11}" presName="thickLine" presStyleLbl="alignNode1" presStyleIdx="3" presStyleCnt="5"/>
      <dgm:spPr/>
    </dgm:pt>
    <dgm:pt modelId="{A7DB866D-C4FE-4F3F-8A9D-A69A0AA4EA08}" type="pres">
      <dgm:prSet presAssocID="{6705E48C-26A5-417D-B423-0970F114DE11}" presName="horz1" presStyleCnt="0"/>
      <dgm:spPr/>
    </dgm:pt>
    <dgm:pt modelId="{DDE23C3C-9D6B-4298-9690-7D9D159ED4B3}" type="pres">
      <dgm:prSet presAssocID="{6705E48C-26A5-417D-B423-0970F114DE11}" presName="tx1" presStyleLbl="revTx" presStyleIdx="3" presStyleCnt="5"/>
      <dgm:spPr/>
    </dgm:pt>
    <dgm:pt modelId="{4C9F4949-A039-44EB-B089-AB7D630E8052}" type="pres">
      <dgm:prSet presAssocID="{6705E48C-26A5-417D-B423-0970F114DE11}" presName="vert1" presStyleCnt="0"/>
      <dgm:spPr/>
    </dgm:pt>
    <dgm:pt modelId="{67B9D3DE-DA63-4F19-9DEC-07AD62170F1F}" type="pres">
      <dgm:prSet presAssocID="{C3136D8D-60DF-466E-9D79-4590141D4354}" presName="thickLine" presStyleLbl="alignNode1" presStyleIdx="4" presStyleCnt="5"/>
      <dgm:spPr/>
    </dgm:pt>
    <dgm:pt modelId="{8D80C05E-97D8-4B21-BC5C-542F971CE51D}" type="pres">
      <dgm:prSet presAssocID="{C3136D8D-60DF-466E-9D79-4590141D4354}" presName="horz1" presStyleCnt="0"/>
      <dgm:spPr/>
    </dgm:pt>
    <dgm:pt modelId="{B817BC62-ABCE-44E5-A8E8-5E01AD47C93E}" type="pres">
      <dgm:prSet presAssocID="{C3136D8D-60DF-466E-9D79-4590141D4354}" presName="tx1" presStyleLbl="revTx" presStyleIdx="4" presStyleCnt="5"/>
      <dgm:spPr/>
    </dgm:pt>
    <dgm:pt modelId="{D38AC140-505E-4637-966C-860FC6E78E02}" type="pres">
      <dgm:prSet presAssocID="{C3136D8D-60DF-466E-9D79-4590141D4354}" presName="vert1" presStyleCnt="0"/>
      <dgm:spPr/>
    </dgm:pt>
  </dgm:ptLst>
  <dgm:cxnLst>
    <dgm:cxn modelId="{507F8509-217A-482D-BF8F-BD9BEEA50132}" type="presOf" srcId="{6705E48C-26A5-417D-B423-0970F114DE11}" destId="{DDE23C3C-9D6B-4298-9690-7D9D159ED4B3}" srcOrd="0" destOrd="0" presId="urn:microsoft.com/office/officeart/2008/layout/LinedList"/>
    <dgm:cxn modelId="{D6C0D90B-2B0D-45EB-9D9A-FFF7658B066E}" srcId="{7CF550DD-95D9-49EE-ABE5-31FEA1872486}" destId="{D7E74058-F07A-4534-95BF-CB56C110C276}" srcOrd="2" destOrd="0" parTransId="{C078364F-E4FE-417B-B440-C00A5E0CEAF6}" sibTransId="{74787FAC-7905-409F-98D7-6AC4E849BD7E}"/>
    <dgm:cxn modelId="{D9299C1E-1FCA-4334-81AE-7F6B13241DFA}" srcId="{7CF550DD-95D9-49EE-ABE5-31FEA1872486}" destId="{6705E48C-26A5-417D-B423-0970F114DE11}" srcOrd="3" destOrd="0" parTransId="{FD685AB6-33E1-4DE4-BF1B-92F5F9F888A0}" sibTransId="{33DFE7A5-5CA9-478F-B222-BBA99B0503EE}"/>
    <dgm:cxn modelId="{40E4DF32-A95F-4680-A394-B4CA9B9AB98C}" type="presOf" srcId="{7CF550DD-95D9-49EE-ABE5-31FEA1872486}" destId="{C1BDBF91-5F09-45D4-AB3A-43232BD5F0B4}" srcOrd="0" destOrd="0" presId="urn:microsoft.com/office/officeart/2008/layout/LinedList"/>
    <dgm:cxn modelId="{780A186C-A0A6-4266-B00C-CA3079A175E2}" srcId="{7CF550DD-95D9-49EE-ABE5-31FEA1872486}" destId="{C72B2F34-8C74-4027-9E95-A41006DA23E9}" srcOrd="1" destOrd="0" parTransId="{D0A05768-8F28-4BF0-BAE4-ED5C1EE6D60B}" sibTransId="{324C9780-EE52-40E2-9EB9-E63CCEFE1D35}"/>
    <dgm:cxn modelId="{58CDA783-8C83-440E-9452-2AF0E8E5CF69}" srcId="{7CF550DD-95D9-49EE-ABE5-31FEA1872486}" destId="{78AB934F-4717-43A2-AF3D-7C99D6F7EF5F}" srcOrd="0" destOrd="0" parTransId="{3E24AA73-C818-43DC-9437-947C0F48C427}" sibTransId="{B563EEA2-3E79-4B62-B392-8568F3A0AAEC}"/>
    <dgm:cxn modelId="{AB004794-9C14-4956-8F30-F4CD9FCEB3F2}" srcId="{7CF550DD-95D9-49EE-ABE5-31FEA1872486}" destId="{C3136D8D-60DF-466E-9D79-4590141D4354}" srcOrd="4" destOrd="0" parTransId="{965FBE0E-36F7-4FDF-A07D-BC2DFCC8FA8E}" sibTransId="{F2C604BF-274D-4019-A0C3-8D594D5381B5}"/>
    <dgm:cxn modelId="{C043FF96-E8F2-4150-AB21-274F0AE99DBA}" type="presOf" srcId="{C3136D8D-60DF-466E-9D79-4590141D4354}" destId="{B817BC62-ABCE-44E5-A8E8-5E01AD47C93E}" srcOrd="0" destOrd="0" presId="urn:microsoft.com/office/officeart/2008/layout/LinedList"/>
    <dgm:cxn modelId="{95F7D39F-F81D-403F-9C19-90A13BD6D50D}" type="presOf" srcId="{D7E74058-F07A-4534-95BF-CB56C110C276}" destId="{7FB422EF-FD7E-4577-BBA9-65A1E430FDA1}" srcOrd="0" destOrd="0" presId="urn:microsoft.com/office/officeart/2008/layout/LinedList"/>
    <dgm:cxn modelId="{087215B1-D806-4514-A8ED-DB0B000E3BFD}" type="presOf" srcId="{C72B2F34-8C74-4027-9E95-A41006DA23E9}" destId="{82E5E9EF-501E-4D9C-AB5E-43F967E513EF}" srcOrd="0" destOrd="0" presId="urn:microsoft.com/office/officeart/2008/layout/LinedList"/>
    <dgm:cxn modelId="{F3707AD6-B961-4EE7-B873-67623B3D87AC}" type="presOf" srcId="{78AB934F-4717-43A2-AF3D-7C99D6F7EF5F}" destId="{293A5DE8-6E92-4A42-861E-564411169A10}" srcOrd="0" destOrd="0" presId="urn:microsoft.com/office/officeart/2008/layout/LinedList"/>
    <dgm:cxn modelId="{E32E63E9-2BB0-42E3-B6BE-0D52709A20AE}" type="presParOf" srcId="{C1BDBF91-5F09-45D4-AB3A-43232BD5F0B4}" destId="{13DB31B0-BB4F-469C-9EEA-503433219FE4}" srcOrd="0" destOrd="0" presId="urn:microsoft.com/office/officeart/2008/layout/LinedList"/>
    <dgm:cxn modelId="{459A8E33-427D-4CDF-8F0B-8FF3C4E72DE1}" type="presParOf" srcId="{C1BDBF91-5F09-45D4-AB3A-43232BD5F0B4}" destId="{7801A4E3-4FCA-4405-8969-618D8C32F5F2}" srcOrd="1" destOrd="0" presId="urn:microsoft.com/office/officeart/2008/layout/LinedList"/>
    <dgm:cxn modelId="{B07650BA-D825-43CE-8479-D20D381B4FA3}" type="presParOf" srcId="{7801A4E3-4FCA-4405-8969-618D8C32F5F2}" destId="{293A5DE8-6E92-4A42-861E-564411169A10}" srcOrd="0" destOrd="0" presId="urn:microsoft.com/office/officeart/2008/layout/LinedList"/>
    <dgm:cxn modelId="{5924E20C-17A4-451B-A97E-295BA6D33B6C}" type="presParOf" srcId="{7801A4E3-4FCA-4405-8969-618D8C32F5F2}" destId="{5FF00306-1052-4827-875B-9B11355DDCEC}" srcOrd="1" destOrd="0" presId="urn:microsoft.com/office/officeart/2008/layout/LinedList"/>
    <dgm:cxn modelId="{6DFF0F43-B42E-4818-8562-F6B18DC0DB6A}" type="presParOf" srcId="{C1BDBF91-5F09-45D4-AB3A-43232BD5F0B4}" destId="{227F89D5-28D3-476F-8ED1-C19C615BD874}" srcOrd="2" destOrd="0" presId="urn:microsoft.com/office/officeart/2008/layout/LinedList"/>
    <dgm:cxn modelId="{8B10A80E-52C8-48A1-B564-1F1BFA206B68}" type="presParOf" srcId="{C1BDBF91-5F09-45D4-AB3A-43232BD5F0B4}" destId="{9404FBB3-B62E-41A8-8951-61DFEC31E51A}" srcOrd="3" destOrd="0" presId="urn:microsoft.com/office/officeart/2008/layout/LinedList"/>
    <dgm:cxn modelId="{AEA70D8A-F93D-4E52-A402-04A8D549E71C}" type="presParOf" srcId="{9404FBB3-B62E-41A8-8951-61DFEC31E51A}" destId="{82E5E9EF-501E-4D9C-AB5E-43F967E513EF}" srcOrd="0" destOrd="0" presId="urn:microsoft.com/office/officeart/2008/layout/LinedList"/>
    <dgm:cxn modelId="{FA0AE5DA-4CE3-452E-A860-73FB7DDA1B1A}" type="presParOf" srcId="{9404FBB3-B62E-41A8-8951-61DFEC31E51A}" destId="{F1FE07A0-FF2D-45AF-882C-8ED90B87D2D3}" srcOrd="1" destOrd="0" presId="urn:microsoft.com/office/officeart/2008/layout/LinedList"/>
    <dgm:cxn modelId="{C0AB98C5-7B0C-4CBC-AA5A-6F38BA51CED9}" type="presParOf" srcId="{C1BDBF91-5F09-45D4-AB3A-43232BD5F0B4}" destId="{19158AED-F93E-4A7A-B3AE-372DFDE74CD0}" srcOrd="4" destOrd="0" presId="urn:microsoft.com/office/officeart/2008/layout/LinedList"/>
    <dgm:cxn modelId="{6877CD24-867C-401F-8B81-AFDBEF69227D}" type="presParOf" srcId="{C1BDBF91-5F09-45D4-AB3A-43232BD5F0B4}" destId="{8133DED1-BDC5-48B4-8653-199DB820BF57}" srcOrd="5" destOrd="0" presId="urn:microsoft.com/office/officeart/2008/layout/LinedList"/>
    <dgm:cxn modelId="{3A8242FC-186B-49B5-86E8-32355FF4C873}" type="presParOf" srcId="{8133DED1-BDC5-48B4-8653-199DB820BF57}" destId="{7FB422EF-FD7E-4577-BBA9-65A1E430FDA1}" srcOrd="0" destOrd="0" presId="urn:microsoft.com/office/officeart/2008/layout/LinedList"/>
    <dgm:cxn modelId="{7D9E6BC2-94DA-41C5-B4FD-0C81E26F1F2A}" type="presParOf" srcId="{8133DED1-BDC5-48B4-8653-199DB820BF57}" destId="{2592697B-80A7-440B-B345-E6CB3E3F6DC9}" srcOrd="1" destOrd="0" presId="urn:microsoft.com/office/officeart/2008/layout/LinedList"/>
    <dgm:cxn modelId="{471A679C-A326-44C8-8222-1385E3A54A8E}" type="presParOf" srcId="{C1BDBF91-5F09-45D4-AB3A-43232BD5F0B4}" destId="{9C96B55E-15D5-458D-B554-463ABA0B1B60}" srcOrd="6" destOrd="0" presId="urn:microsoft.com/office/officeart/2008/layout/LinedList"/>
    <dgm:cxn modelId="{60C05FC4-E1B6-41A6-8194-62E6EFABE469}" type="presParOf" srcId="{C1BDBF91-5F09-45D4-AB3A-43232BD5F0B4}" destId="{A7DB866D-C4FE-4F3F-8A9D-A69A0AA4EA08}" srcOrd="7" destOrd="0" presId="urn:microsoft.com/office/officeart/2008/layout/LinedList"/>
    <dgm:cxn modelId="{47B508DB-745C-41A4-8A12-CE0383DC33B6}" type="presParOf" srcId="{A7DB866D-C4FE-4F3F-8A9D-A69A0AA4EA08}" destId="{DDE23C3C-9D6B-4298-9690-7D9D159ED4B3}" srcOrd="0" destOrd="0" presId="urn:microsoft.com/office/officeart/2008/layout/LinedList"/>
    <dgm:cxn modelId="{08D12F57-C457-4233-9FD9-0F63A90A47A6}" type="presParOf" srcId="{A7DB866D-C4FE-4F3F-8A9D-A69A0AA4EA08}" destId="{4C9F4949-A039-44EB-B089-AB7D630E8052}" srcOrd="1" destOrd="0" presId="urn:microsoft.com/office/officeart/2008/layout/LinedList"/>
    <dgm:cxn modelId="{C1FD7664-1008-48A0-BD03-E7CAD8C7A1B0}" type="presParOf" srcId="{C1BDBF91-5F09-45D4-AB3A-43232BD5F0B4}" destId="{67B9D3DE-DA63-4F19-9DEC-07AD62170F1F}" srcOrd="8" destOrd="0" presId="urn:microsoft.com/office/officeart/2008/layout/LinedList"/>
    <dgm:cxn modelId="{8789DE92-F12F-438E-9614-617DF1405615}" type="presParOf" srcId="{C1BDBF91-5F09-45D4-AB3A-43232BD5F0B4}" destId="{8D80C05E-97D8-4B21-BC5C-542F971CE51D}" srcOrd="9" destOrd="0" presId="urn:microsoft.com/office/officeart/2008/layout/LinedList"/>
    <dgm:cxn modelId="{1F469249-5FE8-497C-9C92-995E6DC4AD18}" type="presParOf" srcId="{8D80C05E-97D8-4B21-BC5C-542F971CE51D}" destId="{B817BC62-ABCE-44E5-A8E8-5E01AD47C93E}" srcOrd="0" destOrd="0" presId="urn:microsoft.com/office/officeart/2008/layout/LinedList"/>
    <dgm:cxn modelId="{63615756-A87D-4265-99A5-BE4A239D9A2B}" type="presParOf" srcId="{8D80C05E-97D8-4B21-BC5C-542F971CE51D}" destId="{D38AC140-505E-4637-966C-860FC6E78E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967CBF-C24E-428B-AC80-1E1DDBA8B13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F53BB-0B3B-4579-A0F4-6A9B484BF888}">
      <dgm:prSet/>
      <dgm:spPr/>
      <dgm:t>
        <a:bodyPr/>
        <a:lstStyle/>
        <a:p>
          <a:r>
            <a:rPr lang="en-GB" b="1" dirty="0"/>
            <a:t>«Career</a:t>
          </a:r>
          <a:r>
            <a:rPr lang="el-GR" b="1" dirty="0"/>
            <a:t> </a:t>
          </a:r>
          <a:r>
            <a:rPr lang="en-GB" b="1" dirty="0"/>
            <a:t>Opportunities</a:t>
          </a:r>
          <a:r>
            <a:rPr lang="el-GR" b="1" dirty="0"/>
            <a:t> </a:t>
          </a:r>
          <a:r>
            <a:rPr lang="en-GB" b="1" dirty="0"/>
            <a:t>in</a:t>
          </a:r>
          <a:r>
            <a:rPr lang="el-GR" b="1" dirty="0"/>
            <a:t> </a:t>
          </a:r>
          <a:r>
            <a:rPr lang="en-GB" b="1" dirty="0"/>
            <a:t>EU»</a:t>
          </a:r>
          <a:r>
            <a:rPr lang="el-GR" b="1" dirty="0"/>
            <a:t> (Ευκαιρίες Καριέρας στην Ευρωπαϊκή Ένωση)  (16/07/2020)</a:t>
          </a:r>
          <a:endParaRPr lang="en-US" b="1" dirty="0"/>
        </a:p>
      </dgm:t>
    </dgm:pt>
    <dgm:pt modelId="{40D738FE-F8D6-402B-891E-4D68F660504C}" type="parTrans" cxnId="{EED43D6C-17DD-4FA1-9B72-C1B72D35608C}">
      <dgm:prSet/>
      <dgm:spPr/>
      <dgm:t>
        <a:bodyPr/>
        <a:lstStyle/>
        <a:p>
          <a:endParaRPr lang="en-US"/>
        </a:p>
      </dgm:t>
    </dgm:pt>
    <dgm:pt modelId="{3AD64C72-2A09-4E73-863C-B7536CAE9A84}" type="sibTrans" cxnId="{EED43D6C-17DD-4FA1-9B72-C1B72D35608C}">
      <dgm:prSet/>
      <dgm:spPr/>
      <dgm:t>
        <a:bodyPr/>
        <a:lstStyle/>
        <a:p>
          <a:endParaRPr lang="en-US"/>
        </a:p>
      </dgm:t>
    </dgm:pt>
    <dgm:pt modelId="{DA924FF1-5D32-479F-B71D-09CE517E99AD}">
      <dgm:prSet/>
      <dgm:spPr/>
      <dgm:t>
        <a:bodyPr/>
        <a:lstStyle/>
        <a:p>
          <a:r>
            <a:rPr lang="el-GR" b="1" dirty="0"/>
            <a:t>«Σύνταξη βιογραφικού σημειώματος προς εύρεση εργασίας» (07/12/2020 &amp; 16/01/2021)</a:t>
          </a:r>
          <a:endParaRPr lang="en-US" b="1" dirty="0"/>
        </a:p>
      </dgm:t>
    </dgm:pt>
    <dgm:pt modelId="{17707FDE-E878-42DA-84DE-20060A3855F9}" type="parTrans" cxnId="{C977F3B2-CC48-4340-9B26-B1C08F99AE85}">
      <dgm:prSet/>
      <dgm:spPr/>
      <dgm:t>
        <a:bodyPr/>
        <a:lstStyle/>
        <a:p>
          <a:endParaRPr lang="en-US"/>
        </a:p>
      </dgm:t>
    </dgm:pt>
    <dgm:pt modelId="{D438CC27-C5A7-4D16-83BE-4AF6E73D804D}" type="sibTrans" cxnId="{C977F3B2-CC48-4340-9B26-B1C08F99AE85}">
      <dgm:prSet/>
      <dgm:spPr/>
      <dgm:t>
        <a:bodyPr/>
        <a:lstStyle/>
        <a:p>
          <a:endParaRPr lang="en-US"/>
        </a:p>
      </dgm:t>
    </dgm:pt>
    <dgm:pt modelId="{DD54963A-18F1-4A44-B570-5164A68D0959}">
      <dgm:prSet/>
      <dgm:spPr/>
      <dgm:t>
        <a:bodyPr/>
        <a:lstStyle/>
        <a:p>
          <a:r>
            <a:rPr lang="el-GR" dirty="0"/>
            <a:t>«</a:t>
          </a:r>
          <a:r>
            <a:rPr lang="el-GR" b="1" dirty="0"/>
            <a:t>Αναζητώντας την Επαγγελματική Ταυτότητα σε καιρούς Ανθρωπιστικής Κρίσης» . (10/01/2021)</a:t>
          </a:r>
          <a:endParaRPr lang="en-US" b="1" dirty="0"/>
        </a:p>
      </dgm:t>
    </dgm:pt>
    <dgm:pt modelId="{6D69BA84-C5F2-44E5-81B9-A74934B2EEC5}" type="parTrans" cxnId="{F2E9CFE3-4763-4D14-BEF4-8B9499B4F4F3}">
      <dgm:prSet/>
      <dgm:spPr/>
      <dgm:t>
        <a:bodyPr/>
        <a:lstStyle/>
        <a:p>
          <a:endParaRPr lang="en-US"/>
        </a:p>
      </dgm:t>
    </dgm:pt>
    <dgm:pt modelId="{73F6C502-C1FC-4B43-9ADF-0ECEC3919DA0}" type="sibTrans" cxnId="{F2E9CFE3-4763-4D14-BEF4-8B9499B4F4F3}">
      <dgm:prSet/>
      <dgm:spPr/>
      <dgm:t>
        <a:bodyPr/>
        <a:lstStyle/>
        <a:p>
          <a:endParaRPr lang="en-US"/>
        </a:p>
      </dgm:t>
    </dgm:pt>
    <dgm:pt modelId="{CA001ABD-CB13-4DB0-B4F3-4EB89FBBAF62}">
      <dgm:prSet/>
      <dgm:spPr/>
      <dgm:t>
        <a:bodyPr/>
        <a:lstStyle/>
        <a:p>
          <a:r>
            <a:rPr lang="el-GR" b="1" dirty="0"/>
            <a:t>«Ο δρόμος για την Επιστήμη των Δεδομένων» (02/03/2021)</a:t>
          </a:r>
          <a:endParaRPr lang="en-US" b="1" dirty="0"/>
        </a:p>
      </dgm:t>
    </dgm:pt>
    <dgm:pt modelId="{DAF8AAE8-0B00-40A1-B4B9-61B37C9FA53F}" type="parTrans" cxnId="{B69EC84C-DCE4-4B8E-9CEE-3E90E1057E04}">
      <dgm:prSet/>
      <dgm:spPr/>
      <dgm:t>
        <a:bodyPr/>
        <a:lstStyle/>
        <a:p>
          <a:endParaRPr lang="en-US"/>
        </a:p>
      </dgm:t>
    </dgm:pt>
    <dgm:pt modelId="{959CDFCB-4A6E-49A9-9F4A-46D46BAC0B89}" type="sibTrans" cxnId="{B69EC84C-DCE4-4B8E-9CEE-3E90E1057E04}">
      <dgm:prSet/>
      <dgm:spPr/>
      <dgm:t>
        <a:bodyPr/>
        <a:lstStyle/>
        <a:p>
          <a:endParaRPr lang="en-US"/>
        </a:p>
      </dgm:t>
    </dgm:pt>
    <dgm:pt modelId="{C195BC6E-EF09-4D9C-96AB-17F31E249545}">
      <dgm:prSet/>
      <dgm:spPr/>
      <dgm:t>
        <a:bodyPr/>
        <a:lstStyle/>
        <a:p>
          <a:r>
            <a:rPr lang="el-GR" b="1" dirty="0"/>
            <a:t>«Ευρωπαϊκό Σώμα Αλληλεγγύης». (16/03/2021)</a:t>
          </a:r>
          <a:endParaRPr lang="en-US" b="1" dirty="0"/>
        </a:p>
      </dgm:t>
    </dgm:pt>
    <dgm:pt modelId="{9EB091D1-9268-49D0-B79C-482711E2391C}" type="parTrans" cxnId="{CB5D0F79-3275-4196-956E-0A93800E97D3}">
      <dgm:prSet/>
      <dgm:spPr/>
      <dgm:t>
        <a:bodyPr/>
        <a:lstStyle/>
        <a:p>
          <a:endParaRPr lang="en-US"/>
        </a:p>
      </dgm:t>
    </dgm:pt>
    <dgm:pt modelId="{177EEB39-BBB6-4C7F-8558-898CA8471330}" type="sibTrans" cxnId="{CB5D0F79-3275-4196-956E-0A93800E97D3}">
      <dgm:prSet/>
      <dgm:spPr/>
      <dgm:t>
        <a:bodyPr/>
        <a:lstStyle/>
        <a:p>
          <a:endParaRPr lang="en-US"/>
        </a:p>
      </dgm:t>
    </dgm:pt>
    <dgm:pt modelId="{BF9B65AA-6DF3-4492-99FE-7B1173AB0ED1}">
      <dgm:prSet/>
      <dgm:spPr/>
      <dgm:t>
        <a:bodyPr/>
        <a:lstStyle/>
        <a:p>
          <a:r>
            <a:rPr lang="el-GR" b="1" dirty="0"/>
            <a:t>«Μεταβάσεις στη σταδιοδρομία: Εμπόδιο ή ευκαιρία;» . (03/04/2021</a:t>
          </a:r>
          <a:r>
            <a:rPr lang="el-GR" dirty="0"/>
            <a:t>)</a:t>
          </a:r>
          <a:endParaRPr lang="en-US" dirty="0"/>
        </a:p>
      </dgm:t>
    </dgm:pt>
    <dgm:pt modelId="{D5F86301-00FF-47A4-907F-F6F1A3CEB530}" type="parTrans" cxnId="{6CB842C9-DFF8-4C2B-97CC-ED784FF04ADE}">
      <dgm:prSet/>
      <dgm:spPr/>
      <dgm:t>
        <a:bodyPr/>
        <a:lstStyle/>
        <a:p>
          <a:endParaRPr lang="en-US"/>
        </a:p>
      </dgm:t>
    </dgm:pt>
    <dgm:pt modelId="{436B55D2-58E3-4F0D-81CF-5ADF07250BE4}" type="sibTrans" cxnId="{6CB842C9-DFF8-4C2B-97CC-ED784FF04ADE}">
      <dgm:prSet/>
      <dgm:spPr/>
      <dgm:t>
        <a:bodyPr/>
        <a:lstStyle/>
        <a:p>
          <a:endParaRPr lang="en-US"/>
        </a:p>
      </dgm:t>
    </dgm:pt>
    <dgm:pt modelId="{6409BC6C-BF01-470E-B495-87BAD8041615}">
      <dgm:prSet/>
      <dgm:spPr/>
      <dgm:t>
        <a:bodyPr/>
        <a:lstStyle/>
        <a:p>
          <a:r>
            <a:rPr lang="el-GR" b="1" dirty="0"/>
            <a:t>«Αναγνωρίζω τα προσόντα μου και προσανατολίζομαι στο δρόμο της σταδιοδρομίας. Εθνικές και Ευρωπαϊκές δράσεις και εργαλεία του ΕΟΠΠΕΠ  για την υποστήριξη των φοιτητών και των αποφοίτων» (27/05/2021)</a:t>
          </a:r>
          <a:endParaRPr lang="en-US" b="1" dirty="0"/>
        </a:p>
      </dgm:t>
    </dgm:pt>
    <dgm:pt modelId="{966DB92D-1AF6-41D9-BFB1-95582A8CA3C9}" type="parTrans" cxnId="{0C5B7487-FCAF-4C9B-A87F-8382C6451B6F}">
      <dgm:prSet/>
      <dgm:spPr/>
      <dgm:t>
        <a:bodyPr/>
        <a:lstStyle/>
        <a:p>
          <a:endParaRPr lang="en-US"/>
        </a:p>
      </dgm:t>
    </dgm:pt>
    <dgm:pt modelId="{1B2FF411-3CB9-4CB7-951A-1E65747D4090}" type="sibTrans" cxnId="{0C5B7487-FCAF-4C9B-A87F-8382C6451B6F}">
      <dgm:prSet/>
      <dgm:spPr/>
      <dgm:t>
        <a:bodyPr/>
        <a:lstStyle/>
        <a:p>
          <a:endParaRPr lang="en-US"/>
        </a:p>
      </dgm:t>
    </dgm:pt>
    <dgm:pt modelId="{A6C0419D-8513-4822-BA1C-2DED067A3797}">
      <dgm:prSet/>
      <dgm:spPr/>
      <dgm:t>
        <a:bodyPr/>
        <a:lstStyle/>
        <a:p>
          <a:r>
            <a:rPr lang="el-GR" b="1" dirty="0"/>
            <a:t>«Τι είναι το CIVIS – το Ευρωπαϊκό Πανεπιστήμιο του μέλλοντος;» (12/10/2021</a:t>
          </a:r>
          <a:r>
            <a:rPr lang="el-GR" dirty="0"/>
            <a:t>)</a:t>
          </a:r>
          <a:endParaRPr lang="en-US" dirty="0"/>
        </a:p>
      </dgm:t>
    </dgm:pt>
    <dgm:pt modelId="{A481D158-87EA-4823-8ECD-EEDC67435FEF}" type="parTrans" cxnId="{D2FE47BC-3A6A-40EA-AC22-E64331CC4BC0}">
      <dgm:prSet/>
      <dgm:spPr/>
      <dgm:t>
        <a:bodyPr/>
        <a:lstStyle/>
        <a:p>
          <a:endParaRPr lang="en-US"/>
        </a:p>
      </dgm:t>
    </dgm:pt>
    <dgm:pt modelId="{177896D5-9FB9-483F-8D88-9C0B212F4E3D}" type="sibTrans" cxnId="{D2FE47BC-3A6A-40EA-AC22-E64331CC4BC0}">
      <dgm:prSet/>
      <dgm:spPr/>
      <dgm:t>
        <a:bodyPr/>
        <a:lstStyle/>
        <a:p>
          <a:endParaRPr lang="en-US"/>
        </a:p>
      </dgm:t>
    </dgm:pt>
    <dgm:pt modelId="{5D5240F5-21C2-4038-90A8-F85BA2CD4373}" type="pres">
      <dgm:prSet presAssocID="{21967CBF-C24E-428B-AC80-1E1DDBA8B138}" presName="Name0" presStyleCnt="0">
        <dgm:presLayoutVars>
          <dgm:dir/>
          <dgm:resizeHandles val="exact"/>
        </dgm:presLayoutVars>
      </dgm:prSet>
      <dgm:spPr/>
    </dgm:pt>
    <dgm:pt modelId="{8C0CA276-AC28-47FF-9C30-E8AD3D91A510}" type="pres">
      <dgm:prSet presAssocID="{F46F53BB-0B3B-4579-A0F4-6A9B484BF888}" presName="node" presStyleLbl="node1" presStyleIdx="0" presStyleCnt="8">
        <dgm:presLayoutVars>
          <dgm:bulletEnabled val="1"/>
        </dgm:presLayoutVars>
      </dgm:prSet>
      <dgm:spPr/>
    </dgm:pt>
    <dgm:pt modelId="{A51D9A26-D7D1-4421-A397-0AA8053BCAC2}" type="pres">
      <dgm:prSet presAssocID="{3AD64C72-2A09-4E73-863C-B7536CAE9A84}" presName="sibTrans" presStyleLbl="sibTrans1D1" presStyleIdx="0" presStyleCnt="7"/>
      <dgm:spPr/>
    </dgm:pt>
    <dgm:pt modelId="{2680F15B-A672-4DA4-89BA-2643EAC47C58}" type="pres">
      <dgm:prSet presAssocID="{3AD64C72-2A09-4E73-863C-B7536CAE9A84}" presName="connectorText" presStyleLbl="sibTrans1D1" presStyleIdx="0" presStyleCnt="7"/>
      <dgm:spPr/>
    </dgm:pt>
    <dgm:pt modelId="{8BAD41F8-EE44-474B-B690-FE2C2F28872C}" type="pres">
      <dgm:prSet presAssocID="{DA924FF1-5D32-479F-B71D-09CE517E99AD}" presName="node" presStyleLbl="node1" presStyleIdx="1" presStyleCnt="8">
        <dgm:presLayoutVars>
          <dgm:bulletEnabled val="1"/>
        </dgm:presLayoutVars>
      </dgm:prSet>
      <dgm:spPr/>
    </dgm:pt>
    <dgm:pt modelId="{15B66D77-4489-4B2B-95B8-9FA6EF2EEC50}" type="pres">
      <dgm:prSet presAssocID="{D438CC27-C5A7-4D16-83BE-4AF6E73D804D}" presName="sibTrans" presStyleLbl="sibTrans1D1" presStyleIdx="1" presStyleCnt="7"/>
      <dgm:spPr/>
    </dgm:pt>
    <dgm:pt modelId="{926B631F-D2D0-4EC7-8873-4061B9C25059}" type="pres">
      <dgm:prSet presAssocID="{D438CC27-C5A7-4D16-83BE-4AF6E73D804D}" presName="connectorText" presStyleLbl="sibTrans1D1" presStyleIdx="1" presStyleCnt="7"/>
      <dgm:spPr/>
    </dgm:pt>
    <dgm:pt modelId="{D3FA5457-6606-40AC-ABCF-17B85990734B}" type="pres">
      <dgm:prSet presAssocID="{DD54963A-18F1-4A44-B570-5164A68D0959}" presName="node" presStyleLbl="node1" presStyleIdx="2" presStyleCnt="8">
        <dgm:presLayoutVars>
          <dgm:bulletEnabled val="1"/>
        </dgm:presLayoutVars>
      </dgm:prSet>
      <dgm:spPr/>
    </dgm:pt>
    <dgm:pt modelId="{5A83BCEF-2806-43CB-89A5-F7851EAE62CE}" type="pres">
      <dgm:prSet presAssocID="{73F6C502-C1FC-4B43-9ADF-0ECEC3919DA0}" presName="sibTrans" presStyleLbl="sibTrans1D1" presStyleIdx="2" presStyleCnt="7"/>
      <dgm:spPr/>
    </dgm:pt>
    <dgm:pt modelId="{92B7356E-4B0D-4CD3-B374-E7AE8398AB7C}" type="pres">
      <dgm:prSet presAssocID="{73F6C502-C1FC-4B43-9ADF-0ECEC3919DA0}" presName="connectorText" presStyleLbl="sibTrans1D1" presStyleIdx="2" presStyleCnt="7"/>
      <dgm:spPr/>
    </dgm:pt>
    <dgm:pt modelId="{E0A26ACF-FDF4-4E59-93D2-4B7CBACA1209}" type="pres">
      <dgm:prSet presAssocID="{CA001ABD-CB13-4DB0-B4F3-4EB89FBBAF62}" presName="node" presStyleLbl="node1" presStyleIdx="3" presStyleCnt="8">
        <dgm:presLayoutVars>
          <dgm:bulletEnabled val="1"/>
        </dgm:presLayoutVars>
      </dgm:prSet>
      <dgm:spPr/>
    </dgm:pt>
    <dgm:pt modelId="{5F3FD169-24D7-4B48-86CA-7272C4E971EB}" type="pres">
      <dgm:prSet presAssocID="{959CDFCB-4A6E-49A9-9F4A-46D46BAC0B89}" presName="sibTrans" presStyleLbl="sibTrans1D1" presStyleIdx="3" presStyleCnt="7"/>
      <dgm:spPr/>
    </dgm:pt>
    <dgm:pt modelId="{BAA50BCC-91FC-453F-AC84-07105791AC5B}" type="pres">
      <dgm:prSet presAssocID="{959CDFCB-4A6E-49A9-9F4A-46D46BAC0B89}" presName="connectorText" presStyleLbl="sibTrans1D1" presStyleIdx="3" presStyleCnt="7"/>
      <dgm:spPr/>
    </dgm:pt>
    <dgm:pt modelId="{FAD58B75-A32A-4199-A10B-FC6968DC2268}" type="pres">
      <dgm:prSet presAssocID="{C195BC6E-EF09-4D9C-96AB-17F31E249545}" presName="node" presStyleLbl="node1" presStyleIdx="4" presStyleCnt="8" custLinFactNeighborX="-93" custLinFactNeighborY="-4504">
        <dgm:presLayoutVars>
          <dgm:bulletEnabled val="1"/>
        </dgm:presLayoutVars>
      </dgm:prSet>
      <dgm:spPr/>
    </dgm:pt>
    <dgm:pt modelId="{C957C77F-8205-4303-862A-99B80CE9C946}" type="pres">
      <dgm:prSet presAssocID="{177EEB39-BBB6-4C7F-8558-898CA8471330}" presName="sibTrans" presStyleLbl="sibTrans1D1" presStyleIdx="4" presStyleCnt="7"/>
      <dgm:spPr/>
    </dgm:pt>
    <dgm:pt modelId="{A3C0C5E2-6BD0-46B2-8203-737F7569AF47}" type="pres">
      <dgm:prSet presAssocID="{177EEB39-BBB6-4C7F-8558-898CA8471330}" presName="connectorText" presStyleLbl="sibTrans1D1" presStyleIdx="4" presStyleCnt="7"/>
      <dgm:spPr/>
    </dgm:pt>
    <dgm:pt modelId="{D4F07A62-9ABA-44CE-B850-EEC2E4F1D3B9}" type="pres">
      <dgm:prSet presAssocID="{BF9B65AA-6DF3-4492-99FE-7B1173AB0ED1}" presName="node" presStyleLbl="node1" presStyleIdx="5" presStyleCnt="8">
        <dgm:presLayoutVars>
          <dgm:bulletEnabled val="1"/>
        </dgm:presLayoutVars>
      </dgm:prSet>
      <dgm:spPr/>
    </dgm:pt>
    <dgm:pt modelId="{E83FECD9-3464-409B-ABCF-07812FF4E105}" type="pres">
      <dgm:prSet presAssocID="{436B55D2-58E3-4F0D-81CF-5ADF07250BE4}" presName="sibTrans" presStyleLbl="sibTrans1D1" presStyleIdx="5" presStyleCnt="7"/>
      <dgm:spPr/>
    </dgm:pt>
    <dgm:pt modelId="{54958C12-ED7F-4929-8C57-960B09339079}" type="pres">
      <dgm:prSet presAssocID="{436B55D2-58E3-4F0D-81CF-5ADF07250BE4}" presName="connectorText" presStyleLbl="sibTrans1D1" presStyleIdx="5" presStyleCnt="7"/>
      <dgm:spPr/>
    </dgm:pt>
    <dgm:pt modelId="{C4536933-EDB0-4BC3-A205-86F06F69134F}" type="pres">
      <dgm:prSet presAssocID="{6409BC6C-BF01-470E-B495-87BAD8041615}" presName="node" presStyleLbl="node1" presStyleIdx="6" presStyleCnt="8" custScaleY="149918">
        <dgm:presLayoutVars>
          <dgm:bulletEnabled val="1"/>
        </dgm:presLayoutVars>
      </dgm:prSet>
      <dgm:spPr/>
    </dgm:pt>
    <dgm:pt modelId="{BBB2DDD3-BC63-45C0-B4A4-FA2EB6663B72}" type="pres">
      <dgm:prSet presAssocID="{1B2FF411-3CB9-4CB7-951A-1E65747D4090}" presName="sibTrans" presStyleLbl="sibTrans1D1" presStyleIdx="6" presStyleCnt="7"/>
      <dgm:spPr/>
    </dgm:pt>
    <dgm:pt modelId="{E583A8B5-5F4A-4C40-AA4F-2B038CFCBC44}" type="pres">
      <dgm:prSet presAssocID="{1B2FF411-3CB9-4CB7-951A-1E65747D4090}" presName="connectorText" presStyleLbl="sibTrans1D1" presStyleIdx="6" presStyleCnt="7"/>
      <dgm:spPr/>
    </dgm:pt>
    <dgm:pt modelId="{F09F3D62-D2FF-4D90-82F0-F373E59BF972}" type="pres">
      <dgm:prSet presAssocID="{A6C0419D-8513-4822-BA1C-2DED067A3797}" presName="node" presStyleLbl="node1" presStyleIdx="7" presStyleCnt="8">
        <dgm:presLayoutVars>
          <dgm:bulletEnabled val="1"/>
        </dgm:presLayoutVars>
      </dgm:prSet>
      <dgm:spPr/>
    </dgm:pt>
  </dgm:ptLst>
  <dgm:cxnLst>
    <dgm:cxn modelId="{EA6CE702-51B3-4BEE-AEA3-BA57449D2275}" type="presOf" srcId="{3AD64C72-2A09-4E73-863C-B7536CAE9A84}" destId="{2680F15B-A672-4DA4-89BA-2643EAC47C58}" srcOrd="1" destOrd="0" presId="urn:microsoft.com/office/officeart/2016/7/layout/RepeatingBendingProcessNew"/>
    <dgm:cxn modelId="{15E7A007-E212-471D-A5DD-A49CB80E24C7}" type="presOf" srcId="{1B2FF411-3CB9-4CB7-951A-1E65747D4090}" destId="{BBB2DDD3-BC63-45C0-B4A4-FA2EB6663B72}" srcOrd="0" destOrd="0" presId="urn:microsoft.com/office/officeart/2016/7/layout/RepeatingBendingProcessNew"/>
    <dgm:cxn modelId="{4615E81B-8D7E-45E9-BC23-DADF04763E80}" type="presOf" srcId="{D438CC27-C5A7-4D16-83BE-4AF6E73D804D}" destId="{926B631F-D2D0-4EC7-8873-4061B9C25059}" srcOrd="1" destOrd="0" presId="urn:microsoft.com/office/officeart/2016/7/layout/RepeatingBendingProcessNew"/>
    <dgm:cxn modelId="{579CE620-EFD9-4DC0-B941-4B0331D1B77C}" type="presOf" srcId="{DA924FF1-5D32-479F-B71D-09CE517E99AD}" destId="{8BAD41F8-EE44-474B-B690-FE2C2F28872C}" srcOrd="0" destOrd="0" presId="urn:microsoft.com/office/officeart/2016/7/layout/RepeatingBendingProcessNew"/>
    <dgm:cxn modelId="{FA633C2B-57E8-4CB8-A961-BA8D01DA3F05}" type="presOf" srcId="{1B2FF411-3CB9-4CB7-951A-1E65747D4090}" destId="{E583A8B5-5F4A-4C40-AA4F-2B038CFCBC44}" srcOrd="1" destOrd="0" presId="urn:microsoft.com/office/officeart/2016/7/layout/RepeatingBendingProcessNew"/>
    <dgm:cxn modelId="{A99C982E-796C-41FD-A802-E3B09A5365D4}" type="presOf" srcId="{3AD64C72-2A09-4E73-863C-B7536CAE9A84}" destId="{A51D9A26-D7D1-4421-A397-0AA8053BCAC2}" srcOrd="0" destOrd="0" presId="urn:microsoft.com/office/officeart/2016/7/layout/RepeatingBendingProcessNew"/>
    <dgm:cxn modelId="{ED3CD133-3B13-451A-9C34-EC44AC2D58A5}" type="presOf" srcId="{C195BC6E-EF09-4D9C-96AB-17F31E249545}" destId="{FAD58B75-A32A-4199-A10B-FC6968DC2268}" srcOrd="0" destOrd="0" presId="urn:microsoft.com/office/officeart/2016/7/layout/RepeatingBendingProcessNew"/>
    <dgm:cxn modelId="{BEB7D947-2EC5-42A5-9786-7A4B2210B12D}" type="presOf" srcId="{959CDFCB-4A6E-49A9-9F4A-46D46BAC0B89}" destId="{BAA50BCC-91FC-453F-AC84-07105791AC5B}" srcOrd="1" destOrd="0" presId="urn:microsoft.com/office/officeart/2016/7/layout/RepeatingBendingProcessNew"/>
    <dgm:cxn modelId="{21148D4B-244C-4FD8-BD28-213484BFE822}" type="presOf" srcId="{CA001ABD-CB13-4DB0-B4F3-4EB89FBBAF62}" destId="{E0A26ACF-FDF4-4E59-93D2-4B7CBACA1209}" srcOrd="0" destOrd="0" presId="urn:microsoft.com/office/officeart/2016/7/layout/RepeatingBendingProcessNew"/>
    <dgm:cxn modelId="{EED43D6C-17DD-4FA1-9B72-C1B72D35608C}" srcId="{21967CBF-C24E-428B-AC80-1E1DDBA8B138}" destId="{F46F53BB-0B3B-4579-A0F4-6A9B484BF888}" srcOrd="0" destOrd="0" parTransId="{40D738FE-F8D6-402B-891E-4D68F660504C}" sibTransId="{3AD64C72-2A09-4E73-863C-B7536CAE9A84}"/>
    <dgm:cxn modelId="{B69EC84C-DCE4-4B8E-9CEE-3E90E1057E04}" srcId="{21967CBF-C24E-428B-AC80-1E1DDBA8B138}" destId="{CA001ABD-CB13-4DB0-B4F3-4EB89FBBAF62}" srcOrd="3" destOrd="0" parTransId="{DAF8AAE8-0B00-40A1-B4B9-61B37C9FA53F}" sibTransId="{959CDFCB-4A6E-49A9-9F4A-46D46BAC0B89}"/>
    <dgm:cxn modelId="{C827224D-0FDF-466D-8F74-F5D521063B3F}" type="presOf" srcId="{DD54963A-18F1-4A44-B570-5164A68D0959}" destId="{D3FA5457-6606-40AC-ABCF-17B85990734B}" srcOrd="0" destOrd="0" presId="urn:microsoft.com/office/officeart/2016/7/layout/RepeatingBendingProcessNew"/>
    <dgm:cxn modelId="{61D5726E-8125-40E4-9EA3-78BECEDC8464}" type="presOf" srcId="{A6C0419D-8513-4822-BA1C-2DED067A3797}" destId="{F09F3D62-D2FF-4D90-82F0-F373E59BF972}" srcOrd="0" destOrd="0" presId="urn:microsoft.com/office/officeart/2016/7/layout/RepeatingBendingProcessNew"/>
    <dgm:cxn modelId="{AFFE0772-6EB9-4FF1-BC2B-AF06E989F3DA}" type="presOf" srcId="{21967CBF-C24E-428B-AC80-1E1DDBA8B138}" destId="{5D5240F5-21C2-4038-90A8-F85BA2CD4373}" srcOrd="0" destOrd="0" presId="urn:microsoft.com/office/officeart/2016/7/layout/RepeatingBendingProcessNew"/>
    <dgm:cxn modelId="{7155B354-47EA-4FA6-9556-5193FB750E1E}" type="presOf" srcId="{436B55D2-58E3-4F0D-81CF-5ADF07250BE4}" destId="{E83FECD9-3464-409B-ABCF-07812FF4E105}" srcOrd="0" destOrd="0" presId="urn:microsoft.com/office/officeart/2016/7/layout/RepeatingBendingProcessNew"/>
    <dgm:cxn modelId="{21E6EF57-2165-4D45-901D-B165331F31A1}" type="presOf" srcId="{F46F53BB-0B3B-4579-A0F4-6A9B484BF888}" destId="{8C0CA276-AC28-47FF-9C30-E8AD3D91A510}" srcOrd="0" destOrd="0" presId="urn:microsoft.com/office/officeart/2016/7/layout/RepeatingBendingProcessNew"/>
    <dgm:cxn modelId="{CB5D0F79-3275-4196-956E-0A93800E97D3}" srcId="{21967CBF-C24E-428B-AC80-1E1DDBA8B138}" destId="{C195BC6E-EF09-4D9C-96AB-17F31E249545}" srcOrd="4" destOrd="0" parTransId="{9EB091D1-9268-49D0-B79C-482711E2391C}" sibTransId="{177EEB39-BBB6-4C7F-8558-898CA8471330}"/>
    <dgm:cxn modelId="{0C5B7487-FCAF-4C9B-A87F-8382C6451B6F}" srcId="{21967CBF-C24E-428B-AC80-1E1DDBA8B138}" destId="{6409BC6C-BF01-470E-B495-87BAD8041615}" srcOrd="6" destOrd="0" parTransId="{966DB92D-1AF6-41D9-BFB1-95582A8CA3C9}" sibTransId="{1B2FF411-3CB9-4CB7-951A-1E65747D4090}"/>
    <dgm:cxn modelId="{918E769D-B06E-4E34-B46E-61267B28258C}" type="presOf" srcId="{BF9B65AA-6DF3-4492-99FE-7B1173AB0ED1}" destId="{D4F07A62-9ABA-44CE-B850-EEC2E4F1D3B9}" srcOrd="0" destOrd="0" presId="urn:microsoft.com/office/officeart/2016/7/layout/RepeatingBendingProcessNew"/>
    <dgm:cxn modelId="{CBE5A3AE-D8A5-4252-968E-2FAFFEC74F23}" type="presOf" srcId="{177EEB39-BBB6-4C7F-8558-898CA8471330}" destId="{A3C0C5E2-6BD0-46B2-8203-737F7569AF47}" srcOrd="1" destOrd="0" presId="urn:microsoft.com/office/officeart/2016/7/layout/RepeatingBendingProcessNew"/>
    <dgm:cxn modelId="{C977F3B2-CC48-4340-9B26-B1C08F99AE85}" srcId="{21967CBF-C24E-428B-AC80-1E1DDBA8B138}" destId="{DA924FF1-5D32-479F-B71D-09CE517E99AD}" srcOrd="1" destOrd="0" parTransId="{17707FDE-E878-42DA-84DE-20060A3855F9}" sibTransId="{D438CC27-C5A7-4D16-83BE-4AF6E73D804D}"/>
    <dgm:cxn modelId="{5CE816B4-2A31-4AD1-B4C0-D195B084B01E}" type="presOf" srcId="{436B55D2-58E3-4F0D-81CF-5ADF07250BE4}" destId="{54958C12-ED7F-4929-8C57-960B09339079}" srcOrd="1" destOrd="0" presId="urn:microsoft.com/office/officeart/2016/7/layout/RepeatingBendingProcessNew"/>
    <dgm:cxn modelId="{D2FE47BC-3A6A-40EA-AC22-E64331CC4BC0}" srcId="{21967CBF-C24E-428B-AC80-1E1DDBA8B138}" destId="{A6C0419D-8513-4822-BA1C-2DED067A3797}" srcOrd="7" destOrd="0" parTransId="{A481D158-87EA-4823-8ECD-EEDC67435FEF}" sibTransId="{177896D5-9FB9-483F-8D88-9C0B212F4E3D}"/>
    <dgm:cxn modelId="{6CB842C9-DFF8-4C2B-97CC-ED784FF04ADE}" srcId="{21967CBF-C24E-428B-AC80-1E1DDBA8B138}" destId="{BF9B65AA-6DF3-4492-99FE-7B1173AB0ED1}" srcOrd="5" destOrd="0" parTransId="{D5F86301-00FF-47A4-907F-F6F1A3CEB530}" sibTransId="{436B55D2-58E3-4F0D-81CF-5ADF07250BE4}"/>
    <dgm:cxn modelId="{E735B9D9-987C-429D-9DC0-A6490712923D}" type="presOf" srcId="{73F6C502-C1FC-4B43-9ADF-0ECEC3919DA0}" destId="{5A83BCEF-2806-43CB-89A5-F7851EAE62CE}" srcOrd="0" destOrd="0" presId="urn:microsoft.com/office/officeart/2016/7/layout/RepeatingBendingProcessNew"/>
    <dgm:cxn modelId="{258369E0-3D1D-422D-B456-0918A42B6E58}" type="presOf" srcId="{6409BC6C-BF01-470E-B495-87BAD8041615}" destId="{C4536933-EDB0-4BC3-A205-86F06F69134F}" srcOrd="0" destOrd="0" presId="urn:microsoft.com/office/officeart/2016/7/layout/RepeatingBendingProcessNew"/>
    <dgm:cxn modelId="{F2E9CFE3-4763-4D14-BEF4-8B9499B4F4F3}" srcId="{21967CBF-C24E-428B-AC80-1E1DDBA8B138}" destId="{DD54963A-18F1-4A44-B570-5164A68D0959}" srcOrd="2" destOrd="0" parTransId="{6D69BA84-C5F2-44E5-81B9-A74934B2EEC5}" sibTransId="{73F6C502-C1FC-4B43-9ADF-0ECEC3919DA0}"/>
    <dgm:cxn modelId="{D7425AF6-8361-4FDD-9370-53152423E58C}" type="presOf" srcId="{959CDFCB-4A6E-49A9-9F4A-46D46BAC0B89}" destId="{5F3FD169-24D7-4B48-86CA-7272C4E971EB}" srcOrd="0" destOrd="0" presId="urn:microsoft.com/office/officeart/2016/7/layout/RepeatingBendingProcessNew"/>
    <dgm:cxn modelId="{92C64EF7-17D7-41BB-864F-EC5D327AA911}" type="presOf" srcId="{177EEB39-BBB6-4C7F-8558-898CA8471330}" destId="{C957C77F-8205-4303-862A-99B80CE9C946}" srcOrd="0" destOrd="0" presId="urn:microsoft.com/office/officeart/2016/7/layout/RepeatingBendingProcessNew"/>
    <dgm:cxn modelId="{8BC2E0F9-D00C-4A44-9769-0BAAEF850CF3}" type="presOf" srcId="{D438CC27-C5A7-4D16-83BE-4AF6E73D804D}" destId="{15B66D77-4489-4B2B-95B8-9FA6EF2EEC50}" srcOrd="0" destOrd="0" presId="urn:microsoft.com/office/officeart/2016/7/layout/RepeatingBendingProcessNew"/>
    <dgm:cxn modelId="{47682AFB-331C-4727-A2D1-7EE71E9BEBD4}" type="presOf" srcId="{73F6C502-C1FC-4B43-9ADF-0ECEC3919DA0}" destId="{92B7356E-4B0D-4CD3-B374-E7AE8398AB7C}" srcOrd="1" destOrd="0" presId="urn:microsoft.com/office/officeart/2016/7/layout/RepeatingBendingProcessNew"/>
    <dgm:cxn modelId="{50E20C2C-BC92-4708-8260-CE660147813B}" type="presParOf" srcId="{5D5240F5-21C2-4038-90A8-F85BA2CD4373}" destId="{8C0CA276-AC28-47FF-9C30-E8AD3D91A510}" srcOrd="0" destOrd="0" presId="urn:microsoft.com/office/officeart/2016/7/layout/RepeatingBendingProcessNew"/>
    <dgm:cxn modelId="{CF236DFB-CA64-4D72-9D74-B31E94B63BE9}" type="presParOf" srcId="{5D5240F5-21C2-4038-90A8-F85BA2CD4373}" destId="{A51D9A26-D7D1-4421-A397-0AA8053BCAC2}" srcOrd="1" destOrd="0" presId="urn:microsoft.com/office/officeart/2016/7/layout/RepeatingBendingProcessNew"/>
    <dgm:cxn modelId="{BDC9CB9B-E6E7-4311-A5BB-77614DFAF7AF}" type="presParOf" srcId="{A51D9A26-D7D1-4421-A397-0AA8053BCAC2}" destId="{2680F15B-A672-4DA4-89BA-2643EAC47C58}" srcOrd="0" destOrd="0" presId="urn:microsoft.com/office/officeart/2016/7/layout/RepeatingBendingProcessNew"/>
    <dgm:cxn modelId="{58BE4964-C678-4DAE-9C9D-BAC59D5B0CC8}" type="presParOf" srcId="{5D5240F5-21C2-4038-90A8-F85BA2CD4373}" destId="{8BAD41F8-EE44-474B-B690-FE2C2F28872C}" srcOrd="2" destOrd="0" presId="urn:microsoft.com/office/officeart/2016/7/layout/RepeatingBendingProcessNew"/>
    <dgm:cxn modelId="{9A3CC527-A90E-476F-99F9-B92791B16CD1}" type="presParOf" srcId="{5D5240F5-21C2-4038-90A8-F85BA2CD4373}" destId="{15B66D77-4489-4B2B-95B8-9FA6EF2EEC50}" srcOrd="3" destOrd="0" presId="urn:microsoft.com/office/officeart/2016/7/layout/RepeatingBendingProcessNew"/>
    <dgm:cxn modelId="{C5F61E87-46EA-4CAE-A06D-813E726944B8}" type="presParOf" srcId="{15B66D77-4489-4B2B-95B8-9FA6EF2EEC50}" destId="{926B631F-D2D0-4EC7-8873-4061B9C25059}" srcOrd="0" destOrd="0" presId="urn:microsoft.com/office/officeart/2016/7/layout/RepeatingBendingProcessNew"/>
    <dgm:cxn modelId="{E7AF682E-1866-48B1-A8D1-913F6666A0D4}" type="presParOf" srcId="{5D5240F5-21C2-4038-90A8-F85BA2CD4373}" destId="{D3FA5457-6606-40AC-ABCF-17B85990734B}" srcOrd="4" destOrd="0" presId="urn:microsoft.com/office/officeart/2016/7/layout/RepeatingBendingProcessNew"/>
    <dgm:cxn modelId="{777F3760-B4EA-4FFF-B5FE-9992DBA03FE9}" type="presParOf" srcId="{5D5240F5-21C2-4038-90A8-F85BA2CD4373}" destId="{5A83BCEF-2806-43CB-89A5-F7851EAE62CE}" srcOrd="5" destOrd="0" presId="urn:microsoft.com/office/officeart/2016/7/layout/RepeatingBendingProcessNew"/>
    <dgm:cxn modelId="{155A787D-A4DA-4C4B-8DB9-C7A350F640F5}" type="presParOf" srcId="{5A83BCEF-2806-43CB-89A5-F7851EAE62CE}" destId="{92B7356E-4B0D-4CD3-B374-E7AE8398AB7C}" srcOrd="0" destOrd="0" presId="urn:microsoft.com/office/officeart/2016/7/layout/RepeatingBendingProcessNew"/>
    <dgm:cxn modelId="{7EB0C2A7-47E2-444A-B97F-ECFB61531591}" type="presParOf" srcId="{5D5240F5-21C2-4038-90A8-F85BA2CD4373}" destId="{E0A26ACF-FDF4-4E59-93D2-4B7CBACA1209}" srcOrd="6" destOrd="0" presId="urn:microsoft.com/office/officeart/2016/7/layout/RepeatingBendingProcessNew"/>
    <dgm:cxn modelId="{15360686-33D7-4699-A468-D0571FF2C5CE}" type="presParOf" srcId="{5D5240F5-21C2-4038-90A8-F85BA2CD4373}" destId="{5F3FD169-24D7-4B48-86CA-7272C4E971EB}" srcOrd="7" destOrd="0" presId="urn:microsoft.com/office/officeart/2016/7/layout/RepeatingBendingProcessNew"/>
    <dgm:cxn modelId="{FC213DF5-E43C-419A-BAE2-FE2E11CDE9A4}" type="presParOf" srcId="{5F3FD169-24D7-4B48-86CA-7272C4E971EB}" destId="{BAA50BCC-91FC-453F-AC84-07105791AC5B}" srcOrd="0" destOrd="0" presId="urn:microsoft.com/office/officeart/2016/7/layout/RepeatingBendingProcessNew"/>
    <dgm:cxn modelId="{2FBFD395-E52F-4581-9F64-80731B1D47C7}" type="presParOf" srcId="{5D5240F5-21C2-4038-90A8-F85BA2CD4373}" destId="{FAD58B75-A32A-4199-A10B-FC6968DC2268}" srcOrd="8" destOrd="0" presId="urn:microsoft.com/office/officeart/2016/7/layout/RepeatingBendingProcessNew"/>
    <dgm:cxn modelId="{09D55D9F-531C-42BD-A84C-EF1ACF06E356}" type="presParOf" srcId="{5D5240F5-21C2-4038-90A8-F85BA2CD4373}" destId="{C957C77F-8205-4303-862A-99B80CE9C946}" srcOrd="9" destOrd="0" presId="urn:microsoft.com/office/officeart/2016/7/layout/RepeatingBendingProcessNew"/>
    <dgm:cxn modelId="{90713B0D-F676-40A9-84A2-1ED7CAE728F0}" type="presParOf" srcId="{C957C77F-8205-4303-862A-99B80CE9C946}" destId="{A3C0C5E2-6BD0-46B2-8203-737F7569AF47}" srcOrd="0" destOrd="0" presId="urn:microsoft.com/office/officeart/2016/7/layout/RepeatingBendingProcessNew"/>
    <dgm:cxn modelId="{78E9344F-D9B8-4B09-A53B-E23A2F778725}" type="presParOf" srcId="{5D5240F5-21C2-4038-90A8-F85BA2CD4373}" destId="{D4F07A62-9ABA-44CE-B850-EEC2E4F1D3B9}" srcOrd="10" destOrd="0" presId="urn:microsoft.com/office/officeart/2016/7/layout/RepeatingBendingProcessNew"/>
    <dgm:cxn modelId="{75F66A54-3325-4C54-BBAD-559A3984C297}" type="presParOf" srcId="{5D5240F5-21C2-4038-90A8-F85BA2CD4373}" destId="{E83FECD9-3464-409B-ABCF-07812FF4E105}" srcOrd="11" destOrd="0" presId="urn:microsoft.com/office/officeart/2016/7/layout/RepeatingBendingProcessNew"/>
    <dgm:cxn modelId="{4C2EF132-7A66-4588-BE7F-12AD3E430C08}" type="presParOf" srcId="{E83FECD9-3464-409B-ABCF-07812FF4E105}" destId="{54958C12-ED7F-4929-8C57-960B09339079}" srcOrd="0" destOrd="0" presId="urn:microsoft.com/office/officeart/2016/7/layout/RepeatingBendingProcessNew"/>
    <dgm:cxn modelId="{EE0D9E9E-07DE-45DC-B46D-C15EBDAA37C6}" type="presParOf" srcId="{5D5240F5-21C2-4038-90A8-F85BA2CD4373}" destId="{C4536933-EDB0-4BC3-A205-86F06F69134F}" srcOrd="12" destOrd="0" presId="urn:microsoft.com/office/officeart/2016/7/layout/RepeatingBendingProcessNew"/>
    <dgm:cxn modelId="{FFE98F34-B078-4008-8236-576896BC9125}" type="presParOf" srcId="{5D5240F5-21C2-4038-90A8-F85BA2CD4373}" destId="{BBB2DDD3-BC63-45C0-B4A4-FA2EB6663B72}" srcOrd="13" destOrd="0" presId="urn:microsoft.com/office/officeart/2016/7/layout/RepeatingBendingProcessNew"/>
    <dgm:cxn modelId="{92ABE21E-3BA7-4540-A937-E90AE7381634}" type="presParOf" srcId="{BBB2DDD3-BC63-45C0-B4A4-FA2EB6663B72}" destId="{E583A8B5-5F4A-4C40-AA4F-2B038CFCBC44}" srcOrd="0" destOrd="0" presId="urn:microsoft.com/office/officeart/2016/7/layout/RepeatingBendingProcessNew"/>
    <dgm:cxn modelId="{C51C915F-4FE6-4F98-85BC-D999D7BBE66D}" type="presParOf" srcId="{5D5240F5-21C2-4038-90A8-F85BA2CD4373}" destId="{F09F3D62-D2FF-4D90-82F0-F373E59BF97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C807FD-019B-4949-962B-CE8F8A64E6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0AE42B-5CC2-4FF7-A607-FFF8BDDD8623}">
      <dgm:prSet/>
      <dgm:spPr/>
      <dgm:t>
        <a:bodyPr/>
        <a:lstStyle/>
        <a:p>
          <a:r>
            <a:rPr lang="el-GR" b="1" dirty="0"/>
            <a:t>«Προοπτικές απασχόλησης στη Διοίκηση της Ευρωπαϊκής Ένωσης». (2/11/2021)</a:t>
          </a:r>
          <a:endParaRPr lang="en-US" b="1" dirty="0"/>
        </a:p>
      </dgm:t>
    </dgm:pt>
    <dgm:pt modelId="{35F09DAB-56E9-43A5-BEF3-45A263CDF99F}" type="parTrans" cxnId="{7B8DDF35-D5C4-4BD5-94DD-BEEDCA60B9A5}">
      <dgm:prSet/>
      <dgm:spPr/>
      <dgm:t>
        <a:bodyPr/>
        <a:lstStyle/>
        <a:p>
          <a:endParaRPr lang="en-US"/>
        </a:p>
      </dgm:t>
    </dgm:pt>
    <dgm:pt modelId="{050E8FED-8630-4322-80FA-C14309D100AA}" type="sibTrans" cxnId="{7B8DDF35-D5C4-4BD5-94DD-BEEDCA60B9A5}">
      <dgm:prSet/>
      <dgm:spPr/>
      <dgm:t>
        <a:bodyPr/>
        <a:lstStyle/>
        <a:p>
          <a:endParaRPr lang="en-US"/>
        </a:p>
      </dgm:t>
    </dgm:pt>
    <dgm:pt modelId="{CFE86458-1824-430C-94C9-DF999477C3DF}">
      <dgm:prSet/>
      <dgm:spPr/>
      <dgm:t>
        <a:bodyPr/>
        <a:lstStyle/>
        <a:p>
          <a:r>
            <a:rPr lang="el-GR" b="1" dirty="0"/>
            <a:t>«Η επίδραση της πανδημίας στην επαγγελματική ανάπτυξη: ο ρόλος των δεξιοτήτων διαχείρισης της σταδιοδρομίας» (22/12/2021)</a:t>
          </a:r>
          <a:endParaRPr lang="en-US" b="1" dirty="0"/>
        </a:p>
      </dgm:t>
    </dgm:pt>
    <dgm:pt modelId="{8AA24DD0-6E9C-431E-9C21-9C71125344FA}" type="parTrans" cxnId="{A8934399-962A-4F58-A34A-227E6E14D1E5}">
      <dgm:prSet/>
      <dgm:spPr/>
      <dgm:t>
        <a:bodyPr/>
        <a:lstStyle/>
        <a:p>
          <a:endParaRPr lang="en-US"/>
        </a:p>
      </dgm:t>
    </dgm:pt>
    <dgm:pt modelId="{B649E238-8BEB-4EF4-AED5-3E31BA2A9244}" type="sibTrans" cxnId="{A8934399-962A-4F58-A34A-227E6E14D1E5}">
      <dgm:prSet/>
      <dgm:spPr/>
      <dgm:t>
        <a:bodyPr/>
        <a:lstStyle/>
        <a:p>
          <a:endParaRPr lang="en-US"/>
        </a:p>
      </dgm:t>
    </dgm:pt>
    <dgm:pt modelId="{AAB9C35A-23D7-42C5-9053-20741372ED22}">
      <dgm:prSet/>
      <dgm:spPr/>
      <dgm:t>
        <a:bodyPr/>
        <a:lstStyle/>
        <a:p>
          <a:r>
            <a:rPr lang="el-GR" dirty="0"/>
            <a:t>«</a:t>
          </a:r>
          <a:r>
            <a:rPr lang="el-GR" b="1" dirty="0"/>
            <a:t>Πώς γίνεται η μετάβαση από τις βασικές σπουδές στα σύγχρονα επαγγέλματα;»  (26/02/2022)</a:t>
          </a:r>
          <a:endParaRPr lang="en-US" b="1" dirty="0"/>
        </a:p>
      </dgm:t>
    </dgm:pt>
    <dgm:pt modelId="{7682F58C-4A3A-4DEC-AD22-ED641F83A83B}" type="parTrans" cxnId="{DB93CFA4-F366-4D31-B284-8E3A7718EBE8}">
      <dgm:prSet/>
      <dgm:spPr/>
      <dgm:t>
        <a:bodyPr/>
        <a:lstStyle/>
        <a:p>
          <a:endParaRPr lang="en-US"/>
        </a:p>
      </dgm:t>
    </dgm:pt>
    <dgm:pt modelId="{D6B31E63-29A4-4702-9590-9C29802108F6}" type="sibTrans" cxnId="{DB93CFA4-F366-4D31-B284-8E3A7718EBE8}">
      <dgm:prSet/>
      <dgm:spPr/>
      <dgm:t>
        <a:bodyPr/>
        <a:lstStyle/>
        <a:p>
          <a:endParaRPr lang="en-US"/>
        </a:p>
      </dgm:t>
    </dgm:pt>
    <dgm:pt modelId="{CFA43883-C9B7-4193-BE17-AB2A8FD23A6C}">
      <dgm:prSet/>
      <dgm:spPr/>
      <dgm:t>
        <a:bodyPr/>
        <a:lstStyle/>
        <a:p>
          <a:r>
            <a:rPr lang="el-GR" b="1" dirty="0"/>
            <a:t>«Βία και Παρενόχληση στον Κόσμο της Εργασίας (</a:t>
          </a:r>
          <a:r>
            <a:rPr lang="el-GR" b="1" dirty="0" err="1"/>
            <a:t>Mobbing</a:t>
          </a:r>
          <a:r>
            <a:rPr lang="el-GR" b="1" dirty="0"/>
            <a:t>)–Πώς το καταλαβαίνουμε; - Πώς το αντιμετωπίζουμε;». (21/03/2022)</a:t>
          </a:r>
          <a:endParaRPr lang="en-US" b="1" dirty="0"/>
        </a:p>
      </dgm:t>
    </dgm:pt>
    <dgm:pt modelId="{516820C9-CFD1-4EF4-90CC-980E09BDEAF4}" type="parTrans" cxnId="{7DDC7B67-8E13-4A16-82FA-D8E2E7BF47A7}">
      <dgm:prSet/>
      <dgm:spPr/>
      <dgm:t>
        <a:bodyPr/>
        <a:lstStyle/>
        <a:p>
          <a:endParaRPr lang="en-US"/>
        </a:p>
      </dgm:t>
    </dgm:pt>
    <dgm:pt modelId="{A4898181-3C00-4F35-AD7A-AF9B00BB0EBA}" type="sibTrans" cxnId="{7DDC7B67-8E13-4A16-82FA-D8E2E7BF47A7}">
      <dgm:prSet/>
      <dgm:spPr/>
      <dgm:t>
        <a:bodyPr/>
        <a:lstStyle/>
        <a:p>
          <a:endParaRPr lang="en-US"/>
        </a:p>
      </dgm:t>
    </dgm:pt>
    <dgm:pt modelId="{BBA4CF73-CA84-4405-AD32-3AACBB9A641C}">
      <dgm:prSet/>
      <dgm:spPr/>
      <dgm:t>
        <a:bodyPr/>
        <a:lstStyle/>
        <a:p>
          <a:r>
            <a:rPr lang="el-GR" b="1" dirty="0"/>
            <a:t>«Κρίσιμες Δεξιότητες Διαχείρισης της Σταδιοδρομίας σε Κρίσιμες Περιόδους» (15/04/2022</a:t>
          </a:r>
          <a:r>
            <a:rPr lang="el-GR" dirty="0"/>
            <a:t>)</a:t>
          </a:r>
          <a:endParaRPr lang="en-US" dirty="0"/>
        </a:p>
      </dgm:t>
    </dgm:pt>
    <dgm:pt modelId="{FACD8CF4-6D83-4393-9ED8-429F78474372}" type="parTrans" cxnId="{932FB081-6984-429E-ADFE-DC2AF0D4D77A}">
      <dgm:prSet/>
      <dgm:spPr/>
      <dgm:t>
        <a:bodyPr/>
        <a:lstStyle/>
        <a:p>
          <a:endParaRPr lang="en-US"/>
        </a:p>
      </dgm:t>
    </dgm:pt>
    <dgm:pt modelId="{97D0E0B3-2EDB-4F81-91E0-1E941D2B1BE3}" type="sibTrans" cxnId="{932FB081-6984-429E-ADFE-DC2AF0D4D77A}">
      <dgm:prSet/>
      <dgm:spPr/>
      <dgm:t>
        <a:bodyPr/>
        <a:lstStyle/>
        <a:p>
          <a:endParaRPr lang="en-US"/>
        </a:p>
      </dgm:t>
    </dgm:pt>
    <dgm:pt modelId="{C6756F45-315C-43EC-99B1-71B4E637A54D}">
      <dgm:prSet/>
      <dgm:spPr/>
      <dgm:t>
        <a:bodyPr/>
        <a:lstStyle/>
        <a:p>
          <a:r>
            <a:rPr lang="el-GR" b="1" dirty="0"/>
            <a:t>«Διαχείριση Άγχους και Χρόνου κατά τη διάρκεια της Εξεταστικής Περιόδου.» (20/05/2022)</a:t>
          </a:r>
          <a:endParaRPr lang="en-US" b="1" dirty="0"/>
        </a:p>
      </dgm:t>
    </dgm:pt>
    <dgm:pt modelId="{572CFB79-2D47-43B6-9950-A08DF7A7D9A9}" type="parTrans" cxnId="{C5B483FD-B715-4011-9201-505B8F568E98}">
      <dgm:prSet/>
      <dgm:spPr/>
      <dgm:t>
        <a:bodyPr/>
        <a:lstStyle/>
        <a:p>
          <a:endParaRPr lang="en-US"/>
        </a:p>
      </dgm:t>
    </dgm:pt>
    <dgm:pt modelId="{4AA55B2D-298E-4A2A-ABB6-A414CDE8255B}" type="sibTrans" cxnId="{C5B483FD-B715-4011-9201-505B8F568E98}">
      <dgm:prSet/>
      <dgm:spPr/>
      <dgm:t>
        <a:bodyPr/>
        <a:lstStyle/>
        <a:p>
          <a:endParaRPr lang="en-US"/>
        </a:p>
      </dgm:t>
    </dgm:pt>
    <dgm:pt modelId="{BFC6D690-9F1D-48DE-9100-B8089CCC958A}">
      <dgm:prSet/>
      <dgm:spPr/>
      <dgm:t>
        <a:bodyPr/>
        <a:lstStyle/>
        <a:p>
          <a:r>
            <a:rPr lang="el-GR" b="1" dirty="0"/>
            <a:t>«Πώς διαχειρίζομαι την πολυπλοκότητα, τα λάθη και τις αποτυχίες στη σταδιοδρομία μου;»  (17/06/2022)</a:t>
          </a:r>
          <a:endParaRPr lang="en-US" b="1" dirty="0"/>
        </a:p>
      </dgm:t>
    </dgm:pt>
    <dgm:pt modelId="{F4191169-FA07-4292-BA99-905335570F8A}" type="parTrans" cxnId="{532A186F-2E35-415B-B765-CDCCFB5596F9}">
      <dgm:prSet/>
      <dgm:spPr/>
      <dgm:t>
        <a:bodyPr/>
        <a:lstStyle/>
        <a:p>
          <a:endParaRPr lang="en-US"/>
        </a:p>
      </dgm:t>
    </dgm:pt>
    <dgm:pt modelId="{AA99513E-640E-4738-8969-7AFCB6274446}" type="sibTrans" cxnId="{532A186F-2E35-415B-B765-CDCCFB5596F9}">
      <dgm:prSet/>
      <dgm:spPr/>
      <dgm:t>
        <a:bodyPr/>
        <a:lstStyle/>
        <a:p>
          <a:endParaRPr lang="en-US"/>
        </a:p>
      </dgm:t>
    </dgm:pt>
    <dgm:pt modelId="{80EA8296-D96C-4A48-9AEB-CBB7F06152D6}">
      <dgm:prSet/>
      <dgm:spPr/>
      <dgm:t>
        <a:bodyPr/>
        <a:lstStyle/>
        <a:p>
          <a:r>
            <a:rPr lang="el-GR" b="1" dirty="0"/>
            <a:t>«Η Δεξιότητα της επίλυσης προβλημάτων και συγκρούσεων ως </a:t>
          </a:r>
          <a:r>
            <a:rPr lang="el-GR" b="1" dirty="0" err="1"/>
            <a:t>μέσo</a:t>
          </a:r>
          <a:r>
            <a:rPr lang="el-GR" b="1" dirty="0"/>
            <a:t> πλοήγησης σε επαγγελματικά περιβάλλοντα». (23/09/2022)</a:t>
          </a:r>
          <a:endParaRPr lang="en-US" b="1" dirty="0"/>
        </a:p>
      </dgm:t>
    </dgm:pt>
    <dgm:pt modelId="{DD5B8B43-F6B8-4F30-8FA5-F8B180A1411C}" type="parTrans" cxnId="{E8BB6D61-26EF-4F79-B157-845FB1F6B140}">
      <dgm:prSet/>
      <dgm:spPr/>
      <dgm:t>
        <a:bodyPr/>
        <a:lstStyle/>
        <a:p>
          <a:endParaRPr lang="en-US"/>
        </a:p>
      </dgm:t>
    </dgm:pt>
    <dgm:pt modelId="{2804107E-A0A2-430B-8A3D-DC243DB0B5BB}" type="sibTrans" cxnId="{E8BB6D61-26EF-4F79-B157-845FB1F6B140}">
      <dgm:prSet/>
      <dgm:spPr/>
      <dgm:t>
        <a:bodyPr/>
        <a:lstStyle/>
        <a:p>
          <a:endParaRPr lang="en-US"/>
        </a:p>
      </dgm:t>
    </dgm:pt>
    <dgm:pt modelId="{6BD39AEA-E66C-4677-8883-18748CD8D5A3}">
      <dgm:prSet/>
      <dgm:spPr/>
      <dgm:t>
        <a:bodyPr/>
        <a:lstStyle/>
        <a:p>
          <a:r>
            <a:rPr lang="el-GR" b="1" dirty="0"/>
            <a:t>«Η γλώσσα του σώματος και η θετική γλώσσα σε συνέντευξη εργασίας». (04/11/2022)</a:t>
          </a:r>
          <a:endParaRPr lang="en-US" b="1" dirty="0"/>
        </a:p>
      </dgm:t>
    </dgm:pt>
    <dgm:pt modelId="{A703DE5D-8772-4DCF-BC27-01AA6AEB8CA5}" type="parTrans" cxnId="{A25FDE02-8CFF-407F-A28A-C7E831EC43EA}">
      <dgm:prSet/>
      <dgm:spPr/>
      <dgm:t>
        <a:bodyPr/>
        <a:lstStyle/>
        <a:p>
          <a:endParaRPr lang="en-US"/>
        </a:p>
      </dgm:t>
    </dgm:pt>
    <dgm:pt modelId="{4AD7EBD8-A1BA-442D-8CFD-99C733E3BA85}" type="sibTrans" cxnId="{A25FDE02-8CFF-407F-A28A-C7E831EC43EA}">
      <dgm:prSet/>
      <dgm:spPr/>
      <dgm:t>
        <a:bodyPr/>
        <a:lstStyle/>
        <a:p>
          <a:endParaRPr lang="en-US"/>
        </a:p>
      </dgm:t>
    </dgm:pt>
    <dgm:pt modelId="{A85DAF91-AA75-4818-B849-445E51484E68}" type="pres">
      <dgm:prSet presAssocID="{3CC807FD-019B-4949-962B-CE8F8A64E6F7}" presName="diagram" presStyleCnt="0">
        <dgm:presLayoutVars>
          <dgm:dir/>
          <dgm:resizeHandles val="exact"/>
        </dgm:presLayoutVars>
      </dgm:prSet>
      <dgm:spPr/>
    </dgm:pt>
    <dgm:pt modelId="{098D7E7D-C8BC-4AB0-80F8-21FFB4D90D9B}" type="pres">
      <dgm:prSet presAssocID="{C20AE42B-5CC2-4FF7-A607-FFF8BDDD8623}" presName="node" presStyleLbl="node1" presStyleIdx="0" presStyleCnt="9">
        <dgm:presLayoutVars>
          <dgm:bulletEnabled val="1"/>
        </dgm:presLayoutVars>
      </dgm:prSet>
      <dgm:spPr/>
    </dgm:pt>
    <dgm:pt modelId="{D98BC87C-256B-4C19-9953-1855A0964818}" type="pres">
      <dgm:prSet presAssocID="{050E8FED-8630-4322-80FA-C14309D100AA}" presName="sibTrans" presStyleCnt="0"/>
      <dgm:spPr/>
    </dgm:pt>
    <dgm:pt modelId="{83C7B0AA-44EA-4FC9-8D41-28EB0E56B79B}" type="pres">
      <dgm:prSet presAssocID="{CFE86458-1824-430C-94C9-DF999477C3DF}" presName="node" presStyleLbl="node1" presStyleIdx="1" presStyleCnt="9">
        <dgm:presLayoutVars>
          <dgm:bulletEnabled val="1"/>
        </dgm:presLayoutVars>
      </dgm:prSet>
      <dgm:spPr/>
    </dgm:pt>
    <dgm:pt modelId="{B59C337A-09CF-4DC2-BD3C-DC8286DF90FF}" type="pres">
      <dgm:prSet presAssocID="{B649E238-8BEB-4EF4-AED5-3E31BA2A9244}" presName="sibTrans" presStyleCnt="0"/>
      <dgm:spPr/>
    </dgm:pt>
    <dgm:pt modelId="{7E62B314-E39B-4C81-BC99-4787106979EE}" type="pres">
      <dgm:prSet presAssocID="{AAB9C35A-23D7-42C5-9053-20741372ED22}" presName="node" presStyleLbl="node1" presStyleIdx="2" presStyleCnt="9">
        <dgm:presLayoutVars>
          <dgm:bulletEnabled val="1"/>
        </dgm:presLayoutVars>
      </dgm:prSet>
      <dgm:spPr/>
    </dgm:pt>
    <dgm:pt modelId="{1726A59B-44B9-4CDB-A270-855F75987B53}" type="pres">
      <dgm:prSet presAssocID="{D6B31E63-29A4-4702-9590-9C29802108F6}" presName="sibTrans" presStyleCnt="0"/>
      <dgm:spPr/>
    </dgm:pt>
    <dgm:pt modelId="{2A849C7A-152B-4C07-BB51-7920B53DAB79}" type="pres">
      <dgm:prSet presAssocID="{CFA43883-C9B7-4193-BE17-AB2A8FD23A6C}" presName="node" presStyleLbl="node1" presStyleIdx="3" presStyleCnt="9">
        <dgm:presLayoutVars>
          <dgm:bulletEnabled val="1"/>
        </dgm:presLayoutVars>
      </dgm:prSet>
      <dgm:spPr/>
    </dgm:pt>
    <dgm:pt modelId="{DF447DED-0BAA-43BF-895B-A6154EE02788}" type="pres">
      <dgm:prSet presAssocID="{A4898181-3C00-4F35-AD7A-AF9B00BB0EBA}" presName="sibTrans" presStyleCnt="0"/>
      <dgm:spPr/>
    </dgm:pt>
    <dgm:pt modelId="{33AA398F-4D5E-4F1B-A45B-82EA3D53C973}" type="pres">
      <dgm:prSet presAssocID="{BBA4CF73-CA84-4405-AD32-3AACBB9A641C}" presName="node" presStyleLbl="node1" presStyleIdx="4" presStyleCnt="9">
        <dgm:presLayoutVars>
          <dgm:bulletEnabled val="1"/>
        </dgm:presLayoutVars>
      </dgm:prSet>
      <dgm:spPr/>
    </dgm:pt>
    <dgm:pt modelId="{39FFD6FF-246B-4E3C-8400-945C73AC1F0E}" type="pres">
      <dgm:prSet presAssocID="{97D0E0B3-2EDB-4F81-91E0-1E941D2B1BE3}" presName="sibTrans" presStyleCnt="0"/>
      <dgm:spPr/>
    </dgm:pt>
    <dgm:pt modelId="{C3136FE8-CA8C-41AB-8E99-2A5EF406BD0D}" type="pres">
      <dgm:prSet presAssocID="{C6756F45-315C-43EC-99B1-71B4E637A54D}" presName="node" presStyleLbl="node1" presStyleIdx="5" presStyleCnt="9">
        <dgm:presLayoutVars>
          <dgm:bulletEnabled val="1"/>
        </dgm:presLayoutVars>
      </dgm:prSet>
      <dgm:spPr/>
    </dgm:pt>
    <dgm:pt modelId="{61C14817-8C99-4AAA-BBB2-7D12F4BE1243}" type="pres">
      <dgm:prSet presAssocID="{4AA55B2D-298E-4A2A-ABB6-A414CDE8255B}" presName="sibTrans" presStyleCnt="0"/>
      <dgm:spPr/>
    </dgm:pt>
    <dgm:pt modelId="{99AA9095-3952-4806-80A2-24BB22B8BF47}" type="pres">
      <dgm:prSet presAssocID="{BFC6D690-9F1D-48DE-9100-B8089CCC958A}" presName="node" presStyleLbl="node1" presStyleIdx="6" presStyleCnt="9">
        <dgm:presLayoutVars>
          <dgm:bulletEnabled val="1"/>
        </dgm:presLayoutVars>
      </dgm:prSet>
      <dgm:spPr/>
    </dgm:pt>
    <dgm:pt modelId="{3C380B73-532E-46A5-8EFD-AA19FF52D13A}" type="pres">
      <dgm:prSet presAssocID="{AA99513E-640E-4738-8969-7AFCB6274446}" presName="sibTrans" presStyleCnt="0"/>
      <dgm:spPr/>
    </dgm:pt>
    <dgm:pt modelId="{F3C19D1F-4E1A-42B7-9B41-5A7A68F1E860}" type="pres">
      <dgm:prSet presAssocID="{80EA8296-D96C-4A48-9AEB-CBB7F06152D6}" presName="node" presStyleLbl="node1" presStyleIdx="7" presStyleCnt="9">
        <dgm:presLayoutVars>
          <dgm:bulletEnabled val="1"/>
        </dgm:presLayoutVars>
      </dgm:prSet>
      <dgm:spPr/>
    </dgm:pt>
    <dgm:pt modelId="{76BB4DAE-A4CA-4640-9538-DF79B0B25CBC}" type="pres">
      <dgm:prSet presAssocID="{2804107E-A0A2-430B-8A3D-DC243DB0B5BB}" presName="sibTrans" presStyleCnt="0"/>
      <dgm:spPr/>
    </dgm:pt>
    <dgm:pt modelId="{4FE4ED74-5700-4710-9A06-ED963945685A}" type="pres">
      <dgm:prSet presAssocID="{6BD39AEA-E66C-4677-8883-18748CD8D5A3}" presName="node" presStyleLbl="node1" presStyleIdx="8" presStyleCnt="9">
        <dgm:presLayoutVars>
          <dgm:bulletEnabled val="1"/>
        </dgm:presLayoutVars>
      </dgm:prSet>
      <dgm:spPr/>
    </dgm:pt>
  </dgm:ptLst>
  <dgm:cxnLst>
    <dgm:cxn modelId="{A25FDE02-8CFF-407F-A28A-C7E831EC43EA}" srcId="{3CC807FD-019B-4949-962B-CE8F8A64E6F7}" destId="{6BD39AEA-E66C-4677-8883-18748CD8D5A3}" srcOrd="8" destOrd="0" parTransId="{A703DE5D-8772-4DCF-BC27-01AA6AEB8CA5}" sibTransId="{4AD7EBD8-A1BA-442D-8CFD-99C733E3BA85}"/>
    <dgm:cxn modelId="{305A9203-ECFE-4791-9127-9788F9CA88FB}" type="presOf" srcId="{3CC807FD-019B-4949-962B-CE8F8A64E6F7}" destId="{A85DAF91-AA75-4818-B849-445E51484E68}" srcOrd="0" destOrd="0" presId="urn:microsoft.com/office/officeart/2005/8/layout/default"/>
    <dgm:cxn modelId="{8E1D0628-5E75-4006-B1E0-6C2E3D99A5EC}" type="presOf" srcId="{BBA4CF73-CA84-4405-AD32-3AACBB9A641C}" destId="{33AA398F-4D5E-4F1B-A45B-82EA3D53C973}" srcOrd="0" destOrd="0" presId="urn:microsoft.com/office/officeart/2005/8/layout/default"/>
    <dgm:cxn modelId="{7B8DDF35-D5C4-4BD5-94DD-BEEDCA60B9A5}" srcId="{3CC807FD-019B-4949-962B-CE8F8A64E6F7}" destId="{C20AE42B-5CC2-4FF7-A607-FFF8BDDD8623}" srcOrd="0" destOrd="0" parTransId="{35F09DAB-56E9-43A5-BEF3-45A263CDF99F}" sibTransId="{050E8FED-8630-4322-80FA-C14309D100AA}"/>
    <dgm:cxn modelId="{E8BB6D61-26EF-4F79-B157-845FB1F6B140}" srcId="{3CC807FD-019B-4949-962B-CE8F8A64E6F7}" destId="{80EA8296-D96C-4A48-9AEB-CBB7F06152D6}" srcOrd="7" destOrd="0" parTransId="{DD5B8B43-F6B8-4F30-8FA5-F8B180A1411C}" sibTransId="{2804107E-A0A2-430B-8A3D-DC243DB0B5BB}"/>
    <dgm:cxn modelId="{7DDC7B67-8E13-4A16-82FA-D8E2E7BF47A7}" srcId="{3CC807FD-019B-4949-962B-CE8F8A64E6F7}" destId="{CFA43883-C9B7-4193-BE17-AB2A8FD23A6C}" srcOrd="3" destOrd="0" parTransId="{516820C9-CFD1-4EF4-90CC-980E09BDEAF4}" sibTransId="{A4898181-3C00-4F35-AD7A-AF9B00BB0EBA}"/>
    <dgm:cxn modelId="{362B8F69-4630-47F7-97C3-DB557A7B41C8}" type="presOf" srcId="{6BD39AEA-E66C-4677-8883-18748CD8D5A3}" destId="{4FE4ED74-5700-4710-9A06-ED963945685A}" srcOrd="0" destOrd="0" presId="urn:microsoft.com/office/officeart/2005/8/layout/default"/>
    <dgm:cxn modelId="{532A186F-2E35-415B-B765-CDCCFB5596F9}" srcId="{3CC807FD-019B-4949-962B-CE8F8A64E6F7}" destId="{BFC6D690-9F1D-48DE-9100-B8089CCC958A}" srcOrd="6" destOrd="0" parTransId="{F4191169-FA07-4292-BA99-905335570F8A}" sibTransId="{AA99513E-640E-4738-8969-7AFCB6274446}"/>
    <dgm:cxn modelId="{ACF7AD7E-DB94-4887-8A36-04319FE58B5F}" type="presOf" srcId="{BFC6D690-9F1D-48DE-9100-B8089CCC958A}" destId="{99AA9095-3952-4806-80A2-24BB22B8BF47}" srcOrd="0" destOrd="0" presId="urn:microsoft.com/office/officeart/2005/8/layout/default"/>
    <dgm:cxn modelId="{932FB081-6984-429E-ADFE-DC2AF0D4D77A}" srcId="{3CC807FD-019B-4949-962B-CE8F8A64E6F7}" destId="{BBA4CF73-CA84-4405-AD32-3AACBB9A641C}" srcOrd="4" destOrd="0" parTransId="{FACD8CF4-6D83-4393-9ED8-429F78474372}" sibTransId="{97D0E0B3-2EDB-4F81-91E0-1E941D2B1BE3}"/>
    <dgm:cxn modelId="{84B80D92-202D-4DF8-89AE-F1147E0B7F51}" type="presOf" srcId="{AAB9C35A-23D7-42C5-9053-20741372ED22}" destId="{7E62B314-E39B-4C81-BC99-4787106979EE}" srcOrd="0" destOrd="0" presId="urn:microsoft.com/office/officeart/2005/8/layout/default"/>
    <dgm:cxn modelId="{9DE5F394-6525-4716-8766-16B7469EA272}" type="presOf" srcId="{C20AE42B-5CC2-4FF7-A607-FFF8BDDD8623}" destId="{098D7E7D-C8BC-4AB0-80F8-21FFB4D90D9B}" srcOrd="0" destOrd="0" presId="urn:microsoft.com/office/officeart/2005/8/layout/default"/>
    <dgm:cxn modelId="{A8934399-962A-4F58-A34A-227E6E14D1E5}" srcId="{3CC807FD-019B-4949-962B-CE8F8A64E6F7}" destId="{CFE86458-1824-430C-94C9-DF999477C3DF}" srcOrd="1" destOrd="0" parTransId="{8AA24DD0-6E9C-431E-9C21-9C71125344FA}" sibTransId="{B649E238-8BEB-4EF4-AED5-3E31BA2A9244}"/>
    <dgm:cxn modelId="{6054B29F-5F62-404A-B37F-F6EDACB1EF9C}" type="presOf" srcId="{80EA8296-D96C-4A48-9AEB-CBB7F06152D6}" destId="{F3C19D1F-4E1A-42B7-9B41-5A7A68F1E860}" srcOrd="0" destOrd="0" presId="urn:microsoft.com/office/officeart/2005/8/layout/default"/>
    <dgm:cxn modelId="{DB93CFA4-F366-4D31-B284-8E3A7718EBE8}" srcId="{3CC807FD-019B-4949-962B-CE8F8A64E6F7}" destId="{AAB9C35A-23D7-42C5-9053-20741372ED22}" srcOrd="2" destOrd="0" parTransId="{7682F58C-4A3A-4DEC-AD22-ED641F83A83B}" sibTransId="{D6B31E63-29A4-4702-9590-9C29802108F6}"/>
    <dgm:cxn modelId="{1D98D3CF-E552-465B-B753-EAF079A00BF7}" type="presOf" srcId="{CFA43883-C9B7-4193-BE17-AB2A8FD23A6C}" destId="{2A849C7A-152B-4C07-BB51-7920B53DAB79}" srcOrd="0" destOrd="0" presId="urn:microsoft.com/office/officeart/2005/8/layout/default"/>
    <dgm:cxn modelId="{7B51B6D3-011C-434E-BB75-55AFFBA760B6}" type="presOf" srcId="{C6756F45-315C-43EC-99B1-71B4E637A54D}" destId="{C3136FE8-CA8C-41AB-8E99-2A5EF406BD0D}" srcOrd="0" destOrd="0" presId="urn:microsoft.com/office/officeart/2005/8/layout/default"/>
    <dgm:cxn modelId="{0F1CDCE3-9439-4E52-800F-50585FEBE2F1}" type="presOf" srcId="{CFE86458-1824-430C-94C9-DF999477C3DF}" destId="{83C7B0AA-44EA-4FC9-8D41-28EB0E56B79B}" srcOrd="0" destOrd="0" presId="urn:microsoft.com/office/officeart/2005/8/layout/default"/>
    <dgm:cxn modelId="{C5B483FD-B715-4011-9201-505B8F568E98}" srcId="{3CC807FD-019B-4949-962B-CE8F8A64E6F7}" destId="{C6756F45-315C-43EC-99B1-71B4E637A54D}" srcOrd="5" destOrd="0" parTransId="{572CFB79-2D47-43B6-9950-A08DF7A7D9A9}" sibTransId="{4AA55B2D-298E-4A2A-ABB6-A414CDE8255B}"/>
    <dgm:cxn modelId="{1EBF8666-B606-4A63-8A07-E451A5B11D8A}" type="presParOf" srcId="{A85DAF91-AA75-4818-B849-445E51484E68}" destId="{098D7E7D-C8BC-4AB0-80F8-21FFB4D90D9B}" srcOrd="0" destOrd="0" presId="urn:microsoft.com/office/officeart/2005/8/layout/default"/>
    <dgm:cxn modelId="{1E314AA6-02B3-4C64-8F2A-08051CDC9391}" type="presParOf" srcId="{A85DAF91-AA75-4818-B849-445E51484E68}" destId="{D98BC87C-256B-4C19-9953-1855A0964818}" srcOrd="1" destOrd="0" presId="urn:microsoft.com/office/officeart/2005/8/layout/default"/>
    <dgm:cxn modelId="{29FBE4A2-225B-4EAD-BF81-1CC88E260DFC}" type="presParOf" srcId="{A85DAF91-AA75-4818-B849-445E51484E68}" destId="{83C7B0AA-44EA-4FC9-8D41-28EB0E56B79B}" srcOrd="2" destOrd="0" presId="urn:microsoft.com/office/officeart/2005/8/layout/default"/>
    <dgm:cxn modelId="{FCF800BC-9FC6-47A3-943A-8E7F2F345D1F}" type="presParOf" srcId="{A85DAF91-AA75-4818-B849-445E51484E68}" destId="{B59C337A-09CF-4DC2-BD3C-DC8286DF90FF}" srcOrd="3" destOrd="0" presId="urn:microsoft.com/office/officeart/2005/8/layout/default"/>
    <dgm:cxn modelId="{AE7C4217-8B39-4A37-A0E2-6B1D87883515}" type="presParOf" srcId="{A85DAF91-AA75-4818-B849-445E51484E68}" destId="{7E62B314-E39B-4C81-BC99-4787106979EE}" srcOrd="4" destOrd="0" presId="urn:microsoft.com/office/officeart/2005/8/layout/default"/>
    <dgm:cxn modelId="{6CE61309-7EAD-4373-8E2B-170A68F27E8E}" type="presParOf" srcId="{A85DAF91-AA75-4818-B849-445E51484E68}" destId="{1726A59B-44B9-4CDB-A270-855F75987B53}" srcOrd="5" destOrd="0" presId="urn:microsoft.com/office/officeart/2005/8/layout/default"/>
    <dgm:cxn modelId="{A7B1F2A2-1079-4B51-8AAF-E104143E5A6B}" type="presParOf" srcId="{A85DAF91-AA75-4818-B849-445E51484E68}" destId="{2A849C7A-152B-4C07-BB51-7920B53DAB79}" srcOrd="6" destOrd="0" presId="urn:microsoft.com/office/officeart/2005/8/layout/default"/>
    <dgm:cxn modelId="{65A6DE03-4CDE-4B6D-BF45-31E836B79362}" type="presParOf" srcId="{A85DAF91-AA75-4818-B849-445E51484E68}" destId="{DF447DED-0BAA-43BF-895B-A6154EE02788}" srcOrd="7" destOrd="0" presId="urn:microsoft.com/office/officeart/2005/8/layout/default"/>
    <dgm:cxn modelId="{B5AAAA21-476B-43D0-9D02-8C9A1C2DAFF3}" type="presParOf" srcId="{A85DAF91-AA75-4818-B849-445E51484E68}" destId="{33AA398F-4D5E-4F1B-A45B-82EA3D53C973}" srcOrd="8" destOrd="0" presId="urn:microsoft.com/office/officeart/2005/8/layout/default"/>
    <dgm:cxn modelId="{5A072007-73E7-4299-B570-27B0276AD10E}" type="presParOf" srcId="{A85DAF91-AA75-4818-B849-445E51484E68}" destId="{39FFD6FF-246B-4E3C-8400-945C73AC1F0E}" srcOrd="9" destOrd="0" presId="urn:microsoft.com/office/officeart/2005/8/layout/default"/>
    <dgm:cxn modelId="{F81B1E0E-59C0-45F3-8E1B-DD181A5AAFC3}" type="presParOf" srcId="{A85DAF91-AA75-4818-B849-445E51484E68}" destId="{C3136FE8-CA8C-41AB-8E99-2A5EF406BD0D}" srcOrd="10" destOrd="0" presId="urn:microsoft.com/office/officeart/2005/8/layout/default"/>
    <dgm:cxn modelId="{F3AB5265-EB14-4753-8CA5-81B65DC1A949}" type="presParOf" srcId="{A85DAF91-AA75-4818-B849-445E51484E68}" destId="{61C14817-8C99-4AAA-BBB2-7D12F4BE1243}" srcOrd="11" destOrd="0" presId="urn:microsoft.com/office/officeart/2005/8/layout/default"/>
    <dgm:cxn modelId="{1F02170B-EF07-4789-B821-F6E0B2EF2B2F}" type="presParOf" srcId="{A85DAF91-AA75-4818-B849-445E51484E68}" destId="{99AA9095-3952-4806-80A2-24BB22B8BF47}" srcOrd="12" destOrd="0" presId="urn:microsoft.com/office/officeart/2005/8/layout/default"/>
    <dgm:cxn modelId="{A361600E-E0AC-48CB-8518-41C3BE4969B2}" type="presParOf" srcId="{A85DAF91-AA75-4818-B849-445E51484E68}" destId="{3C380B73-532E-46A5-8EFD-AA19FF52D13A}" srcOrd="13" destOrd="0" presId="urn:microsoft.com/office/officeart/2005/8/layout/default"/>
    <dgm:cxn modelId="{A339EC01-2352-4093-853F-B880E9E658DD}" type="presParOf" srcId="{A85DAF91-AA75-4818-B849-445E51484E68}" destId="{F3C19D1F-4E1A-42B7-9B41-5A7A68F1E860}" srcOrd="14" destOrd="0" presId="urn:microsoft.com/office/officeart/2005/8/layout/default"/>
    <dgm:cxn modelId="{D1B8A964-9874-4E56-A222-8C7A62803E98}" type="presParOf" srcId="{A85DAF91-AA75-4818-B849-445E51484E68}" destId="{76BB4DAE-A4CA-4640-9538-DF79B0B25CBC}" srcOrd="15" destOrd="0" presId="urn:microsoft.com/office/officeart/2005/8/layout/default"/>
    <dgm:cxn modelId="{7C0F098F-AEC0-405A-A508-52F145F37A6F}" type="presParOf" srcId="{A85DAF91-AA75-4818-B849-445E51484E68}" destId="{4FE4ED74-5700-4710-9A06-ED963945685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8D36E9-3335-4E64-B7CF-07BF4114B7C5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59C8EC4-9AA6-413B-AE92-CBB5F7A6832C}">
      <dgm:prSet/>
      <dgm:spPr/>
      <dgm:t>
        <a:bodyPr/>
        <a:lstStyle/>
        <a:p>
          <a:r>
            <a:rPr lang="el-GR" b="1" dirty="0"/>
            <a:t>Οργάνωση Θεματικών Εκδηλώσεων Προβολής και Παρουσίασης ανά Σχολή των ΠΜΣ</a:t>
          </a:r>
          <a:endParaRPr lang="en-US" b="1" dirty="0"/>
        </a:p>
      </dgm:t>
    </dgm:pt>
    <dgm:pt modelId="{F2FCDE74-CD18-4E49-9447-ADA52666A960}" type="parTrans" cxnId="{26DB48B7-F565-4610-AC30-53E618E16421}">
      <dgm:prSet/>
      <dgm:spPr/>
      <dgm:t>
        <a:bodyPr/>
        <a:lstStyle/>
        <a:p>
          <a:endParaRPr lang="en-US"/>
        </a:p>
      </dgm:t>
    </dgm:pt>
    <dgm:pt modelId="{172F9AFB-E3FB-42A1-B317-185F10753674}" type="sibTrans" cxnId="{26DB48B7-F565-4610-AC30-53E618E16421}">
      <dgm:prSet/>
      <dgm:spPr/>
      <dgm:t>
        <a:bodyPr/>
        <a:lstStyle/>
        <a:p>
          <a:endParaRPr lang="en-US"/>
        </a:p>
      </dgm:t>
    </dgm:pt>
    <dgm:pt modelId="{4D1141ED-5948-4452-B8E7-366E0DB571BC}">
      <dgm:prSet/>
      <dgm:spPr/>
      <dgm:t>
        <a:bodyPr/>
        <a:lstStyle/>
        <a:p>
          <a:r>
            <a:rPr lang="el-GR" b="1" dirty="0"/>
            <a:t>Οργάνωση Κεντρικής Διαδικτυακής Εκδήλωσης Παρουσίασης των Προγραμμάτων Προπτυχιακών Σπουδών των Τμημάτων του ΕΚΠΑ</a:t>
          </a:r>
          <a:endParaRPr lang="en-US" b="1" dirty="0"/>
        </a:p>
      </dgm:t>
    </dgm:pt>
    <dgm:pt modelId="{C9210BE6-700E-4105-8703-7CEC61BC0AEF}" type="parTrans" cxnId="{614DA938-4620-4807-B785-AF9A6E0EE797}">
      <dgm:prSet/>
      <dgm:spPr/>
      <dgm:t>
        <a:bodyPr/>
        <a:lstStyle/>
        <a:p>
          <a:endParaRPr lang="en-US"/>
        </a:p>
      </dgm:t>
    </dgm:pt>
    <dgm:pt modelId="{21819D48-B131-487E-ACBB-72B436315B42}" type="sibTrans" cxnId="{614DA938-4620-4807-B785-AF9A6E0EE797}">
      <dgm:prSet/>
      <dgm:spPr/>
      <dgm:t>
        <a:bodyPr/>
        <a:lstStyle/>
        <a:p>
          <a:endParaRPr lang="en-US"/>
        </a:p>
      </dgm:t>
    </dgm:pt>
    <dgm:pt modelId="{FF690F6F-6263-442C-9637-580BE8918440}">
      <dgm:prSet/>
      <dgm:spPr/>
      <dgm:t>
        <a:bodyPr/>
        <a:lstStyle/>
        <a:p>
          <a:r>
            <a:rPr lang="el-GR" dirty="0"/>
            <a:t>Συντονισμός και Συνεργασία με τα Τμήματα του Ιδρύματος για την ενημέρωση Σχολείων για τις επιλογές Σπουδών στο ΕΚΠΑ</a:t>
          </a:r>
          <a:endParaRPr lang="en-US" dirty="0"/>
        </a:p>
      </dgm:t>
    </dgm:pt>
    <dgm:pt modelId="{5F86C158-CC73-40D0-8105-AAB8DFFCA28B}" type="parTrans" cxnId="{24032565-D294-4BEB-929A-73A6CC4DD65D}">
      <dgm:prSet/>
      <dgm:spPr/>
      <dgm:t>
        <a:bodyPr/>
        <a:lstStyle/>
        <a:p>
          <a:endParaRPr lang="en-US"/>
        </a:p>
      </dgm:t>
    </dgm:pt>
    <dgm:pt modelId="{94DA7704-9E84-405F-A107-D13A3AC8C929}" type="sibTrans" cxnId="{24032565-D294-4BEB-929A-73A6CC4DD65D}">
      <dgm:prSet/>
      <dgm:spPr/>
      <dgm:t>
        <a:bodyPr/>
        <a:lstStyle/>
        <a:p>
          <a:endParaRPr lang="en-US"/>
        </a:p>
      </dgm:t>
    </dgm:pt>
    <dgm:pt modelId="{217535DA-21AB-4316-B870-70AC3617CFC0}" type="pres">
      <dgm:prSet presAssocID="{AA8D36E9-3335-4E64-B7CF-07BF4114B7C5}" presName="outerComposite" presStyleCnt="0">
        <dgm:presLayoutVars>
          <dgm:chMax val="5"/>
          <dgm:dir/>
          <dgm:resizeHandles val="exact"/>
        </dgm:presLayoutVars>
      </dgm:prSet>
      <dgm:spPr/>
    </dgm:pt>
    <dgm:pt modelId="{AB2C6208-F644-471B-87B6-81A1017311E9}" type="pres">
      <dgm:prSet presAssocID="{AA8D36E9-3335-4E64-B7CF-07BF4114B7C5}" presName="dummyMaxCanvas" presStyleCnt="0">
        <dgm:presLayoutVars/>
      </dgm:prSet>
      <dgm:spPr/>
    </dgm:pt>
    <dgm:pt modelId="{E0AD620E-87D0-4031-9F9E-CB7A778E20F8}" type="pres">
      <dgm:prSet presAssocID="{AA8D36E9-3335-4E64-B7CF-07BF4114B7C5}" presName="ThreeNodes_1" presStyleLbl="node1" presStyleIdx="0" presStyleCnt="3">
        <dgm:presLayoutVars>
          <dgm:bulletEnabled val="1"/>
        </dgm:presLayoutVars>
      </dgm:prSet>
      <dgm:spPr/>
    </dgm:pt>
    <dgm:pt modelId="{A11F9144-532B-4387-91F7-B9D7FFD863B9}" type="pres">
      <dgm:prSet presAssocID="{AA8D36E9-3335-4E64-B7CF-07BF4114B7C5}" presName="ThreeNodes_2" presStyleLbl="node1" presStyleIdx="1" presStyleCnt="3">
        <dgm:presLayoutVars>
          <dgm:bulletEnabled val="1"/>
        </dgm:presLayoutVars>
      </dgm:prSet>
      <dgm:spPr/>
    </dgm:pt>
    <dgm:pt modelId="{F38056B3-A745-490B-A6C4-4CAC344FB313}" type="pres">
      <dgm:prSet presAssocID="{AA8D36E9-3335-4E64-B7CF-07BF4114B7C5}" presName="ThreeNodes_3" presStyleLbl="node1" presStyleIdx="2" presStyleCnt="3">
        <dgm:presLayoutVars>
          <dgm:bulletEnabled val="1"/>
        </dgm:presLayoutVars>
      </dgm:prSet>
      <dgm:spPr/>
    </dgm:pt>
    <dgm:pt modelId="{7AABED2F-3649-4001-99D7-F225CD324593}" type="pres">
      <dgm:prSet presAssocID="{AA8D36E9-3335-4E64-B7CF-07BF4114B7C5}" presName="ThreeConn_1-2" presStyleLbl="fgAccFollowNode1" presStyleIdx="0" presStyleCnt="2">
        <dgm:presLayoutVars>
          <dgm:bulletEnabled val="1"/>
        </dgm:presLayoutVars>
      </dgm:prSet>
      <dgm:spPr/>
    </dgm:pt>
    <dgm:pt modelId="{038206D8-B403-49A1-A617-978854CDAAB3}" type="pres">
      <dgm:prSet presAssocID="{AA8D36E9-3335-4E64-B7CF-07BF4114B7C5}" presName="ThreeConn_2-3" presStyleLbl="fgAccFollowNode1" presStyleIdx="1" presStyleCnt="2">
        <dgm:presLayoutVars>
          <dgm:bulletEnabled val="1"/>
        </dgm:presLayoutVars>
      </dgm:prSet>
      <dgm:spPr/>
    </dgm:pt>
    <dgm:pt modelId="{323661EC-6CD1-4B69-A8E0-CF30641E9DC7}" type="pres">
      <dgm:prSet presAssocID="{AA8D36E9-3335-4E64-B7CF-07BF4114B7C5}" presName="ThreeNodes_1_text" presStyleLbl="node1" presStyleIdx="2" presStyleCnt="3">
        <dgm:presLayoutVars>
          <dgm:bulletEnabled val="1"/>
        </dgm:presLayoutVars>
      </dgm:prSet>
      <dgm:spPr/>
    </dgm:pt>
    <dgm:pt modelId="{DD26C173-DAFF-4BC6-9512-2C15D90F05C0}" type="pres">
      <dgm:prSet presAssocID="{AA8D36E9-3335-4E64-B7CF-07BF4114B7C5}" presName="ThreeNodes_2_text" presStyleLbl="node1" presStyleIdx="2" presStyleCnt="3">
        <dgm:presLayoutVars>
          <dgm:bulletEnabled val="1"/>
        </dgm:presLayoutVars>
      </dgm:prSet>
      <dgm:spPr/>
    </dgm:pt>
    <dgm:pt modelId="{DA51F525-24F0-4AB6-BC28-0ECBCE4F093C}" type="pres">
      <dgm:prSet presAssocID="{AA8D36E9-3335-4E64-B7CF-07BF4114B7C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14DA938-4620-4807-B785-AF9A6E0EE797}" srcId="{AA8D36E9-3335-4E64-B7CF-07BF4114B7C5}" destId="{4D1141ED-5948-4452-B8E7-366E0DB571BC}" srcOrd="1" destOrd="0" parTransId="{C9210BE6-700E-4105-8703-7CEC61BC0AEF}" sibTransId="{21819D48-B131-487E-ACBB-72B436315B42}"/>
    <dgm:cxn modelId="{2FF0EC3B-CA22-4E6F-A523-7EFE527940A5}" type="presOf" srcId="{259C8EC4-9AA6-413B-AE92-CBB5F7A6832C}" destId="{E0AD620E-87D0-4031-9F9E-CB7A778E20F8}" srcOrd="0" destOrd="0" presId="urn:microsoft.com/office/officeart/2005/8/layout/vProcess5"/>
    <dgm:cxn modelId="{16B2695F-7DA2-44E0-884E-5D07ECE1C5B1}" type="presOf" srcId="{172F9AFB-E3FB-42A1-B317-185F10753674}" destId="{7AABED2F-3649-4001-99D7-F225CD324593}" srcOrd="0" destOrd="0" presId="urn:microsoft.com/office/officeart/2005/8/layout/vProcess5"/>
    <dgm:cxn modelId="{24032565-D294-4BEB-929A-73A6CC4DD65D}" srcId="{AA8D36E9-3335-4E64-B7CF-07BF4114B7C5}" destId="{FF690F6F-6263-442C-9637-580BE8918440}" srcOrd="2" destOrd="0" parTransId="{5F86C158-CC73-40D0-8105-AAB8DFFCA28B}" sibTransId="{94DA7704-9E84-405F-A107-D13A3AC8C929}"/>
    <dgm:cxn modelId="{F05E424B-9347-4EEC-8261-9FEE5078BDC8}" type="presOf" srcId="{AA8D36E9-3335-4E64-B7CF-07BF4114B7C5}" destId="{217535DA-21AB-4316-B870-70AC3617CFC0}" srcOrd="0" destOrd="0" presId="urn:microsoft.com/office/officeart/2005/8/layout/vProcess5"/>
    <dgm:cxn modelId="{7B8A0984-F626-4279-96BC-DC35B08816FE}" type="presOf" srcId="{4D1141ED-5948-4452-B8E7-366E0DB571BC}" destId="{A11F9144-532B-4387-91F7-B9D7FFD863B9}" srcOrd="0" destOrd="0" presId="urn:microsoft.com/office/officeart/2005/8/layout/vProcess5"/>
    <dgm:cxn modelId="{EAECDA96-FADD-4E2D-9BFD-38040393C877}" type="presOf" srcId="{FF690F6F-6263-442C-9637-580BE8918440}" destId="{DA51F525-24F0-4AB6-BC28-0ECBCE4F093C}" srcOrd="1" destOrd="0" presId="urn:microsoft.com/office/officeart/2005/8/layout/vProcess5"/>
    <dgm:cxn modelId="{168F4AB2-BA50-4D85-8851-99F09E35334C}" type="presOf" srcId="{259C8EC4-9AA6-413B-AE92-CBB5F7A6832C}" destId="{323661EC-6CD1-4B69-A8E0-CF30641E9DC7}" srcOrd="1" destOrd="0" presId="urn:microsoft.com/office/officeart/2005/8/layout/vProcess5"/>
    <dgm:cxn modelId="{26DB48B7-F565-4610-AC30-53E618E16421}" srcId="{AA8D36E9-3335-4E64-B7CF-07BF4114B7C5}" destId="{259C8EC4-9AA6-413B-AE92-CBB5F7A6832C}" srcOrd="0" destOrd="0" parTransId="{F2FCDE74-CD18-4E49-9447-ADA52666A960}" sibTransId="{172F9AFB-E3FB-42A1-B317-185F10753674}"/>
    <dgm:cxn modelId="{D532BBC1-50DA-40B2-A248-8A0D09316DA5}" type="presOf" srcId="{4D1141ED-5948-4452-B8E7-366E0DB571BC}" destId="{DD26C173-DAFF-4BC6-9512-2C15D90F05C0}" srcOrd="1" destOrd="0" presId="urn:microsoft.com/office/officeart/2005/8/layout/vProcess5"/>
    <dgm:cxn modelId="{10CD01C5-97CB-4617-B873-84D9E1F10DBB}" type="presOf" srcId="{21819D48-B131-487E-ACBB-72B436315B42}" destId="{038206D8-B403-49A1-A617-978854CDAAB3}" srcOrd="0" destOrd="0" presId="urn:microsoft.com/office/officeart/2005/8/layout/vProcess5"/>
    <dgm:cxn modelId="{6B1837FF-5BE6-42FE-8F50-8EBE531E4CC3}" type="presOf" srcId="{FF690F6F-6263-442C-9637-580BE8918440}" destId="{F38056B3-A745-490B-A6C4-4CAC344FB313}" srcOrd="0" destOrd="0" presId="urn:microsoft.com/office/officeart/2005/8/layout/vProcess5"/>
    <dgm:cxn modelId="{7CE97ADE-6CA9-4AB1-A5A3-C8C8D235CA9F}" type="presParOf" srcId="{217535DA-21AB-4316-B870-70AC3617CFC0}" destId="{AB2C6208-F644-471B-87B6-81A1017311E9}" srcOrd="0" destOrd="0" presId="urn:microsoft.com/office/officeart/2005/8/layout/vProcess5"/>
    <dgm:cxn modelId="{1DD5A29A-8DCB-4FE0-9435-F5109C43301A}" type="presParOf" srcId="{217535DA-21AB-4316-B870-70AC3617CFC0}" destId="{E0AD620E-87D0-4031-9F9E-CB7A778E20F8}" srcOrd="1" destOrd="0" presId="urn:microsoft.com/office/officeart/2005/8/layout/vProcess5"/>
    <dgm:cxn modelId="{92640BC9-107C-4102-A3F3-931DE37D48D3}" type="presParOf" srcId="{217535DA-21AB-4316-B870-70AC3617CFC0}" destId="{A11F9144-532B-4387-91F7-B9D7FFD863B9}" srcOrd="2" destOrd="0" presId="urn:microsoft.com/office/officeart/2005/8/layout/vProcess5"/>
    <dgm:cxn modelId="{C067B06B-F5E3-4E35-83CE-7D57E442B5A7}" type="presParOf" srcId="{217535DA-21AB-4316-B870-70AC3617CFC0}" destId="{F38056B3-A745-490B-A6C4-4CAC344FB313}" srcOrd="3" destOrd="0" presId="urn:microsoft.com/office/officeart/2005/8/layout/vProcess5"/>
    <dgm:cxn modelId="{AD444E4A-EC35-43FE-8613-73D992764270}" type="presParOf" srcId="{217535DA-21AB-4316-B870-70AC3617CFC0}" destId="{7AABED2F-3649-4001-99D7-F225CD324593}" srcOrd="4" destOrd="0" presId="urn:microsoft.com/office/officeart/2005/8/layout/vProcess5"/>
    <dgm:cxn modelId="{8A34D462-F4A6-4D80-AAD0-2882ABD85C9E}" type="presParOf" srcId="{217535DA-21AB-4316-B870-70AC3617CFC0}" destId="{038206D8-B403-49A1-A617-978854CDAAB3}" srcOrd="5" destOrd="0" presId="urn:microsoft.com/office/officeart/2005/8/layout/vProcess5"/>
    <dgm:cxn modelId="{63414AD2-6F2A-4030-8EF7-1BD6DA4A07D1}" type="presParOf" srcId="{217535DA-21AB-4316-B870-70AC3617CFC0}" destId="{323661EC-6CD1-4B69-A8E0-CF30641E9DC7}" srcOrd="6" destOrd="0" presId="urn:microsoft.com/office/officeart/2005/8/layout/vProcess5"/>
    <dgm:cxn modelId="{5B93D598-6209-462A-988D-2F265F28EC86}" type="presParOf" srcId="{217535DA-21AB-4316-B870-70AC3617CFC0}" destId="{DD26C173-DAFF-4BC6-9512-2C15D90F05C0}" srcOrd="7" destOrd="0" presId="urn:microsoft.com/office/officeart/2005/8/layout/vProcess5"/>
    <dgm:cxn modelId="{81AB763C-E952-4952-9598-662BAA0B0ECC}" type="presParOf" srcId="{217535DA-21AB-4316-B870-70AC3617CFC0}" destId="{DA51F525-24F0-4AB6-BC28-0ECBCE4F09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DD5B-11DC-4016-AB91-9F0A3B6A76A3}">
      <dsp:nvSpPr>
        <dsp:cNvPr id="0" name=""/>
        <dsp:cNvSpPr/>
      </dsp:nvSpPr>
      <dsp:spPr>
        <a:xfrm>
          <a:off x="0" y="399082"/>
          <a:ext cx="6967728" cy="11517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Πληροφόρηση για τα Προγράμματα Μεταπτυχιακών Σπουδών του Ιδρύματος</a:t>
          </a:r>
          <a:endParaRPr lang="en-US" sz="2000" b="1" kern="1200" dirty="0"/>
        </a:p>
      </dsp:txBody>
      <dsp:txXfrm>
        <a:off x="56222" y="455304"/>
        <a:ext cx="6855284" cy="1039274"/>
      </dsp:txXfrm>
    </dsp:sp>
    <dsp:sp modelId="{FBA2B9BD-019A-49C7-B128-6836521FF338}">
      <dsp:nvSpPr>
        <dsp:cNvPr id="0" name=""/>
        <dsp:cNvSpPr/>
      </dsp:nvSpPr>
      <dsp:spPr>
        <a:xfrm>
          <a:off x="0" y="1608401"/>
          <a:ext cx="6967728" cy="1151718"/>
        </a:xfrm>
        <a:prstGeom prst="roundRect">
          <a:avLst/>
        </a:prstGeom>
        <a:solidFill>
          <a:schemeClr val="accent2">
            <a:hueOff val="-504930"/>
            <a:satOff val="-3382"/>
            <a:lumOff val="7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Συμμετοχή σε Δράσεις Συμβουλευτικής και Επαγγελματικού Προσανατολισμού  και Επιχειρηματικότητας</a:t>
          </a:r>
          <a:endParaRPr lang="en-US" sz="2000" b="1" kern="1200" dirty="0"/>
        </a:p>
      </dsp:txBody>
      <dsp:txXfrm>
        <a:off x="56222" y="1664623"/>
        <a:ext cx="6855284" cy="1039274"/>
      </dsp:txXfrm>
    </dsp:sp>
    <dsp:sp modelId="{CACA0AEB-4CF9-4081-89C1-130D7FF52829}">
      <dsp:nvSpPr>
        <dsp:cNvPr id="0" name=""/>
        <dsp:cNvSpPr/>
      </dsp:nvSpPr>
      <dsp:spPr>
        <a:xfrm>
          <a:off x="0" y="2817720"/>
          <a:ext cx="6967728" cy="1151718"/>
        </a:xfrm>
        <a:prstGeom prst="roundRect">
          <a:avLst/>
        </a:prstGeom>
        <a:solidFill>
          <a:schemeClr val="accent2">
            <a:hueOff val="-1009861"/>
            <a:satOff val="-6765"/>
            <a:lumOff val="1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Συνεργασία με Σχολεία και Συμμετοχή σε εκδηλώσεις προβολής των Προγραμμάτων Σπουδών του ΕΚΠΑ σε μαθητές και γονείς</a:t>
          </a:r>
          <a:endParaRPr lang="en-US" sz="2000" b="1" kern="1200" dirty="0"/>
        </a:p>
      </dsp:txBody>
      <dsp:txXfrm>
        <a:off x="56222" y="2873942"/>
        <a:ext cx="6855284" cy="1039274"/>
      </dsp:txXfrm>
    </dsp:sp>
    <dsp:sp modelId="{D463C6C8-C4F8-4BB9-9ECC-9ABCA2F0512B}">
      <dsp:nvSpPr>
        <dsp:cNvPr id="0" name=""/>
        <dsp:cNvSpPr/>
      </dsp:nvSpPr>
      <dsp:spPr>
        <a:xfrm>
          <a:off x="0" y="4013579"/>
          <a:ext cx="6967728" cy="1151718"/>
        </a:xfrm>
        <a:prstGeom prst="roundRect">
          <a:avLst/>
        </a:prstGeom>
        <a:solidFill>
          <a:schemeClr val="accent2">
            <a:hueOff val="-1514791"/>
            <a:satOff val="-10147"/>
            <a:lumOff val="21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Πληροφόρηση για ενδιαφέρουσες δράσεις και εκδηλώσεις σχετικά με τον επαγγελματικό προσανατολισμό την Επιχειρηματικότητα και την σύνδεση με την αγορά εργασίας</a:t>
          </a:r>
          <a:endParaRPr lang="en-US" sz="2000" b="1" kern="1200" dirty="0"/>
        </a:p>
      </dsp:txBody>
      <dsp:txXfrm>
        <a:off x="56222" y="4069801"/>
        <a:ext cx="6855284" cy="1039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83A5D-5ABD-49EA-9B21-F7874D787E6D}">
      <dsp:nvSpPr>
        <dsp:cNvPr id="0" name=""/>
        <dsp:cNvSpPr/>
      </dsp:nvSpPr>
      <dsp:spPr>
        <a:xfrm>
          <a:off x="0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60E9D-4080-4AE5-BF82-D6E51F1BF024}">
      <dsp:nvSpPr>
        <dsp:cNvPr id="0" name=""/>
        <dsp:cNvSpPr/>
      </dsp:nvSpPr>
      <dsp:spPr>
        <a:xfrm>
          <a:off x="328612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Φοιτητές και Απόφοιτοι μας θέτουν ερωτήματα που αφορούν την επιλογή Μεταπτυχιακού Προγράμματος Σπουδών</a:t>
          </a:r>
          <a:endParaRPr lang="en-US" sz="1600" kern="1200"/>
        </a:p>
      </dsp:txBody>
      <dsp:txXfrm>
        <a:off x="383617" y="1450847"/>
        <a:ext cx="2847502" cy="1768010"/>
      </dsp:txXfrm>
    </dsp:sp>
    <dsp:sp modelId="{FAB45345-EDD5-4173-B161-FA033DAB706A}">
      <dsp:nvSpPr>
        <dsp:cNvPr id="0" name=""/>
        <dsp:cNvSpPr/>
      </dsp:nvSpPr>
      <dsp:spPr>
        <a:xfrm>
          <a:off x="3614737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7BEFC-F4C1-4EE3-B4D0-FD366BFF2FD5}">
      <dsp:nvSpPr>
        <dsp:cNvPr id="0" name=""/>
        <dsp:cNvSpPr/>
      </dsp:nvSpPr>
      <dsp:spPr>
        <a:xfrm>
          <a:off x="3943350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Σε ορισμένες περιπτώσεις αναζητούν ΠΜΣ σε συγκεκριμένα θεματικά πεδία ή εξετάζουν την καταλληλότητα ενός υπάρχοντος μεταπτυχιακόύ στις δικές τους ανάγκες</a:t>
          </a:r>
          <a:endParaRPr lang="en-US" sz="1600" kern="1200"/>
        </a:p>
      </dsp:txBody>
      <dsp:txXfrm>
        <a:off x="3998355" y="1450847"/>
        <a:ext cx="2847502" cy="1768010"/>
      </dsp:txXfrm>
    </dsp:sp>
    <dsp:sp modelId="{2D02CB9F-52CE-4230-AF74-BAD194FE8A42}">
      <dsp:nvSpPr>
        <dsp:cNvPr id="0" name=""/>
        <dsp:cNvSpPr/>
      </dsp:nvSpPr>
      <dsp:spPr>
        <a:xfrm>
          <a:off x="7229475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53AE3-9FBC-485B-9C35-DE3E8BFBCFAA}">
      <dsp:nvSpPr>
        <dsp:cNvPr id="0" name=""/>
        <dsp:cNvSpPr/>
      </dsp:nvSpPr>
      <dsp:spPr>
        <a:xfrm>
          <a:off x="7558087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Επιπροσθέτως αρκετοί απόφοιτοι ζητούν συμβουλευτική υποστήριξη για την επιλογή του κατάλληλου ΠΜΣ</a:t>
          </a:r>
          <a:endParaRPr lang="en-US" sz="1600" kern="1200"/>
        </a:p>
      </dsp:txBody>
      <dsp:txXfrm>
        <a:off x="7613092" y="1450847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0D86C-C687-457F-8DB0-F2245ED286F3}">
      <dsp:nvSpPr>
        <dsp:cNvPr id="0" name=""/>
        <dsp:cNvSpPr/>
      </dsp:nvSpPr>
      <dsp:spPr>
        <a:xfrm>
          <a:off x="205" y="805768"/>
          <a:ext cx="2477840" cy="2973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Καθοδηγούμε τους ενδιαφερόμενους στους διαδικτυακούς τόπους των ΠΜΣ των Τμημάτων του Πανεπιστημίου μας</a:t>
          </a:r>
          <a:endParaRPr lang="en-US" sz="1400" b="1" kern="1200" dirty="0"/>
        </a:p>
      </dsp:txBody>
      <dsp:txXfrm>
        <a:off x="205" y="1995132"/>
        <a:ext cx="2477840" cy="1784045"/>
      </dsp:txXfrm>
    </dsp:sp>
    <dsp:sp modelId="{D5C9D908-B98B-4D57-859A-238E870DCB04}">
      <dsp:nvSpPr>
        <dsp:cNvPr id="0" name=""/>
        <dsp:cNvSpPr/>
      </dsp:nvSpPr>
      <dsp:spPr>
        <a:xfrm>
          <a:off x="205" y="805768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805768"/>
        <a:ext cx="2477840" cy="1189363"/>
      </dsp:txXfrm>
    </dsp:sp>
    <dsp:sp modelId="{6DC6071F-FDC0-4AD8-B73F-3145A06B2E9B}">
      <dsp:nvSpPr>
        <dsp:cNvPr id="0" name=""/>
        <dsp:cNvSpPr/>
      </dsp:nvSpPr>
      <dsp:spPr>
        <a:xfrm>
          <a:off x="2676273" y="805768"/>
          <a:ext cx="2477840" cy="2973409"/>
        </a:xfrm>
        <a:prstGeom prst="rect">
          <a:avLst/>
        </a:prstGeom>
        <a:solidFill>
          <a:schemeClr val="accent5">
            <a:hueOff val="-498690"/>
            <a:satOff val="3402"/>
            <a:lumOff val="2223"/>
            <a:alphaOff val="0"/>
          </a:schemeClr>
        </a:solidFill>
        <a:ln w="12700" cap="flat" cmpd="sng" algn="ctr">
          <a:solidFill>
            <a:schemeClr val="accent5">
              <a:hueOff val="-498690"/>
              <a:satOff val="3402"/>
              <a:lumOff val="22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Φέρνουμε σε επαφή τον ενδιαφερόμενο με έναν εκπρόσωπο του Τμήματος κατά προτίμηση στέλεχος του ΠΜΣ για το οποίο υφίσταται ενδιαφέρον</a:t>
          </a:r>
          <a:endParaRPr lang="en-US" sz="1400" b="1" kern="1200" dirty="0"/>
        </a:p>
      </dsp:txBody>
      <dsp:txXfrm>
        <a:off x="2676273" y="1995132"/>
        <a:ext cx="2477840" cy="1784045"/>
      </dsp:txXfrm>
    </dsp:sp>
    <dsp:sp modelId="{ED6BB6D4-E1CD-45A7-A7A6-0A6BA48D71FE}">
      <dsp:nvSpPr>
        <dsp:cNvPr id="0" name=""/>
        <dsp:cNvSpPr/>
      </dsp:nvSpPr>
      <dsp:spPr>
        <a:xfrm>
          <a:off x="2676273" y="805768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6273" y="805768"/>
        <a:ext cx="2477840" cy="1189363"/>
      </dsp:txXfrm>
    </dsp:sp>
    <dsp:sp modelId="{219BA6A7-E962-4CF7-B03C-9DA60A5BBF3A}">
      <dsp:nvSpPr>
        <dsp:cNvPr id="0" name=""/>
        <dsp:cNvSpPr/>
      </dsp:nvSpPr>
      <dsp:spPr>
        <a:xfrm>
          <a:off x="5352341" y="805768"/>
          <a:ext cx="2477840" cy="2973409"/>
        </a:xfrm>
        <a:prstGeom prst="rect">
          <a:avLst/>
        </a:prstGeom>
        <a:solidFill>
          <a:schemeClr val="accent5">
            <a:hueOff val="-997380"/>
            <a:satOff val="6803"/>
            <a:lumOff val="4445"/>
            <a:alphaOff val="0"/>
          </a:schemeClr>
        </a:solidFill>
        <a:ln w="12700" cap="flat" cmpd="sng" algn="ctr">
          <a:solidFill>
            <a:schemeClr val="accent5">
              <a:hueOff val="-997380"/>
              <a:satOff val="6803"/>
              <a:lumOff val="4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Μέλος της Ομάδας των Συμβούλων Επαγγελματικού Προσανατολισμού έρχεται σε επαφή με τον ενδιαφερόμενο για την υλοποίηση συνεδρίας</a:t>
          </a:r>
          <a:endParaRPr lang="en-US" sz="1400" b="1" kern="1200" dirty="0"/>
        </a:p>
      </dsp:txBody>
      <dsp:txXfrm>
        <a:off x="5352341" y="1995132"/>
        <a:ext cx="2477840" cy="1784045"/>
      </dsp:txXfrm>
    </dsp:sp>
    <dsp:sp modelId="{0BE823EE-B3F2-4408-A2CD-9CA3C97AC423}">
      <dsp:nvSpPr>
        <dsp:cNvPr id="0" name=""/>
        <dsp:cNvSpPr/>
      </dsp:nvSpPr>
      <dsp:spPr>
        <a:xfrm>
          <a:off x="5352341" y="805768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2341" y="805768"/>
        <a:ext cx="2477840" cy="1189363"/>
      </dsp:txXfrm>
    </dsp:sp>
    <dsp:sp modelId="{B7D059BA-BD81-43D2-8DA7-C9CF8292A749}">
      <dsp:nvSpPr>
        <dsp:cNvPr id="0" name=""/>
        <dsp:cNvSpPr/>
      </dsp:nvSpPr>
      <dsp:spPr>
        <a:xfrm>
          <a:off x="8028409" y="805768"/>
          <a:ext cx="2477840" cy="2973409"/>
        </a:xfrm>
        <a:prstGeom prst="rect">
          <a:avLst/>
        </a:prstGeom>
        <a:solidFill>
          <a:schemeClr val="accent5">
            <a:hueOff val="-1496070"/>
            <a:satOff val="10205"/>
            <a:lumOff val="6668"/>
            <a:alphaOff val="0"/>
          </a:schemeClr>
        </a:solidFill>
        <a:ln w="12700" cap="flat" cmpd="sng" algn="ctr">
          <a:solidFill>
            <a:schemeClr val="accent5">
              <a:hueOff val="-1496070"/>
              <a:satOff val="10205"/>
              <a:lumOff val="6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Follow Up</a:t>
          </a:r>
          <a:r>
            <a:rPr lang="el-GR" sz="1400" b="1" kern="1200" dirty="0"/>
            <a:t>: Επικοινωνούμε σε μεταγενέστερο χρόνο για να διαπιστώσουμε αν ο ενδιαφερόμενες βοηθήθηκε στην τελική του επιλογή </a:t>
          </a:r>
          <a:endParaRPr lang="en-US" sz="1400" b="1" kern="1200" dirty="0"/>
        </a:p>
      </dsp:txBody>
      <dsp:txXfrm>
        <a:off x="8028409" y="1995132"/>
        <a:ext cx="2477840" cy="1784045"/>
      </dsp:txXfrm>
    </dsp:sp>
    <dsp:sp modelId="{90F1C961-5637-4E6D-A826-C98640FFFAAC}">
      <dsp:nvSpPr>
        <dsp:cNvPr id="0" name=""/>
        <dsp:cNvSpPr/>
      </dsp:nvSpPr>
      <dsp:spPr>
        <a:xfrm>
          <a:off x="8028409" y="805768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28409" y="805768"/>
        <a:ext cx="2477840" cy="1189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94034-1FCB-4628-A320-971041F5BBD0}">
      <dsp:nvSpPr>
        <dsp:cNvPr id="0" name=""/>
        <dsp:cNvSpPr/>
      </dsp:nvSpPr>
      <dsp:spPr>
        <a:xfrm>
          <a:off x="0" y="133588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Συμμετέχουμε σε εκδηλώσεις – εκπαιδευτικά φεστιβάλ μεγάλου βεληνεκούς  που οργανώνονται από σημαντικούς δημόσιους και ιδιωτικούς</a:t>
          </a:r>
          <a:endParaRPr lang="en-US" sz="1900" kern="1200"/>
        </a:p>
      </dsp:txBody>
      <dsp:txXfrm>
        <a:off x="0" y="133588"/>
        <a:ext cx="3283267" cy="1969960"/>
      </dsp:txXfrm>
    </dsp:sp>
    <dsp:sp modelId="{37583687-B2E4-4213-A32B-55CD89E44071}">
      <dsp:nvSpPr>
        <dsp:cNvPr id="0" name=""/>
        <dsp:cNvSpPr/>
      </dsp:nvSpPr>
      <dsp:spPr>
        <a:xfrm>
          <a:off x="3611594" y="133588"/>
          <a:ext cx="3283267" cy="1969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Η συμμετοχή μας μεταξύ των άλλων περιλαμβάνει:</a:t>
          </a:r>
          <a:endParaRPr lang="en-US" sz="1900" kern="1200"/>
        </a:p>
      </dsp:txBody>
      <dsp:txXfrm>
        <a:off x="3611594" y="133588"/>
        <a:ext cx="3283267" cy="1969960"/>
      </dsp:txXfrm>
    </dsp:sp>
    <dsp:sp modelId="{926D43DF-7B13-4334-B4AA-3ED4D9C5AAE8}">
      <dsp:nvSpPr>
        <dsp:cNvPr id="0" name=""/>
        <dsp:cNvSpPr/>
      </dsp:nvSpPr>
      <dsp:spPr>
        <a:xfrm>
          <a:off x="7223188" y="133588"/>
          <a:ext cx="3283267" cy="1969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(α) Την συμμετοχή με την ιδιότητα του υποστηρικτή </a:t>
          </a:r>
          <a:endParaRPr lang="en-US" sz="1900" kern="1200"/>
        </a:p>
      </dsp:txBody>
      <dsp:txXfrm>
        <a:off x="7223188" y="133588"/>
        <a:ext cx="3283267" cy="1969960"/>
      </dsp:txXfrm>
    </dsp:sp>
    <dsp:sp modelId="{5F28D57F-FA59-4603-BE68-35A2A1575BD2}">
      <dsp:nvSpPr>
        <dsp:cNvPr id="0" name=""/>
        <dsp:cNvSpPr/>
      </dsp:nvSpPr>
      <dsp:spPr>
        <a:xfrm>
          <a:off x="0" y="2431875"/>
          <a:ext cx="3283267" cy="1969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(β) Την στελέχωση πάνελ και εκδηλώσεων με ομιλητές από το ΕΚΠΑ (Μέλη ΔΕΠ, Συνεργάτες , Εμπειρογνώμονες)</a:t>
          </a:r>
          <a:endParaRPr lang="en-US" sz="1900" kern="1200"/>
        </a:p>
      </dsp:txBody>
      <dsp:txXfrm>
        <a:off x="0" y="2431875"/>
        <a:ext cx="3283267" cy="1969960"/>
      </dsp:txXfrm>
    </dsp:sp>
    <dsp:sp modelId="{D40D3B8A-8253-4A80-A0D6-8A2DDCD1E64D}">
      <dsp:nvSpPr>
        <dsp:cNvPr id="0" name=""/>
        <dsp:cNvSpPr/>
      </dsp:nvSpPr>
      <dsp:spPr>
        <a:xfrm>
          <a:off x="3611594" y="2431875"/>
          <a:ext cx="3283267" cy="19699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(γ) Την Οργάνωση Ειδικών Εργαστηρίων – </a:t>
          </a:r>
          <a:r>
            <a:rPr lang="en-GB" sz="1900" b="1" kern="1200"/>
            <a:t>Workshops </a:t>
          </a:r>
          <a:endParaRPr lang="en-US" sz="1900" kern="1200"/>
        </a:p>
      </dsp:txBody>
      <dsp:txXfrm>
        <a:off x="3611594" y="2431875"/>
        <a:ext cx="3283267" cy="1969960"/>
      </dsp:txXfrm>
    </dsp:sp>
    <dsp:sp modelId="{EF0A648D-69F3-422C-BC4A-F4CA9BDFCACF}">
      <dsp:nvSpPr>
        <dsp:cNvPr id="0" name=""/>
        <dsp:cNvSpPr/>
      </dsp:nvSpPr>
      <dsp:spPr>
        <a:xfrm>
          <a:off x="7223188" y="2431875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(</a:t>
          </a:r>
          <a:r>
            <a:rPr lang="el-GR" sz="1900" b="1" kern="1200"/>
            <a:t>δ) Την Προβολή της Εκδήλωσης στη ακαδημαϊκή κοινότητα του ΕΚΠΑ</a:t>
          </a:r>
          <a:endParaRPr lang="en-US" sz="1900" kern="1200"/>
        </a:p>
      </dsp:txBody>
      <dsp:txXfrm>
        <a:off x="7223188" y="2431875"/>
        <a:ext cx="3283267" cy="1969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1C234-E438-4E27-AF80-B8630167461B}">
      <dsp:nvSpPr>
        <dsp:cNvPr id="0" name=""/>
        <dsp:cNvSpPr/>
      </dsp:nvSpPr>
      <dsp:spPr>
        <a:xfrm>
          <a:off x="788669" y="0"/>
          <a:ext cx="8938260" cy="43575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8C564-1F58-4376-93F8-DA7CF0918DB9}">
      <dsp:nvSpPr>
        <dsp:cNvPr id="0" name=""/>
        <dsp:cNvSpPr/>
      </dsp:nvSpPr>
      <dsp:spPr>
        <a:xfrm>
          <a:off x="5262" y="1307257"/>
          <a:ext cx="2531343" cy="1743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Λαμβάνουμε σε τακτά χρονικά διαστήματα προσκλήσεις για να παρακολουθήσουμε εκδηλώσεις σχετικές με το αντικείμενο μας</a:t>
          </a:r>
          <a:endParaRPr lang="en-US" sz="1300" b="1" kern="1200" dirty="0"/>
        </a:p>
      </dsp:txBody>
      <dsp:txXfrm>
        <a:off x="90349" y="1392344"/>
        <a:ext cx="2361169" cy="1572835"/>
      </dsp:txXfrm>
    </dsp:sp>
    <dsp:sp modelId="{4B7D19CC-8005-4CD7-BF70-72AA8EE7BD4B}">
      <dsp:nvSpPr>
        <dsp:cNvPr id="0" name=""/>
        <dsp:cNvSpPr/>
      </dsp:nvSpPr>
      <dsp:spPr>
        <a:xfrm>
          <a:off x="2663173" y="1307257"/>
          <a:ext cx="2531343" cy="17430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Οι φορείς που τις οργανώνουν μας ζητούν στο πλαίσιο του </a:t>
          </a:r>
          <a:r>
            <a:rPr lang="en-GB" sz="1300" b="1" kern="1200" dirty="0"/>
            <a:t>Networking </a:t>
          </a:r>
          <a:r>
            <a:rPr lang="el-GR" sz="1300" b="1" kern="1200" dirty="0"/>
            <a:t>να προωθήσουμε πληροφορίες για αυτές στην ακαδημαϊκή μας κοινότητα</a:t>
          </a:r>
          <a:endParaRPr lang="en-US" sz="1300" b="1" kern="1200" dirty="0"/>
        </a:p>
      </dsp:txBody>
      <dsp:txXfrm>
        <a:off x="2748260" y="1392344"/>
        <a:ext cx="2361169" cy="1572835"/>
      </dsp:txXfrm>
    </dsp:sp>
    <dsp:sp modelId="{F2D6356B-4156-4375-A950-8C840C66AB62}">
      <dsp:nvSpPr>
        <dsp:cNvPr id="0" name=""/>
        <dsp:cNvSpPr/>
      </dsp:nvSpPr>
      <dsp:spPr>
        <a:xfrm>
          <a:off x="5321083" y="1307257"/>
          <a:ext cx="2531343" cy="174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Αφού αξιολογήσουμε το περιεχόμενο της εκδήλωσης αλλά και την αξιοπιστία του φορέα προβαίνουμε σε ενημέρωση των ενδιαφερόμενων</a:t>
          </a:r>
          <a:endParaRPr lang="en-US" sz="1300" b="1" kern="1200" dirty="0"/>
        </a:p>
      </dsp:txBody>
      <dsp:txXfrm>
        <a:off x="5406170" y="1392344"/>
        <a:ext cx="2361169" cy="1572835"/>
      </dsp:txXfrm>
    </dsp:sp>
    <dsp:sp modelId="{028E25B4-CBFF-477D-AD4A-6D969D6EF3A8}">
      <dsp:nvSpPr>
        <dsp:cNvPr id="0" name=""/>
        <dsp:cNvSpPr/>
      </dsp:nvSpPr>
      <dsp:spPr>
        <a:xfrm>
          <a:off x="7978993" y="1307257"/>
          <a:ext cx="2531343" cy="1743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Μεταξύ των άλλων ενεργειών δημοσιοποιούμε στον </a:t>
          </a:r>
          <a:r>
            <a:rPr lang="el-GR" sz="1300" b="1" kern="1200" dirty="0" err="1"/>
            <a:t>ιστότοπο</a:t>
          </a:r>
          <a:r>
            <a:rPr lang="el-GR" sz="1300" b="1" kern="1200" dirty="0"/>
            <a:t> μας και στην σελίδα μας </a:t>
          </a:r>
          <a:r>
            <a:rPr lang="el-GR" sz="1300" b="1" kern="1200" dirty="0" err="1"/>
            <a:t>στ</a:t>
          </a:r>
          <a:r>
            <a:rPr lang="en-GB" sz="1300" b="1" kern="1200" dirty="0"/>
            <a:t>o </a:t>
          </a:r>
          <a:r>
            <a:rPr lang="en-US" sz="1300" b="1" kern="1200" dirty="0"/>
            <a:t>Facebook </a:t>
          </a:r>
          <a:r>
            <a:rPr lang="el-GR" sz="1300" b="1" kern="1200" dirty="0"/>
            <a:t>πληροφορίες για την εκδήλωση  και τις δυνατότητες συμμετοχής σε αυτή</a:t>
          </a:r>
          <a:endParaRPr lang="en-US" sz="1300" b="1" kern="1200" dirty="0"/>
        </a:p>
      </dsp:txBody>
      <dsp:txXfrm>
        <a:off x="8064080" y="1392344"/>
        <a:ext cx="2361169" cy="1572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B31B0-BB4F-469C-9EEA-503433219FE4}">
      <dsp:nvSpPr>
        <dsp:cNvPr id="0" name=""/>
        <dsp:cNvSpPr/>
      </dsp:nvSpPr>
      <dsp:spPr>
        <a:xfrm>
          <a:off x="0" y="306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A5DE8-6E92-4A42-861E-564411169A10}">
      <dsp:nvSpPr>
        <dsp:cNvPr id="0" name=""/>
        <dsp:cNvSpPr/>
      </dsp:nvSpPr>
      <dsp:spPr>
        <a:xfrm>
          <a:off x="0" y="3065"/>
          <a:ext cx="7452360" cy="77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/>
            <a:t>Πραγματοποιούνται  σε τακτά χρονικά διαστήματα ολιγόωρα ενημερωτικά σεμινάρια (με φυσική παρουσία ή </a:t>
          </a:r>
          <a:r>
            <a:rPr lang="el-GR" sz="2100" b="1" kern="1200" dirty="0" err="1"/>
            <a:t>webinars</a:t>
          </a:r>
          <a:r>
            <a:rPr lang="el-GR" sz="2100" b="1" kern="1200" dirty="0"/>
            <a:t>) </a:t>
          </a:r>
          <a:endParaRPr lang="en-US" sz="2100" b="1" kern="1200" dirty="0"/>
        </a:p>
      </dsp:txBody>
      <dsp:txXfrm>
        <a:off x="0" y="3065"/>
        <a:ext cx="7452360" cy="772304"/>
      </dsp:txXfrm>
    </dsp:sp>
    <dsp:sp modelId="{227F89D5-28D3-476F-8ED1-C19C615BD874}">
      <dsp:nvSpPr>
        <dsp:cNvPr id="0" name=""/>
        <dsp:cNvSpPr/>
      </dsp:nvSpPr>
      <dsp:spPr>
        <a:xfrm>
          <a:off x="0" y="775369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5E9EF-501E-4D9C-AB5E-43F967E513EF}">
      <dsp:nvSpPr>
        <dsp:cNvPr id="0" name=""/>
        <dsp:cNvSpPr/>
      </dsp:nvSpPr>
      <dsp:spPr>
        <a:xfrm>
          <a:off x="0" y="775369"/>
          <a:ext cx="7452360" cy="117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/>
            <a:t>Στόχος η ενδυνάμωση των δεξιοτήτων φοιτητών και αποφοίτων στην προσπάθειά τους να αναζητήσουν εργασία ή να δημιουργήσουν την δική τους επιχείρηση. </a:t>
          </a:r>
          <a:endParaRPr lang="en-US" sz="2100" b="1" kern="1200" dirty="0"/>
        </a:p>
      </dsp:txBody>
      <dsp:txXfrm>
        <a:off x="0" y="775369"/>
        <a:ext cx="7452360" cy="1170317"/>
      </dsp:txXfrm>
    </dsp:sp>
    <dsp:sp modelId="{19158AED-F93E-4A7A-B3AE-372DFDE74CD0}">
      <dsp:nvSpPr>
        <dsp:cNvPr id="0" name=""/>
        <dsp:cNvSpPr/>
      </dsp:nvSpPr>
      <dsp:spPr>
        <a:xfrm>
          <a:off x="0" y="1945687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22EF-FD7E-4577-BBA9-65A1E430FDA1}">
      <dsp:nvSpPr>
        <dsp:cNvPr id="0" name=""/>
        <dsp:cNvSpPr/>
      </dsp:nvSpPr>
      <dsp:spPr>
        <a:xfrm>
          <a:off x="0" y="1945687"/>
          <a:ext cx="7452360" cy="117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/>
            <a:t>Συμμετέχουν ειδικοί εμπειρογνώμονες, </a:t>
          </a:r>
          <a:r>
            <a:rPr lang="el-GR" sz="2100" b="1" kern="1200" dirty="0" err="1"/>
            <a:t>experts</a:t>
          </a:r>
          <a:r>
            <a:rPr lang="el-GR" sz="2100" b="1" kern="1200" dirty="0"/>
            <a:t> συγκεκριμένων τομέων και σύμβουλοι σταδιοδρομίας, στελέχη δημόσιων και ιδιωτικών οργανισμών </a:t>
          </a:r>
          <a:endParaRPr lang="en-US" sz="2100" b="1" kern="1200" dirty="0"/>
        </a:p>
      </dsp:txBody>
      <dsp:txXfrm>
        <a:off x="0" y="1945687"/>
        <a:ext cx="7452360" cy="1170317"/>
      </dsp:txXfrm>
    </dsp:sp>
    <dsp:sp modelId="{9C96B55E-15D5-458D-B554-463ABA0B1B60}">
      <dsp:nvSpPr>
        <dsp:cNvPr id="0" name=""/>
        <dsp:cNvSpPr/>
      </dsp:nvSpPr>
      <dsp:spPr>
        <a:xfrm>
          <a:off x="0" y="311600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23C3C-9D6B-4298-9690-7D9D159ED4B3}">
      <dsp:nvSpPr>
        <dsp:cNvPr id="0" name=""/>
        <dsp:cNvSpPr/>
      </dsp:nvSpPr>
      <dsp:spPr>
        <a:xfrm>
          <a:off x="0" y="3116005"/>
          <a:ext cx="7452360" cy="117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/>
            <a:t>Παρουσιάζονται  με εύληπτο και κατανοητό τρόπο θέματα αιχμής για την διασύνδεση με την αγορά εργασίας και την βελτίωση αντίστοιχων δεξιοτήτων των συμμετεχόντων</a:t>
          </a:r>
          <a:endParaRPr lang="en-US" sz="2100" b="1" kern="1200" dirty="0"/>
        </a:p>
      </dsp:txBody>
      <dsp:txXfrm>
        <a:off x="0" y="3116005"/>
        <a:ext cx="7452360" cy="1170317"/>
      </dsp:txXfrm>
    </dsp:sp>
    <dsp:sp modelId="{67B9D3DE-DA63-4F19-9DEC-07AD62170F1F}">
      <dsp:nvSpPr>
        <dsp:cNvPr id="0" name=""/>
        <dsp:cNvSpPr/>
      </dsp:nvSpPr>
      <dsp:spPr>
        <a:xfrm>
          <a:off x="0" y="4286323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7BC62-ABCE-44E5-A8E8-5E01AD47C93E}">
      <dsp:nvSpPr>
        <dsp:cNvPr id="0" name=""/>
        <dsp:cNvSpPr/>
      </dsp:nvSpPr>
      <dsp:spPr>
        <a:xfrm>
          <a:off x="0" y="4286323"/>
          <a:ext cx="7452360" cy="117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/>
            <a:t>Έχουν πραγματοποιηθεί 17 </a:t>
          </a:r>
          <a:r>
            <a:rPr lang="en-GB" sz="2100" b="1" kern="1200" dirty="0"/>
            <a:t>webinars </a:t>
          </a:r>
          <a:r>
            <a:rPr lang="el-GR" sz="2100" b="1" kern="1200" dirty="0"/>
            <a:t>με τη συμμετοχή περίπου 1000 φοιτητών και αποφοίτων του Ιδρύματος </a:t>
          </a:r>
          <a:endParaRPr lang="en-US" sz="2100" b="1" kern="1200" dirty="0"/>
        </a:p>
      </dsp:txBody>
      <dsp:txXfrm>
        <a:off x="0" y="4286323"/>
        <a:ext cx="7452360" cy="1170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9A26-D7D1-4421-A397-0AA8053BCAC2}">
      <dsp:nvSpPr>
        <dsp:cNvPr id="0" name=""/>
        <dsp:cNvSpPr/>
      </dsp:nvSpPr>
      <dsp:spPr>
        <a:xfrm>
          <a:off x="2170251" y="614779"/>
          <a:ext cx="467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3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1484" y="658007"/>
        <a:ext cx="24898" cy="4984"/>
      </dsp:txXfrm>
    </dsp:sp>
    <dsp:sp modelId="{8C0CA276-AC28-47FF-9C30-E8AD3D91A510}">
      <dsp:nvSpPr>
        <dsp:cNvPr id="0" name=""/>
        <dsp:cNvSpPr/>
      </dsp:nvSpPr>
      <dsp:spPr>
        <a:xfrm>
          <a:off x="6986" y="10979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«Career</a:t>
          </a:r>
          <a:r>
            <a:rPr lang="el-GR" sz="1200" b="1" kern="1200" dirty="0"/>
            <a:t> </a:t>
          </a:r>
          <a:r>
            <a:rPr lang="en-GB" sz="1200" b="1" kern="1200" dirty="0"/>
            <a:t>Opportunities</a:t>
          </a:r>
          <a:r>
            <a:rPr lang="el-GR" sz="1200" b="1" kern="1200" dirty="0"/>
            <a:t> </a:t>
          </a:r>
          <a:r>
            <a:rPr lang="en-GB" sz="1200" b="1" kern="1200" dirty="0"/>
            <a:t>in</a:t>
          </a:r>
          <a:r>
            <a:rPr lang="el-GR" sz="1200" b="1" kern="1200" dirty="0"/>
            <a:t> </a:t>
          </a:r>
          <a:r>
            <a:rPr lang="en-GB" sz="1200" b="1" kern="1200" dirty="0"/>
            <a:t>EU»</a:t>
          </a:r>
          <a:r>
            <a:rPr lang="el-GR" sz="1200" b="1" kern="1200" dirty="0"/>
            <a:t> (Ευκαιρίες Καριέρας στην Ευρωπαϊκή Ένωση)  (16/07/2020)</a:t>
          </a:r>
          <a:endParaRPr lang="en-US" sz="1200" b="1" kern="1200" dirty="0"/>
        </a:p>
      </dsp:txBody>
      <dsp:txXfrm>
        <a:off x="6986" y="10979"/>
        <a:ext cx="2165065" cy="1299039"/>
      </dsp:txXfrm>
    </dsp:sp>
    <dsp:sp modelId="{15B66D77-4489-4B2B-95B8-9FA6EF2EEC50}">
      <dsp:nvSpPr>
        <dsp:cNvPr id="0" name=""/>
        <dsp:cNvSpPr/>
      </dsp:nvSpPr>
      <dsp:spPr>
        <a:xfrm>
          <a:off x="4833281" y="614779"/>
          <a:ext cx="467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3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4514" y="658007"/>
        <a:ext cx="24898" cy="4984"/>
      </dsp:txXfrm>
    </dsp:sp>
    <dsp:sp modelId="{8BAD41F8-EE44-474B-B690-FE2C2F28872C}">
      <dsp:nvSpPr>
        <dsp:cNvPr id="0" name=""/>
        <dsp:cNvSpPr/>
      </dsp:nvSpPr>
      <dsp:spPr>
        <a:xfrm>
          <a:off x="2670016" y="10979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«Σύνταξη βιογραφικού σημειώματος προς εύρεση εργασίας» (07/12/2020 &amp; 16/01/2021)</a:t>
          </a:r>
          <a:endParaRPr lang="en-US" sz="1200" b="1" kern="1200" dirty="0"/>
        </a:p>
      </dsp:txBody>
      <dsp:txXfrm>
        <a:off x="2670016" y="10979"/>
        <a:ext cx="2165065" cy="1299039"/>
      </dsp:txXfrm>
    </dsp:sp>
    <dsp:sp modelId="{5A83BCEF-2806-43CB-89A5-F7851EAE62CE}">
      <dsp:nvSpPr>
        <dsp:cNvPr id="0" name=""/>
        <dsp:cNvSpPr/>
      </dsp:nvSpPr>
      <dsp:spPr>
        <a:xfrm>
          <a:off x="7496311" y="614779"/>
          <a:ext cx="467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3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17545" y="658007"/>
        <a:ext cx="24898" cy="4984"/>
      </dsp:txXfrm>
    </dsp:sp>
    <dsp:sp modelId="{D3FA5457-6606-40AC-ABCF-17B85990734B}">
      <dsp:nvSpPr>
        <dsp:cNvPr id="0" name=""/>
        <dsp:cNvSpPr/>
      </dsp:nvSpPr>
      <dsp:spPr>
        <a:xfrm>
          <a:off x="5333046" y="10979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«</a:t>
          </a:r>
          <a:r>
            <a:rPr lang="el-GR" sz="1200" b="1" kern="1200" dirty="0"/>
            <a:t>Αναζητώντας την Επαγγελματική Ταυτότητα σε καιρούς Ανθρωπιστικής Κρίσης» . (10/01/2021)</a:t>
          </a:r>
          <a:endParaRPr lang="en-US" sz="1200" b="1" kern="1200" dirty="0"/>
        </a:p>
      </dsp:txBody>
      <dsp:txXfrm>
        <a:off x="5333046" y="10979"/>
        <a:ext cx="2165065" cy="1299039"/>
      </dsp:txXfrm>
    </dsp:sp>
    <dsp:sp modelId="{5F3FD169-24D7-4B48-86CA-7272C4E971EB}">
      <dsp:nvSpPr>
        <dsp:cNvPr id="0" name=""/>
        <dsp:cNvSpPr/>
      </dsp:nvSpPr>
      <dsp:spPr>
        <a:xfrm>
          <a:off x="1087505" y="1308218"/>
          <a:ext cx="7991104" cy="733083"/>
        </a:xfrm>
        <a:custGeom>
          <a:avLst/>
          <a:gdLst/>
          <a:ahLst/>
          <a:cxnLst/>
          <a:rect l="0" t="0" r="0" b="0"/>
          <a:pathLst>
            <a:path>
              <a:moveTo>
                <a:pt x="7991104" y="0"/>
              </a:moveTo>
              <a:lnTo>
                <a:pt x="7991104" y="383641"/>
              </a:lnTo>
              <a:lnTo>
                <a:pt x="0" y="383641"/>
              </a:lnTo>
              <a:lnTo>
                <a:pt x="0" y="7330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2369" y="1672268"/>
        <a:ext cx="401375" cy="4984"/>
      </dsp:txXfrm>
    </dsp:sp>
    <dsp:sp modelId="{E0A26ACF-FDF4-4E59-93D2-4B7CBACA1209}">
      <dsp:nvSpPr>
        <dsp:cNvPr id="0" name=""/>
        <dsp:cNvSpPr/>
      </dsp:nvSpPr>
      <dsp:spPr>
        <a:xfrm>
          <a:off x="7996076" y="10979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«Ο δρόμος για την Επιστήμη των Δεδομένων» (02/03/2021)</a:t>
          </a:r>
          <a:endParaRPr lang="en-US" sz="1200" b="1" kern="1200" dirty="0"/>
        </a:p>
      </dsp:txBody>
      <dsp:txXfrm>
        <a:off x="7996076" y="10979"/>
        <a:ext cx="2165065" cy="1299039"/>
      </dsp:txXfrm>
    </dsp:sp>
    <dsp:sp modelId="{C957C77F-8205-4303-862A-99B80CE9C946}">
      <dsp:nvSpPr>
        <dsp:cNvPr id="0" name=""/>
        <dsp:cNvSpPr/>
      </dsp:nvSpPr>
      <dsp:spPr>
        <a:xfrm>
          <a:off x="2168237" y="2677501"/>
          <a:ext cx="469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789" y="45720"/>
              </a:lnTo>
              <a:lnTo>
                <a:pt x="251789" y="104228"/>
              </a:lnTo>
              <a:lnTo>
                <a:pt x="469378" y="10422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0342" y="2720729"/>
        <a:ext cx="25169" cy="4984"/>
      </dsp:txXfrm>
    </dsp:sp>
    <dsp:sp modelId="{FAD58B75-A32A-4199-A10B-FC6968DC2268}">
      <dsp:nvSpPr>
        <dsp:cNvPr id="0" name=""/>
        <dsp:cNvSpPr/>
      </dsp:nvSpPr>
      <dsp:spPr>
        <a:xfrm>
          <a:off x="4972" y="2073702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«Ευρωπαϊκό Σώμα Αλληλεγγύης». (16/03/2021)</a:t>
          </a:r>
          <a:endParaRPr lang="en-US" sz="1200" b="1" kern="1200" dirty="0"/>
        </a:p>
      </dsp:txBody>
      <dsp:txXfrm>
        <a:off x="4972" y="2073702"/>
        <a:ext cx="2165065" cy="1299039"/>
      </dsp:txXfrm>
    </dsp:sp>
    <dsp:sp modelId="{E83FECD9-3464-409B-ABCF-07812FF4E105}">
      <dsp:nvSpPr>
        <dsp:cNvPr id="0" name=""/>
        <dsp:cNvSpPr/>
      </dsp:nvSpPr>
      <dsp:spPr>
        <a:xfrm>
          <a:off x="4833281" y="2736010"/>
          <a:ext cx="467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3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4514" y="2779238"/>
        <a:ext cx="24898" cy="4984"/>
      </dsp:txXfrm>
    </dsp:sp>
    <dsp:sp modelId="{D4F07A62-9ABA-44CE-B850-EEC2E4F1D3B9}">
      <dsp:nvSpPr>
        <dsp:cNvPr id="0" name=""/>
        <dsp:cNvSpPr/>
      </dsp:nvSpPr>
      <dsp:spPr>
        <a:xfrm>
          <a:off x="2670016" y="2132210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«Μεταβάσεις στη σταδιοδρομία: Εμπόδιο ή ευκαιρία;» . (03/04/2021</a:t>
          </a:r>
          <a:r>
            <a:rPr lang="el-GR" sz="1200" kern="1200" dirty="0"/>
            <a:t>)</a:t>
          </a:r>
          <a:endParaRPr lang="en-US" sz="1200" kern="1200" dirty="0"/>
        </a:p>
      </dsp:txBody>
      <dsp:txXfrm>
        <a:off x="2670016" y="2132210"/>
        <a:ext cx="2165065" cy="1299039"/>
      </dsp:txXfrm>
    </dsp:sp>
    <dsp:sp modelId="{BBB2DDD3-BC63-45C0-B4A4-FA2EB6663B72}">
      <dsp:nvSpPr>
        <dsp:cNvPr id="0" name=""/>
        <dsp:cNvSpPr/>
      </dsp:nvSpPr>
      <dsp:spPr>
        <a:xfrm>
          <a:off x="7496311" y="2736010"/>
          <a:ext cx="467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3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17545" y="2779238"/>
        <a:ext cx="24898" cy="4984"/>
      </dsp:txXfrm>
    </dsp:sp>
    <dsp:sp modelId="{C4536933-EDB0-4BC3-A205-86F06F69134F}">
      <dsp:nvSpPr>
        <dsp:cNvPr id="0" name=""/>
        <dsp:cNvSpPr/>
      </dsp:nvSpPr>
      <dsp:spPr>
        <a:xfrm>
          <a:off x="5333046" y="1807983"/>
          <a:ext cx="2165065" cy="1947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«Αναγνωρίζω τα προσόντα μου και προσανατολίζομαι στο δρόμο της σταδιοδρομίας. Εθνικές και Ευρωπαϊκές δράσεις και εργαλεία του ΕΟΠΠΕΠ  για την υποστήριξη των φοιτητών και των αποφοίτων» (27/05/2021)</a:t>
          </a:r>
          <a:endParaRPr lang="en-US" sz="1200" b="1" kern="1200" dirty="0"/>
        </a:p>
      </dsp:txBody>
      <dsp:txXfrm>
        <a:off x="5333046" y="1807983"/>
        <a:ext cx="2165065" cy="1947493"/>
      </dsp:txXfrm>
    </dsp:sp>
    <dsp:sp modelId="{F09F3D62-D2FF-4D90-82F0-F373E59BF972}">
      <dsp:nvSpPr>
        <dsp:cNvPr id="0" name=""/>
        <dsp:cNvSpPr/>
      </dsp:nvSpPr>
      <dsp:spPr>
        <a:xfrm>
          <a:off x="7996076" y="2132210"/>
          <a:ext cx="2165065" cy="129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90" tIns="111360" rIns="106090" bIns="1113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«Τι είναι το CIVIS – το Ευρωπαϊκό Πανεπιστήμιο του μέλλοντος;» (12/10/2021</a:t>
          </a:r>
          <a:r>
            <a:rPr lang="el-GR" sz="1200" kern="1200" dirty="0"/>
            <a:t>)</a:t>
          </a:r>
          <a:endParaRPr lang="en-US" sz="1200" kern="1200" dirty="0"/>
        </a:p>
      </dsp:txBody>
      <dsp:txXfrm>
        <a:off x="7996076" y="2132210"/>
        <a:ext cx="2165065" cy="1299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D7E7D-C8BC-4AB0-80F8-21FFB4D90D9B}">
      <dsp:nvSpPr>
        <dsp:cNvPr id="0" name=""/>
        <dsp:cNvSpPr/>
      </dsp:nvSpPr>
      <dsp:spPr>
        <a:xfrm>
          <a:off x="654126" y="2406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«Προοπτικές απασχόλησης στη Διοίκηση της Ευρωπαϊκής Ένωσης». (2/11/2021)</a:t>
          </a:r>
          <a:endParaRPr lang="en-US" sz="1200" b="1" kern="1200" dirty="0"/>
        </a:p>
      </dsp:txBody>
      <dsp:txXfrm>
        <a:off x="654126" y="2406"/>
        <a:ext cx="2060436" cy="1236261"/>
      </dsp:txXfrm>
    </dsp:sp>
    <dsp:sp modelId="{83C7B0AA-44EA-4FC9-8D41-28EB0E56B79B}">
      <dsp:nvSpPr>
        <dsp:cNvPr id="0" name=""/>
        <dsp:cNvSpPr/>
      </dsp:nvSpPr>
      <dsp:spPr>
        <a:xfrm>
          <a:off x="2920606" y="2406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«Η επίδραση της πανδημίας στην επαγγελματική ανάπτυξη: ο ρόλος των δεξιοτήτων διαχείρισης της σταδιοδρομίας» (22/12/2021)</a:t>
          </a:r>
          <a:endParaRPr lang="en-US" sz="1200" b="1" kern="1200" dirty="0"/>
        </a:p>
      </dsp:txBody>
      <dsp:txXfrm>
        <a:off x="2920606" y="2406"/>
        <a:ext cx="2060436" cy="1236261"/>
      </dsp:txXfrm>
    </dsp:sp>
    <dsp:sp modelId="{7E62B314-E39B-4C81-BC99-4787106979EE}">
      <dsp:nvSpPr>
        <dsp:cNvPr id="0" name=""/>
        <dsp:cNvSpPr/>
      </dsp:nvSpPr>
      <dsp:spPr>
        <a:xfrm>
          <a:off x="5187085" y="2406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«</a:t>
          </a:r>
          <a:r>
            <a:rPr lang="el-GR" sz="1200" b="1" kern="1200" dirty="0"/>
            <a:t>Πώς γίνεται η μετάβαση από τις βασικές σπουδές στα σύγχρονα επαγγέλματα;»  (26/02/2022)</a:t>
          </a:r>
          <a:endParaRPr lang="en-US" sz="1200" b="1" kern="1200" dirty="0"/>
        </a:p>
      </dsp:txBody>
      <dsp:txXfrm>
        <a:off x="5187085" y="2406"/>
        <a:ext cx="2060436" cy="1236261"/>
      </dsp:txXfrm>
    </dsp:sp>
    <dsp:sp modelId="{2A849C7A-152B-4C07-BB51-7920B53DAB79}">
      <dsp:nvSpPr>
        <dsp:cNvPr id="0" name=""/>
        <dsp:cNvSpPr/>
      </dsp:nvSpPr>
      <dsp:spPr>
        <a:xfrm>
          <a:off x="7453565" y="2406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«Βία και Παρενόχληση στον Κόσμο της Εργασίας (</a:t>
          </a:r>
          <a:r>
            <a:rPr lang="el-GR" sz="1200" b="1" kern="1200" dirty="0" err="1"/>
            <a:t>Mobbing</a:t>
          </a:r>
          <a:r>
            <a:rPr lang="el-GR" sz="1200" b="1" kern="1200" dirty="0"/>
            <a:t>)–Πώς το καταλαβαίνουμε; - Πώς το αντιμετωπίζουμε;». (21/03/2022)</a:t>
          </a:r>
          <a:endParaRPr lang="en-US" sz="1200" b="1" kern="1200" dirty="0"/>
        </a:p>
      </dsp:txBody>
      <dsp:txXfrm>
        <a:off x="7453565" y="2406"/>
        <a:ext cx="2060436" cy="1236261"/>
      </dsp:txXfrm>
    </dsp:sp>
    <dsp:sp modelId="{33AA398F-4D5E-4F1B-A45B-82EA3D53C973}">
      <dsp:nvSpPr>
        <dsp:cNvPr id="0" name=""/>
        <dsp:cNvSpPr/>
      </dsp:nvSpPr>
      <dsp:spPr>
        <a:xfrm>
          <a:off x="654126" y="1444712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«Κρίσιμες Δεξιότητες Διαχείρισης της Σταδιοδρομίας σε Κρίσιμες Περιόδους» (15/04/2022</a:t>
          </a:r>
          <a:r>
            <a:rPr lang="el-GR" sz="1200" kern="1200" dirty="0"/>
            <a:t>)</a:t>
          </a:r>
          <a:endParaRPr lang="en-US" sz="1200" kern="1200" dirty="0"/>
        </a:p>
      </dsp:txBody>
      <dsp:txXfrm>
        <a:off x="654126" y="1444712"/>
        <a:ext cx="2060436" cy="1236261"/>
      </dsp:txXfrm>
    </dsp:sp>
    <dsp:sp modelId="{C3136FE8-CA8C-41AB-8E99-2A5EF406BD0D}">
      <dsp:nvSpPr>
        <dsp:cNvPr id="0" name=""/>
        <dsp:cNvSpPr/>
      </dsp:nvSpPr>
      <dsp:spPr>
        <a:xfrm>
          <a:off x="2920606" y="1444712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«Διαχείριση Άγχους και Χρόνου κατά τη διάρκεια της Εξεταστικής Περιόδου.» (20/05/2022)</a:t>
          </a:r>
          <a:endParaRPr lang="en-US" sz="1200" b="1" kern="1200" dirty="0"/>
        </a:p>
      </dsp:txBody>
      <dsp:txXfrm>
        <a:off x="2920606" y="1444712"/>
        <a:ext cx="2060436" cy="1236261"/>
      </dsp:txXfrm>
    </dsp:sp>
    <dsp:sp modelId="{99AA9095-3952-4806-80A2-24BB22B8BF47}">
      <dsp:nvSpPr>
        <dsp:cNvPr id="0" name=""/>
        <dsp:cNvSpPr/>
      </dsp:nvSpPr>
      <dsp:spPr>
        <a:xfrm>
          <a:off x="5187085" y="1444712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«Πώς διαχειρίζομαι την πολυπλοκότητα, τα λάθη και τις αποτυχίες στη σταδιοδρομία μου;»  (17/06/2022)</a:t>
          </a:r>
          <a:endParaRPr lang="en-US" sz="1200" b="1" kern="1200" dirty="0"/>
        </a:p>
      </dsp:txBody>
      <dsp:txXfrm>
        <a:off x="5187085" y="1444712"/>
        <a:ext cx="2060436" cy="1236261"/>
      </dsp:txXfrm>
    </dsp:sp>
    <dsp:sp modelId="{F3C19D1F-4E1A-42B7-9B41-5A7A68F1E860}">
      <dsp:nvSpPr>
        <dsp:cNvPr id="0" name=""/>
        <dsp:cNvSpPr/>
      </dsp:nvSpPr>
      <dsp:spPr>
        <a:xfrm>
          <a:off x="7453565" y="1444712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«Η Δεξιότητα της επίλυσης προβλημάτων και συγκρούσεων ως </a:t>
          </a:r>
          <a:r>
            <a:rPr lang="el-GR" sz="1200" b="1" kern="1200" dirty="0" err="1"/>
            <a:t>μέσo</a:t>
          </a:r>
          <a:r>
            <a:rPr lang="el-GR" sz="1200" b="1" kern="1200" dirty="0"/>
            <a:t> πλοήγησης σε επαγγελματικά περιβάλλοντα». (23/09/2022)</a:t>
          </a:r>
          <a:endParaRPr lang="en-US" sz="1200" b="1" kern="1200" dirty="0"/>
        </a:p>
      </dsp:txBody>
      <dsp:txXfrm>
        <a:off x="7453565" y="1444712"/>
        <a:ext cx="2060436" cy="1236261"/>
      </dsp:txXfrm>
    </dsp:sp>
    <dsp:sp modelId="{4FE4ED74-5700-4710-9A06-ED963945685A}">
      <dsp:nvSpPr>
        <dsp:cNvPr id="0" name=""/>
        <dsp:cNvSpPr/>
      </dsp:nvSpPr>
      <dsp:spPr>
        <a:xfrm>
          <a:off x="4053845" y="2887017"/>
          <a:ext cx="2060436" cy="123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«Η γλώσσα του σώματος και η θετική γλώσσα σε συνέντευξη εργασίας». (04/11/2022)</a:t>
          </a:r>
          <a:endParaRPr lang="en-US" sz="1200" b="1" kern="1200" dirty="0"/>
        </a:p>
      </dsp:txBody>
      <dsp:txXfrm>
        <a:off x="4053845" y="2887017"/>
        <a:ext cx="2060436" cy="1236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D620E-87D0-4031-9F9E-CB7A778E20F8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Οργάνωση Θεματικών Εκδηλώσεων Προβολής και Παρουσίασης ανά Σχολή των ΠΜΣ</a:t>
          </a:r>
          <a:endParaRPr lang="en-US" sz="2000" b="1" kern="1200" dirty="0"/>
        </a:p>
      </dsp:txBody>
      <dsp:txXfrm>
        <a:off x="48689" y="48689"/>
        <a:ext cx="3996602" cy="1565001"/>
      </dsp:txXfrm>
    </dsp:sp>
    <dsp:sp modelId="{A11F9144-532B-4387-91F7-B9D7FFD863B9}">
      <dsp:nvSpPr>
        <dsp:cNvPr id="0" name=""/>
        <dsp:cNvSpPr/>
      </dsp:nvSpPr>
      <dsp:spPr>
        <a:xfrm>
          <a:off x="510920" y="1939442"/>
          <a:ext cx="5790438" cy="16623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Οργάνωση Κεντρικής Διαδικτυακής Εκδήλωσης Παρουσίασης των Προγραμμάτων Προπτυχιακών Σπουδών των Τμημάτων του ΕΚΠΑ</a:t>
          </a:r>
          <a:endParaRPr lang="en-US" sz="2000" b="1" kern="1200" dirty="0"/>
        </a:p>
      </dsp:txBody>
      <dsp:txXfrm>
        <a:off x="559609" y="1988131"/>
        <a:ext cx="4101592" cy="1565001"/>
      </dsp:txXfrm>
    </dsp:sp>
    <dsp:sp modelId="{F38056B3-A745-490B-A6C4-4CAC344FB313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Συντονισμός και Συνεργασία με τα Τμήματα του Ιδρύματος για την ενημέρωση Σχολείων για τις επιλογές Σπουδών στο ΕΚΠΑ</a:t>
          </a:r>
          <a:endParaRPr lang="en-US" sz="2000" kern="1200" dirty="0"/>
        </a:p>
      </dsp:txBody>
      <dsp:txXfrm>
        <a:off x="1070530" y="3927573"/>
        <a:ext cx="4101592" cy="1565001"/>
      </dsp:txXfrm>
    </dsp:sp>
    <dsp:sp modelId="{7AABED2F-3649-4001-99D7-F225CD324593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038206D8-B403-49A1-A617-978854CDAAB3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EA115-614E-42FF-A79F-59C3FBF13F6D}" type="datetimeFigureOut">
              <a:rPr lang="el-GR" smtClean="0"/>
              <a:t>9/12/2022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AE2A-22E7-46EF-9E92-B40EBEF612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9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7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5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0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0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A3AA1CA-8CB8-4904-8024-04DEB947C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735" y="427578"/>
            <a:ext cx="6117789" cy="2679606"/>
          </a:xfrm>
        </p:spPr>
        <p:txBody>
          <a:bodyPr>
            <a:normAutofit/>
          </a:bodyPr>
          <a:lstStyle/>
          <a:p>
            <a:pPr algn="ctr"/>
            <a:r>
              <a:rPr lang="el-GR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  <a:r>
              <a:rPr lang="el-GR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Οργάνωση Δράσεων Πληροφόρησης σε Θέματα Σπουδών </a:t>
            </a:r>
            <a:b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0C3848-39E6-497E-8F23-6326104CC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897" y="3429000"/>
            <a:ext cx="5242103" cy="13350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Βικτώρια </a:t>
            </a:r>
            <a:r>
              <a:rPr lang="el-GR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Κασβίκη</a:t>
            </a:r>
            <a:endParaRPr lang="el-GR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Διοικητική Υποστήριξη – Υπεύθυνη Επικοινωνίας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l-GR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sz="2400" i="1" dirty="0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Εικόνα που περιέχει στατικός, όργανο γραφής, μολύβι, πένα&#10;&#10;Περιγραφή που δημιουργήθηκε αυτόματα">
            <a:extLst>
              <a:ext uri="{FF2B5EF4-FFF2-40B4-BE49-F238E27FC236}">
                <a16:creationId xmlns:a16="http://schemas.microsoft.com/office/drawing/2014/main" id="{343C0BEA-579E-4086-8FDB-5F3523AD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0" b="17403"/>
          <a:stretch/>
        </p:blipFill>
        <p:spPr>
          <a:xfrm>
            <a:off x="6260956" y="3563834"/>
            <a:ext cx="5441001" cy="306055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9015-E0EB-B0A1-F264-041C7BC2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3" y="5657575"/>
            <a:ext cx="6334125" cy="9525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A94CC82-5256-3D19-7A12-253929A15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7" t="15569" r="43973" b="25348"/>
          <a:stretch/>
        </p:blipFill>
        <p:spPr bwMode="auto">
          <a:xfrm>
            <a:off x="7438567" y="427578"/>
            <a:ext cx="4263390" cy="294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471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GB" dirty="0"/>
              <a:t>Webinars</a:t>
            </a:r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104BFED-38CC-C5CC-402D-377D1005B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27539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35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72DBC0-C0A7-CEA0-03C4-63B7B550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Webinars </a:t>
            </a:r>
            <a:r>
              <a:rPr lang="el-GR" dirty="0"/>
              <a:t>που έχουν πραγματοποιηθεί (1) </a:t>
            </a:r>
          </a:p>
        </p:txBody>
      </p:sp>
      <p:graphicFrame>
        <p:nvGraphicFramePr>
          <p:cNvPr id="15" name="Θέση περιεχομένου 2">
            <a:extLst>
              <a:ext uri="{FF2B5EF4-FFF2-40B4-BE49-F238E27FC236}">
                <a16:creationId xmlns:a16="http://schemas.microsoft.com/office/drawing/2014/main" id="{B5A83C51-97B2-E19E-7942-201A4C7AB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873907"/>
              </p:ext>
            </p:extLst>
          </p:nvPr>
        </p:nvGraphicFramePr>
        <p:xfrm>
          <a:off x="1115568" y="2405742"/>
          <a:ext cx="10168128" cy="376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56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D18EE5-9CC4-6F0D-671E-12CA1A4C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Webinars </a:t>
            </a:r>
            <a:r>
              <a:rPr lang="el-GR" dirty="0"/>
              <a:t>που έχουν πραγματοποιηθεί (2) </a:t>
            </a:r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3E22F75C-2A89-D1FE-0ABF-3133447A5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643215"/>
              </p:ext>
            </p:extLst>
          </p:nvPr>
        </p:nvGraphicFramePr>
        <p:xfrm>
          <a:off x="1115568" y="2046514"/>
          <a:ext cx="10168128" cy="41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01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9FC74AB-932A-B502-7A33-29001A58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l-GR" dirty="0"/>
              <a:t>Πληροφόρηση Σπουδών – Επόμενες Δράσεις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7B78DFC-CD87-0350-C98E-807E0ACA8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849435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85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BB61882-D09D-C040-E20C-D32DBF88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7200" dirty="0"/>
              <a:t>Σας ευχαριστώ πολύ </a:t>
            </a:r>
            <a:endParaRPr lang="en-US" sz="7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8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210C19F-3481-ED63-4848-8ABCDBDF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l-GR" sz="3300" dirty="0"/>
              <a:t>Υπηρεσίες </a:t>
            </a:r>
            <a:r>
              <a:rPr lang="el-GR" sz="3300" dirty="0" err="1"/>
              <a:t>Πληροφόρησηςσε</a:t>
            </a:r>
            <a:r>
              <a:rPr lang="el-GR" sz="3300" dirty="0"/>
              <a:t> θέματα Σπουδών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6B78308-25E5-6C07-46D9-843AC4C6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422016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838CDF8-7EF1-A78B-3096-379D4CB4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l-GR" sz="2200" b="1"/>
              <a:t>Πληροφόρηση για τα Προγράμματα Μεταπτυχιακών Σπουδών του Ιδρύματος</a:t>
            </a:r>
            <a:br>
              <a:rPr lang="en-US" sz="2200" b="1"/>
            </a:br>
            <a:endParaRPr lang="el-GR" sz="2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B0AECE8-CD98-E5AC-7213-01A28C919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2395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54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99395D-01F8-5E8E-1F61-34F938E3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l-GR" sz="3100"/>
              <a:t>Πληροφόρηση για τα Προγράμματα Μεταπτυχιακών Σπουδών - Ενέργειες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4E0567B5-FC6D-1689-31DD-A9B50D3DA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47277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67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9ADD390-DAED-5F32-AE58-B855354D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l-GR" sz="2200"/>
              <a:t>Συμμετοχή σε Δράσεις Συμβουλευτικής και Επαγγελματικού Προσανατολισμού και Επιχειρηματικότητας</a:t>
            </a:r>
            <a:br>
              <a:rPr lang="el-GR" sz="2200"/>
            </a:br>
            <a:endParaRPr lang="el-GR" sz="2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Θέση περιεχομένου 2">
            <a:extLst>
              <a:ext uri="{FF2B5EF4-FFF2-40B4-BE49-F238E27FC236}">
                <a16:creationId xmlns:a16="http://schemas.microsoft.com/office/drawing/2014/main" id="{A4CA432B-BE29-7F43-C2A6-89BABB176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764467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69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B953947-6D65-49A7-314F-947BF16A9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12830" b="-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άτομο, ομάδα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06433EEA-40BC-F227-B457-8E0B491DB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 r="-1" b="436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CECD772-B549-C58F-066B-183414A70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77" r="6314" b="-2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311174-8CAA-8319-15F5-BEE7B8CC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l-GR" sz="2500" b="1"/>
              <a:t>Συνεργασία με Σχολεία και Συμμετοχή σε εκδηλώσεις προβολής των Προγραμμάτων Σπουδών του ΕΚΠΑ σε μαθητές και γονείς</a:t>
            </a:r>
            <a:br>
              <a:rPr lang="en-US" sz="2500" b="1"/>
            </a:br>
            <a:endParaRPr lang="el-GR" sz="2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D6C51C-BADD-73E1-F302-EC3EC723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200" dirty="0"/>
              <a:t>Το Γραφείο Διασύνδεσης δέχεται πολύ συχνά αιτήματα </a:t>
            </a:r>
            <a:r>
              <a:rPr lang="el-GR" sz="2200" b="1" dirty="0"/>
              <a:t>για συμμετοχή εκπροσώπων των Τμημάτων του ΕΚΠΑ σε ενημερωτικές εκδηλώσεις σχολείων και φορέων της τοπικής αυτοδιοίκησης</a:t>
            </a:r>
            <a:r>
              <a:rPr lang="el-GR" sz="2200" dirty="0"/>
              <a:t> για την ενημέρωση μαθητών και γονέων.</a:t>
            </a:r>
          </a:p>
          <a:p>
            <a:pPr algn="just"/>
            <a:r>
              <a:rPr lang="el-GR" sz="2200" dirty="0"/>
              <a:t>Θεωρείται ιδιαίτερα σημαντικό να προβάλλουμε </a:t>
            </a:r>
            <a:r>
              <a:rPr lang="el-GR" sz="2200" b="1" dirty="0"/>
              <a:t>τις επιλογές σπουδών </a:t>
            </a:r>
            <a:r>
              <a:rPr lang="el-GR" sz="2200" dirty="0"/>
              <a:t>αλλά τις </a:t>
            </a:r>
            <a:r>
              <a:rPr lang="el-GR" sz="2200" b="1" dirty="0"/>
              <a:t>υποδομές κα τις υπηρεσίες που μπορεί να προσφέρει το Ίδρυμα </a:t>
            </a:r>
            <a:r>
              <a:rPr lang="el-GR" sz="2200" dirty="0"/>
              <a:t>σε φοιτητές που θα εισαχθούν σε αυτό.</a:t>
            </a:r>
          </a:p>
          <a:p>
            <a:pPr algn="just"/>
            <a:r>
              <a:rPr lang="el-GR" sz="2200" dirty="0"/>
              <a:t>Σε συνεννόηση με τους εκπροσώπους των Τμημάτων και των Σχολείων /φορέων κανονίζεται η παρουσία των εκπροσώπων των Τμημάτων στα Σχολεία</a:t>
            </a:r>
          </a:p>
          <a:p>
            <a:pPr algn="just"/>
            <a:r>
              <a:rPr lang="el-GR" sz="2200" dirty="0"/>
              <a:t>Επιπροσθέτως και όπου απαιτείται παρίστανται στελέχη, συνεργάτες και εκπρόσωπο του Γραφείου Διασύνδεσης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6726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2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2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Rectangle 32">
            <a:extLst>
              <a:ext uri="{FF2B5EF4-FFF2-40B4-BE49-F238E27FC236}">
                <a16:creationId xmlns:a16="http://schemas.microsoft.com/office/drawing/2014/main" id="{DF44879F-6698-4394-89D4-7B3CDB92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!!Rectangle">
            <a:extLst>
              <a:ext uri="{FF2B5EF4-FFF2-40B4-BE49-F238E27FC236}">
                <a16:creationId xmlns:a16="http://schemas.microsoft.com/office/drawing/2014/main" id="{C65FD3B2-577C-49A0-B40E-4845C5D5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Θέση περιεχομένου 4" descr="Εικόνα που περιέχει κείμενο, εσωτερικό, πίνακα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278FDC1-5C69-D338-183D-599085E1A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t="247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0C824E6-6343-5C6F-FA18-CB370BE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Ενδεικτικές Περιπτώσεις Σχολείων και Φορέων</a:t>
            </a:r>
          </a:p>
        </p:txBody>
      </p:sp>
      <p:sp>
        <p:nvSpPr>
          <p:cNvPr id="85" name="Rectangle 36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BDC0DD-9DED-C3D9-77E4-A1E465FB9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>
                <a:solidFill>
                  <a:srgbClr val="FFFFFF"/>
                </a:solidFill>
              </a:rPr>
              <a:t>Εράσμειος</a:t>
            </a:r>
            <a:r>
              <a:rPr lang="en-US" sz="2000" b="1" dirty="0">
                <a:solidFill>
                  <a:srgbClr val="FFFFFF"/>
                </a:solidFill>
              </a:rPr>
              <a:t> – </a:t>
            </a:r>
            <a:r>
              <a:rPr lang="en-US" sz="2000" b="1" dirty="0" err="1">
                <a:solidFill>
                  <a:srgbClr val="FFFFFF"/>
                </a:solidFill>
              </a:rPr>
              <a:t>Ελληνογερμ</a:t>
            </a:r>
            <a:r>
              <a:rPr lang="en-US" sz="2000" b="1" dirty="0">
                <a:solidFill>
                  <a:srgbClr val="FFFFFF"/>
                </a:solidFill>
              </a:rPr>
              <a:t>ανική Αγωγή (δύο φορές)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Saint Joseph – "</a:t>
            </a:r>
            <a:r>
              <a:rPr lang="en-US" sz="2000" b="1" dirty="0" err="1">
                <a:solidFill>
                  <a:srgbClr val="FFFFFF"/>
                </a:solidFill>
              </a:rPr>
              <a:t>Ελληνογ</a:t>
            </a:r>
            <a:r>
              <a:rPr lang="en-US" sz="2000" b="1" dirty="0">
                <a:solidFill>
                  <a:srgbClr val="FFFFFF"/>
                </a:solidFill>
              </a:rPr>
              <a:t>αλλική Σχολή Άγιος Ιωσήφ“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2</a:t>
            </a:r>
            <a:r>
              <a:rPr lang="en-US" sz="2000" b="1" baseline="30000" dirty="0">
                <a:solidFill>
                  <a:srgbClr val="FFFFFF"/>
                </a:solidFill>
              </a:rPr>
              <a:t>ο</a:t>
            </a:r>
            <a:r>
              <a:rPr lang="en-US" sz="2000" b="1" dirty="0">
                <a:solidFill>
                  <a:srgbClr val="FFFFFF"/>
                </a:solidFill>
              </a:rPr>
              <a:t> ΓΕΛ </a:t>
            </a:r>
            <a:r>
              <a:rPr lang="en-US" sz="2000" b="1" dirty="0" err="1">
                <a:solidFill>
                  <a:srgbClr val="FFFFFF"/>
                </a:solidFill>
              </a:rPr>
              <a:t>Γέρ</a:t>
            </a:r>
            <a:r>
              <a:rPr lang="en-US" sz="2000" b="1" dirty="0">
                <a:solidFill>
                  <a:srgbClr val="FFFFFF"/>
                </a:solidFill>
              </a:rPr>
              <a:t>ακα</a:t>
            </a:r>
          </a:p>
          <a:p>
            <a:r>
              <a:rPr lang="en-US" sz="2000" b="1" dirty="0" err="1">
                <a:solidFill>
                  <a:srgbClr val="FFFFFF"/>
                </a:solidFill>
              </a:rPr>
              <a:t>Τριήμερο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Σεμινάριο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Σχολικού</a:t>
            </a:r>
            <a:r>
              <a:rPr lang="en-US" sz="2000" b="1" dirty="0">
                <a:solidFill>
                  <a:srgbClr val="FFFFFF"/>
                </a:solidFill>
              </a:rPr>
              <a:t> Επα</a:t>
            </a:r>
            <a:r>
              <a:rPr lang="en-US" sz="2000" b="1" dirty="0" err="1">
                <a:solidFill>
                  <a:srgbClr val="FFFFFF"/>
                </a:solidFill>
              </a:rPr>
              <a:t>γγελμ</a:t>
            </a:r>
            <a:r>
              <a:rPr lang="en-US" sz="2000" b="1" dirty="0">
                <a:solidFill>
                  <a:srgbClr val="FFFFFF"/>
                </a:solidFill>
              </a:rPr>
              <a:t>ατικού Προσανατολισμού του Δήμου Καλλιθέας (9 &amp; 10 Μαρτίου 2022, 19 Οκτωβρίου 2022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8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C732AA4-5CAA-7EF6-1C13-A429127D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l-GR" sz="1900" b="1"/>
              <a:t>Πληροφόρηση για ενδιαφέρουσες δράσεις και εκδηλώσεις σχετικά με τον επαγγελματικό προσανατολισμό την Επιχειρηματικότητα και την σύνδεση με την αγορά εργασίας</a:t>
            </a:r>
            <a:br>
              <a:rPr lang="en-US" sz="1900" b="1"/>
            </a:br>
            <a:endParaRPr lang="el-GR" sz="1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CCCD427-D9F4-676D-E178-CD9DE2BF4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52789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05994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741"/>
      </a:dk2>
      <a:lt2>
        <a:srgbClr val="E8E2E4"/>
      </a:lt2>
      <a:accent1>
        <a:srgbClr val="21B87C"/>
      </a:accent1>
      <a:accent2>
        <a:srgbClr val="14B833"/>
      </a:accent2>
      <a:accent3>
        <a:srgbClr val="43B720"/>
      </a:accent3>
      <a:accent4>
        <a:srgbClr val="78B013"/>
      </a:accent4>
      <a:accent5>
        <a:srgbClr val="ACA31E"/>
      </a:accent5>
      <a:accent6>
        <a:srgbClr val="D57A17"/>
      </a:accent6>
      <a:hlink>
        <a:srgbClr val="7E882D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971</Words>
  <Application>Microsoft Office PowerPoint</Application>
  <PresentationFormat>Ευρεία οθόνη</PresentationFormat>
  <Paragraphs>75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Neue Haas Grotesk Text Pro</vt:lpstr>
      <vt:lpstr>Times New Roman</vt:lpstr>
      <vt:lpstr>AccentBoxVTI</vt:lpstr>
      <vt:lpstr>Webinars και Οργάνωση Δράσεων Πληροφόρησης σε Θέματα Σπουδών  </vt:lpstr>
      <vt:lpstr>Υπηρεσίες Πληροφόρησηςσε θέματα Σπουδών</vt:lpstr>
      <vt:lpstr>Πληροφόρηση για τα Προγράμματα Μεταπτυχιακών Σπουδών του Ιδρύματος </vt:lpstr>
      <vt:lpstr>Πληροφόρηση για τα Προγράμματα Μεταπτυχιακών Σπουδών - Ενέργειες</vt:lpstr>
      <vt:lpstr>Συμμετοχή σε Δράσεις Συμβουλευτικής και Επαγγελματικού Προσανατολισμού και Επιχειρηματικότητας </vt:lpstr>
      <vt:lpstr>Παρουσίαση του PowerPoint</vt:lpstr>
      <vt:lpstr>Συνεργασία με Σχολεία και Συμμετοχή σε εκδηλώσεις προβολής των Προγραμμάτων Σπουδών του ΕΚΠΑ σε μαθητές και γονείς </vt:lpstr>
      <vt:lpstr>Ενδεικτικές Περιπτώσεις Σχολείων και Φορέων</vt:lpstr>
      <vt:lpstr>Πληροφόρηση για ενδιαφέρουσες δράσεις και εκδηλώσεις σχετικά με τον επαγγελματικό προσανατολισμό την Επιχειρηματικότητα και την σύνδεση με την αγορά εργασίας </vt:lpstr>
      <vt:lpstr>Webinars</vt:lpstr>
      <vt:lpstr>Webinars που έχουν πραγματοποιηθεί (1) </vt:lpstr>
      <vt:lpstr>Webinars που έχουν πραγματοποιηθεί (2) </vt:lpstr>
      <vt:lpstr>Πληροφόρηση Σπουδών – Επόμενες Δράσεις</vt:lpstr>
      <vt:lpstr>Σας ευχαριστώ πολύ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Δημιουργικότητα</dc:title>
  <dc:creator>Konstantinos Bourletidis</dc:creator>
  <cp:lastModifiedBy>Konstantinos Bourletidis</cp:lastModifiedBy>
  <cp:revision>15</cp:revision>
  <dcterms:created xsi:type="dcterms:W3CDTF">2021-11-22T14:10:37Z</dcterms:created>
  <dcterms:modified xsi:type="dcterms:W3CDTF">2022-12-09T17:13:47Z</dcterms:modified>
</cp:coreProperties>
</file>