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3"/>
  </p:notesMasterIdLst>
  <p:sldIdLst>
    <p:sldId id="256" r:id="rId2"/>
    <p:sldId id="273" r:id="rId3"/>
    <p:sldId id="282" r:id="rId4"/>
    <p:sldId id="291" r:id="rId5"/>
    <p:sldId id="292" r:id="rId6"/>
    <p:sldId id="293" r:id="rId7"/>
    <p:sldId id="295" r:id="rId8"/>
    <p:sldId id="294" r:id="rId9"/>
    <p:sldId id="296" r:id="rId10"/>
    <p:sldId id="297" r:id="rId11"/>
    <p:sldId id="283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62" y="7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B7A21-D6C6-4736-98CB-5423F5F483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74289A-9E1F-4194-95C9-4241661B5AE1}">
      <dgm:prSet/>
      <dgm:spPr/>
      <dgm:t>
        <a:bodyPr/>
        <a:lstStyle/>
        <a:p>
          <a:r>
            <a:rPr lang="el-GR" b="0" dirty="0"/>
            <a:t>Γενική Κατηγορία</a:t>
          </a:r>
          <a:endParaRPr lang="en-US" b="0" dirty="0"/>
        </a:p>
      </dgm:t>
    </dgm:pt>
    <dgm:pt modelId="{E350E95E-D098-4E2B-A6EC-4A5469C9AA3E}" type="parTrans" cxnId="{639A614B-D3A4-4C5D-9949-3C43F8D76F90}">
      <dgm:prSet/>
      <dgm:spPr/>
      <dgm:t>
        <a:bodyPr/>
        <a:lstStyle/>
        <a:p>
          <a:endParaRPr lang="en-US"/>
        </a:p>
      </dgm:t>
    </dgm:pt>
    <dgm:pt modelId="{E4D9BA72-F9EA-421D-96D2-25CBBB02BE0D}" type="sibTrans" cxnId="{639A614B-D3A4-4C5D-9949-3C43F8D76F90}">
      <dgm:prSet/>
      <dgm:spPr/>
      <dgm:t>
        <a:bodyPr/>
        <a:lstStyle/>
        <a:p>
          <a:endParaRPr lang="en-US"/>
        </a:p>
      </dgm:t>
    </dgm:pt>
    <dgm:pt modelId="{591DA408-D68F-4BEC-A409-EEB93CE52248}">
      <dgm:prSet/>
      <dgm:spPr/>
      <dgm:t>
        <a:bodyPr/>
        <a:lstStyle/>
        <a:p>
          <a:r>
            <a:rPr lang="el-GR" dirty="0"/>
            <a:t>Κλάδος:</a:t>
          </a:r>
          <a:endParaRPr lang="en-US" b="1" dirty="0"/>
        </a:p>
      </dgm:t>
    </dgm:pt>
    <dgm:pt modelId="{D33FA46B-1FE7-4369-BCA2-17DF7F508AD2}" type="sibTrans" cxnId="{0267BC78-8A23-43C7-ABD8-A21496DA7262}">
      <dgm:prSet/>
      <dgm:spPr/>
      <dgm:t>
        <a:bodyPr/>
        <a:lstStyle/>
        <a:p>
          <a:endParaRPr lang="en-US"/>
        </a:p>
      </dgm:t>
    </dgm:pt>
    <dgm:pt modelId="{EB97398F-5F10-41B5-AF30-37F67F069CCE}" type="parTrans" cxnId="{0267BC78-8A23-43C7-ABD8-A21496DA7262}">
      <dgm:prSet/>
      <dgm:spPr/>
      <dgm:t>
        <a:bodyPr/>
        <a:lstStyle/>
        <a:p>
          <a:endParaRPr lang="en-US"/>
        </a:p>
      </dgm:t>
    </dgm:pt>
    <dgm:pt modelId="{7D3DEC1A-F13E-4FF4-8A96-F50B5883452D}">
      <dgm:prSet/>
      <dgm:spPr/>
      <dgm:t>
        <a:bodyPr/>
        <a:lstStyle/>
        <a:p>
          <a:r>
            <a:rPr lang="el-GR" b="0" i="0" dirty="0"/>
            <a:t>	</a:t>
          </a:r>
          <a:r>
            <a:rPr lang="el-GR" dirty="0"/>
            <a:t>Ανθρώπινου Δυναμικού</a:t>
          </a:r>
          <a:endParaRPr lang="en-US" b="1" dirty="0"/>
        </a:p>
      </dgm:t>
    </dgm:pt>
    <dgm:pt modelId="{CF1AACF7-A2B9-498B-BBED-841969273578}" type="sibTrans" cxnId="{2D4758E9-B98C-48F0-A0AF-260CB16ED7AB}">
      <dgm:prSet/>
      <dgm:spPr/>
      <dgm:t>
        <a:bodyPr/>
        <a:lstStyle/>
        <a:p>
          <a:endParaRPr lang="en-US"/>
        </a:p>
      </dgm:t>
    </dgm:pt>
    <dgm:pt modelId="{53F27B86-28E8-4AEF-9BDD-6C52A29B6BD1}" type="parTrans" cxnId="{2D4758E9-B98C-48F0-A0AF-260CB16ED7AB}">
      <dgm:prSet/>
      <dgm:spPr/>
      <dgm:t>
        <a:bodyPr/>
        <a:lstStyle/>
        <a:p>
          <a:endParaRPr lang="en-US"/>
        </a:p>
      </dgm:t>
    </dgm:pt>
    <dgm:pt modelId="{BD9ECFA3-3ECC-4853-A9D7-D3F74DCADCBD}">
      <dgm:prSet/>
      <dgm:spPr/>
      <dgm:t>
        <a:bodyPr/>
        <a:lstStyle/>
        <a:p>
          <a:r>
            <a:rPr lang="el-GR" dirty="0"/>
            <a:t>	Τροφίμων</a:t>
          </a:r>
        </a:p>
      </dgm:t>
    </dgm:pt>
    <dgm:pt modelId="{60FCB921-4689-430A-A1FC-A27BB66ADFEC}" type="parTrans" cxnId="{192C6A1F-21E7-45EE-A707-39E1C356D66E}">
      <dgm:prSet/>
      <dgm:spPr/>
      <dgm:t>
        <a:bodyPr/>
        <a:lstStyle/>
        <a:p>
          <a:endParaRPr lang="el-GR"/>
        </a:p>
      </dgm:t>
    </dgm:pt>
    <dgm:pt modelId="{57A5C9BC-8F9B-4E4F-9CD8-C3A90326D8CC}" type="sibTrans" cxnId="{192C6A1F-21E7-45EE-A707-39E1C356D66E}">
      <dgm:prSet/>
      <dgm:spPr/>
      <dgm:t>
        <a:bodyPr/>
        <a:lstStyle/>
        <a:p>
          <a:endParaRPr lang="el-GR"/>
        </a:p>
      </dgm:t>
    </dgm:pt>
    <dgm:pt modelId="{F0195FFA-5563-429E-85C1-3D117A2CEABB}">
      <dgm:prSet/>
      <dgm:spPr/>
      <dgm:t>
        <a:bodyPr/>
        <a:lstStyle/>
        <a:p>
          <a:r>
            <a:rPr lang="el-GR" dirty="0"/>
            <a:t>	Αυτοκινήτου/μοτοσικλέτας/Μεταφορών</a:t>
          </a:r>
        </a:p>
      </dgm:t>
    </dgm:pt>
    <dgm:pt modelId="{1B5C6DC8-2290-4519-9321-AFD8D79A9B94}" type="parTrans" cxnId="{53091F62-E998-4566-9723-CB672AB44EAD}">
      <dgm:prSet/>
      <dgm:spPr/>
      <dgm:t>
        <a:bodyPr/>
        <a:lstStyle/>
        <a:p>
          <a:endParaRPr lang="el-GR"/>
        </a:p>
      </dgm:t>
    </dgm:pt>
    <dgm:pt modelId="{16A51F7D-B8C9-444B-8570-4F58F5828CDE}" type="sibTrans" cxnId="{53091F62-E998-4566-9723-CB672AB44EAD}">
      <dgm:prSet/>
      <dgm:spPr/>
      <dgm:t>
        <a:bodyPr/>
        <a:lstStyle/>
        <a:p>
          <a:endParaRPr lang="el-GR"/>
        </a:p>
      </dgm:t>
    </dgm:pt>
    <dgm:pt modelId="{5264DB71-FCD0-4DC5-A20E-6CF12BE915E4}">
      <dgm:prSet/>
      <dgm:spPr/>
      <dgm:t>
        <a:bodyPr/>
        <a:lstStyle/>
        <a:p>
          <a:r>
            <a:rPr lang="el-GR" dirty="0"/>
            <a:t>	Εκπαίδευσης / Εκδόσεων</a:t>
          </a:r>
        </a:p>
      </dgm:t>
    </dgm:pt>
    <dgm:pt modelId="{FE433CF2-EF36-4473-A412-877E4806A100}" type="parTrans" cxnId="{5A1C08A4-2068-4143-B36C-F07B71C8673F}">
      <dgm:prSet/>
      <dgm:spPr/>
      <dgm:t>
        <a:bodyPr/>
        <a:lstStyle/>
        <a:p>
          <a:endParaRPr lang="el-GR"/>
        </a:p>
      </dgm:t>
    </dgm:pt>
    <dgm:pt modelId="{8AD0831D-B235-4692-9F11-3751000E8907}" type="sibTrans" cxnId="{5A1C08A4-2068-4143-B36C-F07B71C8673F}">
      <dgm:prSet/>
      <dgm:spPr/>
      <dgm:t>
        <a:bodyPr/>
        <a:lstStyle/>
        <a:p>
          <a:endParaRPr lang="el-GR"/>
        </a:p>
      </dgm:t>
    </dgm:pt>
    <dgm:pt modelId="{11A61B26-0A4D-4E4F-8B0C-B352F70D8797}">
      <dgm:prSet/>
      <dgm:spPr/>
      <dgm:t>
        <a:bodyPr/>
        <a:lstStyle/>
        <a:p>
          <a:pPr rtl="0"/>
          <a:r>
            <a:rPr lang="el-GR" dirty="0"/>
            <a:t>	Υγείας/ Χημείας/ Βιολογίας</a:t>
          </a:r>
        </a:p>
      </dgm:t>
    </dgm:pt>
    <dgm:pt modelId="{2E7DF127-5A7F-4DEF-8D38-6CF250500316}" type="parTrans" cxnId="{FAFEF093-A48E-47B2-8BDB-E016A666AE43}">
      <dgm:prSet/>
      <dgm:spPr/>
      <dgm:t>
        <a:bodyPr/>
        <a:lstStyle/>
        <a:p>
          <a:endParaRPr lang="el-GR"/>
        </a:p>
      </dgm:t>
    </dgm:pt>
    <dgm:pt modelId="{C7B65778-F412-4CBA-8678-A386E8F90609}" type="sibTrans" cxnId="{FAFEF093-A48E-47B2-8BDB-E016A666AE43}">
      <dgm:prSet/>
      <dgm:spPr/>
      <dgm:t>
        <a:bodyPr/>
        <a:lstStyle/>
        <a:p>
          <a:endParaRPr lang="el-GR"/>
        </a:p>
      </dgm:t>
    </dgm:pt>
    <dgm:pt modelId="{B15C9D6C-B8BA-4CAF-8FA3-2CFE578EF62A}">
      <dgm:prSet/>
      <dgm:spPr/>
      <dgm:t>
        <a:bodyPr/>
        <a:lstStyle/>
        <a:p>
          <a:r>
            <a:rPr lang="el-GR" dirty="0"/>
            <a:t>	Πληροφορικής/ Τηλεπικοινωνιών</a:t>
          </a:r>
        </a:p>
      </dgm:t>
    </dgm:pt>
    <dgm:pt modelId="{1D1E8B0E-432E-4DE1-B315-16C1A43E06B7}" type="parTrans" cxnId="{4BEC5B3B-14D8-4006-8DCD-B9A120FEC21F}">
      <dgm:prSet/>
      <dgm:spPr/>
      <dgm:t>
        <a:bodyPr/>
        <a:lstStyle/>
        <a:p>
          <a:endParaRPr lang="el-GR"/>
        </a:p>
      </dgm:t>
    </dgm:pt>
    <dgm:pt modelId="{5B374735-7003-4ECF-BC11-FF1230621A0D}" type="sibTrans" cxnId="{4BEC5B3B-14D8-4006-8DCD-B9A120FEC21F}">
      <dgm:prSet/>
      <dgm:spPr/>
      <dgm:t>
        <a:bodyPr/>
        <a:lstStyle/>
        <a:p>
          <a:endParaRPr lang="el-GR"/>
        </a:p>
      </dgm:t>
    </dgm:pt>
    <dgm:pt modelId="{301785F0-D46A-4F54-85DD-CBAA4BD56848}">
      <dgm:prSet/>
      <dgm:spPr/>
      <dgm:t>
        <a:bodyPr/>
        <a:lstStyle/>
        <a:p>
          <a:r>
            <a:rPr lang="el-GR" b="0" i="0" dirty="0"/>
            <a:t>	</a:t>
          </a:r>
          <a:r>
            <a:rPr lang="el-GR" dirty="0"/>
            <a:t>Τραπεζικού τομέα/ </a:t>
          </a:r>
          <a:r>
            <a:rPr lang="en-US" dirty="0"/>
            <a:t>Real Estate</a:t>
          </a:r>
          <a:endParaRPr lang="en-US" b="1" dirty="0"/>
        </a:p>
      </dgm:t>
    </dgm:pt>
    <dgm:pt modelId="{4DCD1DD5-6C21-468E-92A6-5C0CD4543215}" type="parTrans" cxnId="{C771298A-F12F-4027-9571-E27E15E8917F}">
      <dgm:prSet/>
      <dgm:spPr/>
      <dgm:t>
        <a:bodyPr/>
        <a:lstStyle/>
        <a:p>
          <a:endParaRPr lang="el-GR"/>
        </a:p>
      </dgm:t>
    </dgm:pt>
    <dgm:pt modelId="{C2A956D9-5EDD-485D-8441-45E830FE1C35}" type="sibTrans" cxnId="{C771298A-F12F-4027-9571-E27E15E8917F}">
      <dgm:prSet/>
      <dgm:spPr/>
      <dgm:t>
        <a:bodyPr/>
        <a:lstStyle/>
        <a:p>
          <a:endParaRPr lang="el-GR"/>
        </a:p>
      </dgm:t>
    </dgm:pt>
    <dgm:pt modelId="{F32D84E2-0BF7-4300-A7C3-A9EE704B2160}" type="pres">
      <dgm:prSet presAssocID="{4C3B7A21-D6C6-4736-98CB-5423F5F483C2}" presName="linear" presStyleCnt="0">
        <dgm:presLayoutVars>
          <dgm:animLvl val="lvl"/>
          <dgm:resizeHandles val="exact"/>
        </dgm:presLayoutVars>
      </dgm:prSet>
      <dgm:spPr/>
    </dgm:pt>
    <dgm:pt modelId="{BD83DD5B-11DC-4016-AB91-9F0A3B6A76A3}" type="pres">
      <dgm:prSet presAssocID="{591DA408-D68F-4BEC-A409-EEB93CE52248}" presName="parentText" presStyleLbl="node1" presStyleIdx="0" presStyleCnt="9" custLinFactY="-53338" custLinFactNeighborY="-100000">
        <dgm:presLayoutVars>
          <dgm:chMax val="0"/>
          <dgm:bulletEnabled val="1"/>
        </dgm:presLayoutVars>
      </dgm:prSet>
      <dgm:spPr/>
    </dgm:pt>
    <dgm:pt modelId="{383788B4-B290-49A6-8158-70BE72DA335A}" type="pres">
      <dgm:prSet presAssocID="{D33FA46B-1FE7-4369-BCA2-17DF7F508AD2}" presName="spacer" presStyleCnt="0"/>
      <dgm:spPr/>
    </dgm:pt>
    <dgm:pt modelId="{E66574E2-DD30-4994-A0B4-C943323AB20C}" type="pres">
      <dgm:prSet presAssocID="{BD9ECFA3-3ECC-4853-A9D7-D3F74DCADCB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8F4988E-86F9-46AF-9CD5-B25953E4C8F7}" type="pres">
      <dgm:prSet presAssocID="{57A5C9BC-8F9B-4E4F-9CD8-C3A90326D8CC}" presName="spacer" presStyleCnt="0"/>
      <dgm:spPr/>
    </dgm:pt>
    <dgm:pt modelId="{BF70A6D3-48B2-4E79-BCB0-661204368479}" type="pres">
      <dgm:prSet presAssocID="{F0195FFA-5563-429E-85C1-3D117A2CEABB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249CA376-2038-482C-903A-3DDEE6BDC691}" type="pres">
      <dgm:prSet presAssocID="{16A51F7D-B8C9-444B-8570-4F58F5828CDE}" presName="spacer" presStyleCnt="0"/>
      <dgm:spPr/>
    </dgm:pt>
    <dgm:pt modelId="{F692469E-B690-43C4-B705-971E04FC70E6}" type="pres">
      <dgm:prSet presAssocID="{5264DB71-FCD0-4DC5-A20E-6CF12BE915E4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C54EB06-B729-49F1-8038-F1BA0097EC13}" type="pres">
      <dgm:prSet presAssocID="{8AD0831D-B235-4692-9F11-3751000E8907}" presName="spacer" presStyleCnt="0"/>
      <dgm:spPr/>
    </dgm:pt>
    <dgm:pt modelId="{2A0B5B8F-2510-44F3-A065-AB1072D51CFA}" type="pres">
      <dgm:prSet presAssocID="{11A61B26-0A4D-4E4F-8B0C-B352F70D8797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0BD329BA-E23F-410C-8DEE-82CE9D0DE76F}" type="pres">
      <dgm:prSet presAssocID="{C7B65778-F412-4CBA-8678-A386E8F90609}" presName="spacer" presStyleCnt="0"/>
      <dgm:spPr/>
    </dgm:pt>
    <dgm:pt modelId="{525E5F0B-3160-4D07-8B7B-0CE0C32AE70A}" type="pres">
      <dgm:prSet presAssocID="{B15C9D6C-B8BA-4CAF-8FA3-2CFE578EF62A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516320B3-2C90-4F34-B0FB-77D5AA01BB81}" type="pres">
      <dgm:prSet presAssocID="{5B374735-7003-4ECF-BC11-FF1230621A0D}" presName="spacer" presStyleCnt="0"/>
      <dgm:spPr/>
    </dgm:pt>
    <dgm:pt modelId="{FBA2B9BD-019A-49C7-B128-6836521FF338}" type="pres">
      <dgm:prSet presAssocID="{7D3DEC1A-F13E-4FF4-8A96-F50B5883452D}" presName="parentText" presStyleLbl="node1" presStyleIdx="6" presStyleCnt="9" custLinFactNeighborX="155">
        <dgm:presLayoutVars>
          <dgm:chMax val="0"/>
          <dgm:bulletEnabled val="1"/>
        </dgm:presLayoutVars>
      </dgm:prSet>
      <dgm:spPr/>
    </dgm:pt>
    <dgm:pt modelId="{000EB094-5224-48ED-AEE3-CA1B8F1171A0}" type="pres">
      <dgm:prSet presAssocID="{CF1AACF7-A2B9-498B-BBED-841969273578}" presName="spacer" presStyleCnt="0"/>
      <dgm:spPr/>
    </dgm:pt>
    <dgm:pt modelId="{B854CD48-CFE8-423D-82DD-8B1BB6F6EFB4}" type="pres">
      <dgm:prSet presAssocID="{301785F0-D46A-4F54-85DD-CBAA4BD56848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9BF27383-82B5-4348-BA13-448DE5070411}" type="pres">
      <dgm:prSet presAssocID="{C2A956D9-5EDD-485D-8441-45E830FE1C35}" presName="spacer" presStyleCnt="0"/>
      <dgm:spPr/>
    </dgm:pt>
    <dgm:pt modelId="{CACA0AEB-4CF9-4081-89C1-130D7FF52829}" type="pres">
      <dgm:prSet presAssocID="{CE74289A-9E1F-4194-95C9-4241661B5AE1}" presName="parentText" presStyleLbl="node1" presStyleIdx="8" presStyleCnt="9" custLinFactNeighborX="-33426" custLinFactNeighborY="45628">
        <dgm:presLayoutVars>
          <dgm:chMax val="0"/>
          <dgm:bulletEnabled val="1"/>
        </dgm:presLayoutVars>
      </dgm:prSet>
      <dgm:spPr/>
    </dgm:pt>
  </dgm:ptLst>
  <dgm:cxnLst>
    <dgm:cxn modelId="{DD8C8A1E-CD80-4FAE-9EF2-E2D13001F4FB}" type="presOf" srcId="{F0195FFA-5563-429E-85C1-3D117A2CEABB}" destId="{BF70A6D3-48B2-4E79-BCB0-661204368479}" srcOrd="0" destOrd="0" presId="urn:microsoft.com/office/officeart/2005/8/layout/vList2"/>
    <dgm:cxn modelId="{192C6A1F-21E7-45EE-A707-39E1C356D66E}" srcId="{4C3B7A21-D6C6-4736-98CB-5423F5F483C2}" destId="{BD9ECFA3-3ECC-4853-A9D7-D3F74DCADCBD}" srcOrd="1" destOrd="0" parTransId="{60FCB921-4689-430A-A1FC-A27BB66ADFEC}" sibTransId="{57A5C9BC-8F9B-4E4F-9CD8-C3A90326D8CC}"/>
    <dgm:cxn modelId="{4BEC5B3B-14D8-4006-8DCD-B9A120FEC21F}" srcId="{4C3B7A21-D6C6-4736-98CB-5423F5F483C2}" destId="{B15C9D6C-B8BA-4CAF-8FA3-2CFE578EF62A}" srcOrd="5" destOrd="0" parTransId="{1D1E8B0E-432E-4DE1-B315-16C1A43E06B7}" sibTransId="{5B374735-7003-4ECF-BC11-FF1230621A0D}"/>
    <dgm:cxn modelId="{0E5C0741-E0BA-402B-8393-E2A59FF5ADD5}" type="presOf" srcId="{4C3B7A21-D6C6-4736-98CB-5423F5F483C2}" destId="{F32D84E2-0BF7-4300-A7C3-A9EE704B2160}" srcOrd="0" destOrd="0" presId="urn:microsoft.com/office/officeart/2005/8/layout/vList2"/>
    <dgm:cxn modelId="{53091F62-E998-4566-9723-CB672AB44EAD}" srcId="{4C3B7A21-D6C6-4736-98CB-5423F5F483C2}" destId="{F0195FFA-5563-429E-85C1-3D117A2CEABB}" srcOrd="2" destOrd="0" parTransId="{1B5C6DC8-2290-4519-9321-AFD8D79A9B94}" sibTransId="{16A51F7D-B8C9-444B-8570-4F58F5828CDE}"/>
    <dgm:cxn modelId="{3448FB4A-40E6-486D-A9E5-58D67639AFBB}" type="presOf" srcId="{7D3DEC1A-F13E-4FF4-8A96-F50B5883452D}" destId="{FBA2B9BD-019A-49C7-B128-6836521FF338}" srcOrd="0" destOrd="0" presId="urn:microsoft.com/office/officeart/2005/8/layout/vList2"/>
    <dgm:cxn modelId="{639A614B-D3A4-4C5D-9949-3C43F8D76F90}" srcId="{4C3B7A21-D6C6-4736-98CB-5423F5F483C2}" destId="{CE74289A-9E1F-4194-95C9-4241661B5AE1}" srcOrd="8" destOrd="0" parTransId="{E350E95E-D098-4E2B-A6EC-4A5469C9AA3E}" sibTransId="{E4D9BA72-F9EA-421D-96D2-25CBBB02BE0D}"/>
    <dgm:cxn modelId="{0267BC78-8A23-43C7-ABD8-A21496DA7262}" srcId="{4C3B7A21-D6C6-4736-98CB-5423F5F483C2}" destId="{591DA408-D68F-4BEC-A409-EEB93CE52248}" srcOrd="0" destOrd="0" parTransId="{EB97398F-5F10-41B5-AF30-37F67F069CCE}" sibTransId="{D33FA46B-1FE7-4369-BCA2-17DF7F508AD2}"/>
    <dgm:cxn modelId="{DF18547E-08D3-41CC-BB6B-D44C6D71F81D}" type="presOf" srcId="{5264DB71-FCD0-4DC5-A20E-6CF12BE915E4}" destId="{F692469E-B690-43C4-B705-971E04FC70E6}" srcOrd="0" destOrd="0" presId="urn:microsoft.com/office/officeart/2005/8/layout/vList2"/>
    <dgm:cxn modelId="{FDA72380-B32C-4985-9D7A-4429A55AAB6D}" type="presOf" srcId="{301785F0-D46A-4F54-85DD-CBAA4BD56848}" destId="{B854CD48-CFE8-423D-82DD-8B1BB6F6EFB4}" srcOrd="0" destOrd="0" presId="urn:microsoft.com/office/officeart/2005/8/layout/vList2"/>
    <dgm:cxn modelId="{C771298A-F12F-4027-9571-E27E15E8917F}" srcId="{4C3B7A21-D6C6-4736-98CB-5423F5F483C2}" destId="{301785F0-D46A-4F54-85DD-CBAA4BD56848}" srcOrd="7" destOrd="0" parTransId="{4DCD1DD5-6C21-468E-92A6-5C0CD4543215}" sibTransId="{C2A956D9-5EDD-485D-8441-45E830FE1C35}"/>
    <dgm:cxn modelId="{3618BF92-27DF-4A64-9CBF-D7A514436EDC}" type="presOf" srcId="{B15C9D6C-B8BA-4CAF-8FA3-2CFE578EF62A}" destId="{525E5F0B-3160-4D07-8B7B-0CE0C32AE70A}" srcOrd="0" destOrd="0" presId="urn:microsoft.com/office/officeart/2005/8/layout/vList2"/>
    <dgm:cxn modelId="{FAFEF093-A48E-47B2-8BDB-E016A666AE43}" srcId="{4C3B7A21-D6C6-4736-98CB-5423F5F483C2}" destId="{11A61B26-0A4D-4E4F-8B0C-B352F70D8797}" srcOrd="4" destOrd="0" parTransId="{2E7DF127-5A7F-4DEF-8D38-6CF250500316}" sibTransId="{C7B65778-F412-4CBA-8678-A386E8F90609}"/>
    <dgm:cxn modelId="{E94D8499-F47B-4B5B-BF22-DA5A4B6E3067}" type="presOf" srcId="{CE74289A-9E1F-4194-95C9-4241661B5AE1}" destId="{CACA0AEB-4CF9-4081-89C1-130D7FF52829}" srcOrd="0" destOrd="0" presId="urn:microsoft.com/office/officeart/2005/8/layout/vList2"/>
    <dgm:cxn modelId="{EEB0769E-5DC1-4FAE-803A-6B595445AB08}" type="presOf" srcId="{BD9ECFA3-3ECC-4853-A9D7-D3F74DCADCBD}" destId="{E66574E2-DD30-4994-A0B4-C943323AB20C}" srcOrd="0" destOrd="0" presId="urn:microsoft.com/office/officeart/2005/8/layout/vList2"/>
    <dgm:cxn modelId="{5A1C08A4-2068-4143-B36C-F07B71C8673F}" srcId="{4C3B7A21-D6C6-4736-98CB-5423F5F483C2}" destId="{5264DB71-FCD0-4DC5-A20E-6CF12BE915E4}" srcOrd="3" destOrd="0" parTransId="{FE433CF2-EF36-4473-A412-877E4806A100}" sibTransId="{8AD0831D-B235-4692-9F11-3751000E8907}"/>
    <dgm:cxn modelId="{244901C6-72D9-48DF-BE53-1FAB4D7DFC3E}" type="presOf" srcId="{591DA408-D68F-4BEC-A409-EEB93CE52248}" destId="{BD83DD5B-11DC-4016-AB91-9F0A3B6A76A3}" srcOrd="0" destOrd="0" presId="urn:microsoft.com/office/officeart/2005/8/layout/vList2"/>
    <dgm:cxn modelId="{2D4758E9-B98C-48F0-A0AF-260CB16ED7AB}" srcId="{4C3B7A21-D6C6-4736-98CB-5423F5F483C2}" destId="{7D3DEC1A-F13E-4FF4-8A96-F50B5883452D}" srcOrd="6" destOrd="0" parTransId="{53F27B86-28E8-4AEF-9BDD-6C52A29B6BD1}" sibTransId="{CF1AACF7-A2B9-498B-BBED-841969273578}"/>
    <dgm:cxn modelId="{609C2FED-421F-4BB7-98E4-F6F50721B93C}" type="presOf" srcId="{11A61B26-0A4D-4E4F-8B0C-B352F70D8797}" destId="{2A0B5B8F-2510-44F3-A065-AB1072D51CFA}" srcOrd="0" destOrd="0" presId="urn:microsoft.com/office/officeart/2005/8/layout/vList2"/>
    <dgm:cxn modelId="{399404D2-388F-4839-9E23-853AF173B458}" type="presParOf" srcId="{F32D84E2-0BF7-4300-A7C3-A9EE704B2160}" destId="{BD83DD5B-11DC-4016-AB91-9F0A3B6A76A3}" srcOrd="0" destOrd="0" presId="urn:microsoft.com/office/officeart/2005/8/layout/vList2"/>
    <dgm:cxn modelId="{B8799CB4-94AA-4301-B544-52770ED60294}" type="presParOf" srcId="{F32D84E2-0BF7-4300-A7C3-A9EE704B2160}" destId="{383788B4-B290-49A6-8158-70BE72DA335A}" srcOrd="1" destOrd="0" presId="urn:microsoft.com/office/officeart/2005/8/layout/vList2"/>
    <dgm:cxn modelId="{6D6A7C58-A40B-4CD3-999D-1C6C10E3F08F}" type="presParOf" srcId="{F32D84E2-0BF7-4300-A7C3-A9EE704B2160}" destId="{E66574E2-DD30-4994-A0B4-C943323AB20C}" srcOrd="2" destOrd="0" presId="urn:microsoft.com/office/officeart/2005/8/layout/vList2"/>
    <dgm:cxn modelId="{4D5DC3F4-D885-46C3-91E6-AA593505F3FE}" type="presParOf" srcId="{F32D84E2-0BF7-4300-A7C3-A9EE704B2160}" destId="{48F4988E-86F9-46AF-9CD5-B25953E4C8F7}" srcOrd="3" destOrd="0" presId="urn:microsoft.com/office/officeart/2005/8/layout/vList2"/>
    <dgm:cxn modelId="{E777FEA6-4796-463E-8596-496CCBD8885D}" type="presParOf" srcId="{F32D84E2-0BF7-4300-A7C3-A9EE704B2160}" destId="{BF70A6D3-48B2-4E79-BCB0-661204368479}" srcOrd="4" destOrd="0" presId="urn:microsoft.com/office/officeart/2005/8/layout/vList2"/>
    <dgm:cxn modelId="{E84BEF89-601E-46F1-B8E0-E6AF87EC3331}" type="presParOf" srcId="{F32D84E2-0BF7-4300-A7C3-A9EE704B2160}" destId="{249CA376-2038-482C-903A-3DDEE6BDC691}" srcOrd="5" destOrd="0" presId="urn:microsoft.com/office/officeart/2005/8/layout/vList2"/>
    <dgm:cxn modelId="{81979FC3-F39C-411D-BF0F-946257B8B870}" type="presParOf" srcId="{F32D84E2-0BF7-4300-A7C3-A9EE704B2160}" destId="{F692469E-B690-43C4-B705-971E04FC70E6}" srcOrd="6" destOrd="0" presId="urn:microsoft.com/office/officeart/2005/8/layout/vList2"/>
    <dgm:cxn modelId="{033E74C3-B41D-4949-9B0C-0A2B7D5C3F77}" type="presParOf" srcId="{F32D84E2-0BF7-4300-A7C3-A9EE704B2160}" destId="{2C54EB06-B729-49F1-8038-F1BA0097EC13}" srcOrd="7" destOrd="0" presId="urn:microsoft.com/office/officeart/2005/8/layout/vList2"/>
    <dgm:cxn modelId="{CD7BF929-9112-431B-B7E6-6F839D550976}" type="presParOf" srcId="{F32D84E2-0BF7-4300-A7C3-A9EE704B2160}" destId="{2A0B5B8F-2510-44F3-A065-AB1072D51CFA}" srcOrd="8" destOrd="0" presId="urn:microsoft.com/office/officeart/2005/8/layout/vList2"/>
    <dgm:cxn modelId="{5D0CD5F2-D0CF-409E-BB4F-0A1BFF7C4FE8}" type="presParOf" srcId="{F32D84E2-0BF7-4300-A7C3-A9EE704B2160}" destId="{0BD329BA-E23F-410C-8DEE-82CE9D0DE76F}" srcOrd="9" destOrd="0" presId="urn:microsoft.com/office/officeart/2005/8/layout/vList2"/>
    <dgm:cxn modelId="{0E613B0E-A9C3-4B8A-A4E8-EAB91EE6585A}" type="presParOf" srcId="{F32D84E2-0BF7-4300-A7C3-A9EE704B2160}" destId="{525E5F0B-3160-4D07-8B7B-0CE0C32AE70A}" srcOrd="10" destOrd="0" presId="urn:microsoft.com/office/officeart/2005/8/layout/vList2"/>
    <dgm:cxn modelId="{6EA072EE-EECF-4901-B25D-98280073BE45}" type="presParOf" srcId="{F32D84E2-0BF7-4300-A7C3-A9EE704B2160}" destId="{516320B3-2C90-4F34-B0FB-77D5AA01BB81}" srcOrd="11" destOrd="0" presId="urn:microsoft.com/office/officeart/2005/8/layout/vList2"/>
    <dgm:cxn modelId="{853D0BF8-F99F-4469-80F0-26F43A560AE7}" type="presParOf" srcId="{F32D84E2-0BF7-4300-A7C3-A9EE704B2160}" destId="{FBA2B9BD-019A-49C7-B128-6836521FF338}" srcOrd="12" destOrd="0" presId="urn:microsoft.com/office/officeart/2005/8/layout/vList2"/>
    <dgm:cxn modelId="{2F53B065-B262-4A62-988A-CEE5571F216D}" type="presParOf" srcId="{F32D84E2-0BF7-4300-A7C3-A9EE704B2160}" destId="{000EB094-5224-48ED-AEE3-CA1B8F1171A0}" srcOrd="13" destOrd="0" presId="urn:microsoft.com/office/officeart/2005/8/layout/vList2"/>
    <dgm:cxn modelId="{8C32B3B2-BF4D-4582-B529-25684F9D660B}" type="presParOf" srcId="{F32D84E2-0BF7-4300-A7C3-A9EE704B2160}" destId="{B854CD48-CFE8-423D-82DD-8B1BB6F6EFB4}" srcOrd="14" destOrd="0" presId="urn:microsoft.com/office/officeart/2005/8/layout/vList2"/>
    <dgm:cxn modelId="{DFB75DDF-B3D4-41E5-9477-ECEDACC33A01}" type="presParOf" srcId="{F32D84E2-0BF7-4300-A7C3-A9EE704B2160}" destId="{9BF27383-82B5-4348-BA13-448DE5070411}" srcOrd="15" destOrd="0" presId="urn:microsoft.com/office/officeart/2005/8/layout/vList2"/>
    <dgm:cxn modelId="{E9980AF1-5768-4E34-AA0F-B975ED9385E0}" type="presParOf" srcId="{F32D84E2-0BF7-4300-A7C3-A9EE704B2160}" destId="{CACA0AEB-4CF9-4081-89C1-130D7FF5282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DD5B-11DC-4016-AB91-9F0A3B6A76A3}">
      <dsp:nvSpPr>
        <dsp:cNvPr id="0" name=""/>
        <dsp:cNvSpPr/>
      </dsp:nvSpPr>
      <dsp:spPr>
        <a:xfrm>
          <a:off x="0" y="0"/>
          <a:ext cx="8191500" cy="638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Κλάδος:</a:t>
          </a:r>
          <a:endParaRPr lang="en-US" sz="2600" b="1" kern="1200" dirty="0"/>
        </a:p>
      </dsp:txBody>
      <dsp:txXfrm>
        <a:off x="31185" y="31185"/>
        <a:ext cx="8129130" cy="576450"/>
      </dsp:txXfrm>
    </dsp:sp>
    <dsp:sp modelId="{E66574E2-DD30-4994-A0B4-C943323AB20C}">
      <dsp:nvSpPr>
        <dsp:cNvPr id="0" name=""/>
        <dsp:cNvSpPr/>
      </dsp:nvSpPr>
      <dsp:spPr>
        <a:xfrm>
          <a:off x="0" y="720839"/>
          <a:ext cx="8191500" cy="638820"/>
        </a:xfrm>
        <a:prstGeom prst="roundRect">
          <a:avLst/>
        </a:prstGeom>
        <a:solidFill>
          <a:schemeClr val="accent2">
            <a:hueOff val="-189349"/>
            <a:satOff val="-1268"/>
            <a:lumOff val="2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	Τροφίμων</a:t>
          </a:r>
        </a:p>
      </dsp:txBody>
      <dsp:txXfrm>
        <a:off x="31185" y="752024"/>
        <a:ext cx="8129130" cy="576450"/>
      </dsp:txXfrm>
    </dsp:sp>
    <dsp:sp modelId="{BF70A6D3-48B2-4E79-BCB0-661204368479}">
      <dsp:nvSpPr>
        <dsp:cNvPr id="0" name=""/>
        <dsp:cNvSpPr/>
      </dsp:nvSpPr>
      <dsp:spPr>
        <a:xfrm>
          <a:off x="0" y="1434539"/>
          <a:ext cx="8191500" cy="638820"/>
        </a:xfrm>
        <a:prstGeom prst="roundRect">
          <a:avLst/>
        </a:prstGeom>
        <a:solidFill>
          <a:schemeClr val="accent2">
            <a:hueOff val="-378698"/>
            <a:satOff val="-2537"/>
            <a:lumOff val="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	Αυτοκινήτου/μοτοσικλέτας/Μεταφορών</a:t>
          </a:r>
        </a:p>
      </dsp:txBody>
      <dsp:txXfrm>
        <a:off x="31185" y="1465724"/>
        <a:ext cx="8129130" cy="576450"/>
      </dsp:txXfrm>
    </dsp:sp>
    <dsp:sp modelId="{F692469E-B690-43C4-B705-971E04FC70E6}">
      <dsp:nvSpPr>
        <dsp:cNvPr id="0" name=""/>
        <dsp:cNvSpPr/>
      </dsp:nvSpPr>
      <dsp:spPr>
        <a:xfrm>
          <a:off x="0" y="2148239"/>
          <a:ext cx="8191500" cy="638820"/>
        </a:xfrm>
        <a:prstGeom prst="roundRect">
          <a:avLst/>
        </a:prstGeom>
        <a:solidFill>
          <a:schemeClr val="accent2">
            <a:hueOff val="-568047"/>
            <a:satOff val="-3805"/>
            <a:lumOff val="8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	Εκπαίδευσης / Εκδόσεων</a:t>
          </a:r>
        </a:p>
      </dsp:txBody>
      <dsp:txXfrm>
        <a:off x="31185" y="2179424"/>
        <a:ext cx="8129130" cy="576450"/>
      </dsp:txXfrm>
    </dsp:sp>
    <dsp:sp modelId="{2A0B5B8F-2510-44F3-A065-AB1072D51CFA}">
      <dsp:nvSpPr>
        <dsp:cNvPr id="0" name=""/>
        <dsp:cNvSpPr/>
      </dsp:nvSpPr>
      <dsp:spPr>
        <a:xfrm>
          <a:off x="0" y="2861939"/>
          <a:ext cx="8191500" cy="638820"/>
        </a:xfrm>
        <a:prstGeom prst="roundRect">
          <a:avLst/>
        </a:prstGeom>
        <a:solidFill>
          <a:schemeClr val="accent2">
            <a:hueOff val="-757395"/>
            <a:satOff val="-5073"/>
            <a:lumOff val="10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	Υγείας/ Χημείας/ Βιολογίας</a:t>
          </a:r>
        </a:p>
      </dsp:txBody>
      <dsp:txXfrm>
        <a:off x="31185" y="2893124"/>
        <a:ext cx="8129130" cy="576450"/>
      </dsp:txXfrm>
    </dsp:sp>
    <dsp:sp modelId="{525E5F0B-3160-4D07-8B7B-0CE0C32AE70A}">
      <dsp:nvSpPr>
        <dsp:cNvPr id="0" name=""/>
        <dsp:cNvSpPr/>
      </dsp:nvSpPr>
      <dsp:spPr>
        <a:xfrm>
          <a:off x="0" y="3575640"/>
          <a:ext cx="8191500" cy="638820"/>
        </a:xfrm>
        <a:prstGeom prst="roundRect">
          <a:avLst/>
        </a:prstGeom>
        <a:solidFill>
          <a:schemeClr val="accent2">
            <a:hueOff val="-946744"/>
            <a:satOff val="-6342"/>
            <a:lumOff val="13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	Πληροφορικής/ Τηλεπικοινωνιών</a:t>
          </a:r>
        </a:p>
      </dsp:txBody>
      <dsp:txXfrm>
        <a:off x="31185" y="3606825"/>
        <a:ext cx="8129130" cy="576450"/>
      </dsp:txXfrm>
    </dsp:sp>
    <dsp:sp modelId="{FBA2B9BD-019A-49C7-B128-6836521FF338}">
      <dsp:nvSpPr>
        <dsp:cNvPr id="0" name=""/>
        <dsp:cNvSpPr/>
      </dsp:nvSpPr>
      <dsp:spPr>
        <a:xfrm>
          <a:off x="0" y="4289340"/>
          <a:ext cx="8191500" cy="638820"/>
        </a:xfrm>
        <a:prstGeom prst="roundRect">
          <a:avLst/>
        </a:prstGeom>
        <a:solidFill>
          <a:schemeClr val="accent2">
            <a:hueOff val="-1136093"/>
            <a:satOff val="-7610"/>
            <a:lumOff val="1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0" i="0" kern="1200" dirty="0"/>
            <a:t>	</a:t>
          </a:r>
          <a:r>
            <a:rPr lang="el-GR" sz="2600" kern="1200" dirty="0"/>
            <a:t>Ανθρώπινου Δυναμικού</a:t>
          </a:r>
          <a:endParaRPr lang="en-US" sz="2600" b="1" kern="1200" dirty="0"/>
        </a:p>
      </dsp:txBody>
      <dsp:txXfrm>
        <a:off x="31185" y="4320525"/>
        <a:ext cx="8129130" cy="576450"/>
      </dsp:txXfrm>
    </dsp:sp>
    <dsp:sp modelId="{B854CD48-CFE8-423D-82DD-8B1BB6F6EFB4}">
      <dsp:nvSpPr>
        <dsp:cNvPr id="0" name=""/>
        <dsp:cNvSpPr/>
      </dsp:nvSpPr>
      <dsp:spPr>
        <a:xfrm>
          <a:off x="0" y="5003040"/>
          <a:ext cx="8191500" cy="638820"/>
        </a:xfrm>
        <a:prstGeom prst="roundRect">
          <a:avLst/>
        </a:prstGeom>
        <a:solidFill>
          <a:schemeClr val="accent2">
            <a:hueOff val="-1325442"/>
            <a:satOff val="-8879"/>
            <a:lumOff val="18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0" i="0" kern="1200" dirty="0"/>
            <a:t>	</a:t>
          </a:r>
          <a:r>
            <a:rPr lang="el-GR" sz="2600" kern="1200" dirty="0"/>
            <a:t>Τραπεζικού τομέα/ </a:t>
          </a:r>
          <a:r>
            <a:rPr lang="en-US" sz="2600" kern="1200" dirty="0"/>
            <a:t>Real Estate</a:t>
          </a:r>
          <a:endParaRPr lang="en-US" sz="2600" b="1" kern="1200" dirty="0"/>
        </a:p>
      </dsp:txBody>
      <dsp:txXfrm>
        <a:off x="31185" y="5034225"/>
        <a:ext cx="8129130" cy="576450"/>
      </dsp:txXfrm>
    </dsp:sp>
    <dsp:sp modelId="{CACA0AEB-4CF9-4081-89C1-130D7FF52829}">
      <dsp:nvSpPr>
        <dsp:cNvPr id="0" name=""/>
        <dsp:cNvSpPr/>
      </dsp:nvSpPr>
      <dsp:spPr>
        <a:xfrm>
          <a:off x="0" y="5723880"/>
          <a:ext cx="8191500" cy="638820"/>
        </a:xfrm>
        <a:prstGeom prst="roundRect">
          <a:avLst/>
        </a:prstGeom>
        <a:solidFill>
          <a:schemeClr val="accent2">
            <a:hueOff val="-1514791"/>
            <a:satOff val="-10147"/>
            <a:lumOff val="21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0" kern="1200" dirty="0"/>
            <a:t>Γενική Κατηγορία</a:t>
          </a:r>
          <a:endParaRPr lang="en-US" sz="2600" b="0" kern="1200" dirty="0"/>
        </a:p>
      </dsp:txBody>
      <dsp:txXfrm>
        <a:off x="31185" y="5755065"/>
        <a:ext cx="8129130" cy="576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EA115-614E-42FF-A79F-59C3FBF13F6D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AE2A-22E7-46EF-9E92-B40EBEF612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9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7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5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0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0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8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4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A3AA1CA-8CB8-4904-8024-04DEB947C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735" y="625682"/>
            <a:ext cx="6117789" cy="2481501"/>
          </a:xfrm>
        </p:spPr>
        <p:txBody>
          <a:bodyPr>
            <a:normAutofit/>
          </a:bodyPr>
          <a:lstStyle/>
          <a:p>
            <a:pPr algn="ctr"/>
            <a:r>
              <a:rPr lang="el-GR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«Ημέρες Καριέρας ΕΚΠΑ 2022: Παρουσίαση των συμμετεχουσών Εταιριών </a:t>
            </a:r>
            <a:b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30C3848-39E6-497E-8F23-6326104CC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897" y="3039036"/>
            <a:ext cx="5242103" cy="89078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Ματθαίος Παντουβάκης, Συντονιστής Δράσεων και Ενεργειών </a:t>
            </a:r>
            <a:r>
              <a:rPr lang="el-GR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Διασύνδεσης </a:t>
            </a:r>
          </a:p>
          <a:p>
            <a:pPr algn="ctr"/>
            <a:endParaRPr lang="el-GR" sz="2400" i="1" dirty="0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Εικόνα που περιέχει στατικός, όργανο γραφής, μολύβι, πένα&#10;&#10;Περιγραφή που δημιουργήθηκε αυτόματα">
            <a:extLst>
              <a:ext uri="{FF2B5EF4-FFF2-40B4-BE49-F238E27FC236}">
                <a16:creationId xmlns:a16="http://schemas.microsoft.com/office/drawing/2014/main" id="{343C0BEA-579E-4086-8FDB-5F3523AD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0" b="17403"/>
          <a:stretch/>
        </p:blipFill>
        <p:spPr>
          <a:xfrm>
            <a:off x="6260956" y="3563834"/>
            <a:ext cx="5441001" cy="306055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BA29015-E0EB-B0A1-F264-041C7BC2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3" y="5657575"/>
            <a:ext cx="6334125" cy="9525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A94CC82-5256-3D19-7A12-253929A15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17" t="15569" r="43973" b="25348"/>
          <a:stretch/>
        </p:blipFill>
        <p:spPr bwMode="auto">
          <a:xfrm>
            <a:off x="7438567" y="427578"/>
            <a:ext cx="4263390" cy="294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471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AC21EC5-21FC-44D8-5210-B3563205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538728" cy="1645920"/>
          </a:xfrm>
        </p:spPr>
        <p:txBody>
          <a:bodyPr>
            <a:normAutofit/>
          </a:bodyPr>
          <a:lstStyle/>
          <a:p>
            <a:r>
              <a:rPr lang="el-GR" sz="3200"/>
              <a:t>Γενική Κατηγορία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C667EBB-D68B-430C-1E5D-C553FBC0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90" y="3281782"/>
            <a:ext cx="2931478" cy="293147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47E59AB-1BFD-733A-6473-2B0B867005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56" t="25001" r="9948" b="25407"/>
          <a:stretch/>
        </p:blipFill>
        <p:spPr>
          <a:xfrm>
            <a:off x="7468803" y="3289300"/>
            <a:ext cx="3689540" cy="29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BB61882-D09D-C040-E20C-D32DBF88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7200" b="0" i="1" dirty="0"/>
              <a:t>Ευχαριστούμε για την συμμετοχή σας </a:t>
            </a:r>
            <a:endParaRPr lang="en-US" sz="7200" b="0" i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Ορθογώνιο 1"/>
          <p:cNvSpPr/>
          <p:nvPr/>
        </p:nvSpPr>
        <p:spPr>
          <a:xfrm>
            <a:off x="2832848" y="5318331"/>
            <a:ext cx="6033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https://www.career.uoa.gr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12358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210C19F-3481-ED63-4848-8ABCDBDF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l-GR" sz="3300" dirty="0"/>
              <a:t>31 Εταιρίες</a:t>
            </a:r>
            <a:br>
              <a:rPr lang="el-GR" sz="3300" dirty="0"/>
            </a:br>
            <a:br>
              <a:rPr lang="el-GR" sz="3300" dirty="0"/>
            </a:br>
            <a:br>
              <a:rPr lang="el-GR" sz="3300" dirty="0"/>
            </a:br>
            <a:r>
              <a:rPr lang="el-GR" sz="3300" dirty="0"/>
              <a:t>8 ομάδες: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6B78308-25E5-6C07-46D9-843AC4C66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669698"/>
              </p:ext>
            </p:extLst>
          </p:nvPr>
        </p:nvGraphicFramePr>
        <p:xfrm>
          <a:off x="3606800" y="292100"/>
          <a:ext cx="8191500" cy="63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07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6024B02-E9DE-461A-8C2D-5D6D3476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AC21EC5-21FC-44D8-5210-B3563205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928"/>
            <a:ext cx="4572000" cy="1161288"/>
          </a:xfrm>
        </p:spPr>
        <p:txBody>
          <a:bodyPr anchor="b">
            <a:normAutofit/>
          </a:bodyPr>
          <a:lstStyle/>
          <a:p>
            <a:pPr lvl="0"/>
            <a:r>
              <a:rPr lang="el-GR" sz="3600"/>
              <a:t>Κλάδος Τροφίμων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7F75569-D9FC-A429-FABF-99958F204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4" r="4" b="1327"/>
          <a:stretch/>
        </p:blipFill>
        <p:spPr>
          <a:xfrm>
            <a:off x="5833402" y="606281"/>
            <a:ext cx="2670048" cy="2481616"/>
          </a:xfrm>
          <a:prstGeom prst="rect">
            <a:avLst/>
          </a:prstGeom>
        </p:spPr>
      </p:pic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C3EF42B-69A5-D8CA-C9AF-96E89A12C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52" r="15621" b="3"/>
          <a:stretch/>
        </p:blipFill>
        <p:spPr>
          <a:xfrm>
            <a:off x="8867458" y="566721"/>
            <a:ext cx="2290445" cy="256032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342F350-6130-F579-8E7F-72B687EF7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5" r="3022" b="-3"/>
          <a:stretch/>
        </p:blipFill>
        <p:spPr>
          <a:xfrm>
            <a:off x="5833402" y="3747452"/>
            <a:ext cx="2670047" cy="1616682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0F5C088B-59A2-3660-5A89-E7B74EA5AC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26" r="2213" b="-5"/>
          <a:stretch/>
        </p:blipFill>
        <p:spPr>
          <a:xfrm>
            <a:off x="1343154" y="2138987"/>
            <a:ext cx="2670048" cy="183436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7AF882C-175B-49BE-9BF5-D081F17D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3090662-CAD4-4A54-9F26-DF4753B5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DBF727E2-3840-4C7B-9919-AEBB56C67E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12" t="19090" r="15060" b="25588"/>
          <a:stretch/>
        </p:blipFill>
        <p:spPr>
          <a:xfrm>
            <a:off x="9144275" y="3533882"/>
            <a:ext cx="2082799" cy="2132474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978E0DB-994C-48BB-DB0E-1D9089B6A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26" y="4560893"/>
            <a:ext cx="4318547" cy="13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57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C21EC5-21FC-44D8-5210-B3563205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54" y="1073444"/>
            <a:ext cx="10331196" cy="711200"/>
          </a:xfrm>
        </p:spPr>
        <p:txBody>
          <a:bodyPr anchor="ctr">
            <a:normAutofit fontScale="90000"/>
          </a:bodyPr>
          <a:lstStyle/>
          <a:p>
            <a:r>
              <a:rPr lang="el-GR" dirty="0"/>
              <a:t>Κλάδος Αυτοκινήτου/Μοτοσικλέτας/Μεταφορών</a:t>
            </a:r>
            <a:br>
              <a:rPr lang="el-GR" dirty="0"/>
            </a:b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8C345A5-5CF3-B8C5-A43A-00BAD56EB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95" t="31243" r="8636" b="8594"/>
          <a:stretch/>
        </p:blipFill>
        <p:spPr>
          <a:xfrm>
            <a:off x="419099" y="2381250"/>
            <a:ext cx="5029201" cy="2032587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F164214-B13B-69B7-2455-9FE32BB56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2381250"/>
            <a:ext cx="3352800" cy="20955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895E68B-9D00-704E-EA36-A95A7A2BBA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56"/>
          <a:stretch/>
        </p:blipFill>
        <p:spPr>
          <a:xfrm>
            <a:off x="787400" y="4665836"/>
            <a:ext cx="1865312" cy="185737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E18C8CD4-E6CB-20DB-C90A-3FFA3FC0DF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1" t="11138" r="4749" b="16508"/>
          <a:stretch/>
        </p:blipFill>
        <p:spPr>
          <a:xfrm>
            <a:off x="3378200" y="4895850"/>
            <a:ext cx="4711701" cy="1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C21EC5-21FC-44D8-5210-B3563205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600" y="548640"/>
            <a:ext cx="9023096" cy="645160"/>
          </a:xfrm>
        </p:spPr>
        <p:txBody>
          <a:bodyPr anchor="ctr">
            <a:normAutofit/>
          </a:bodyPr>
          <a:lstStyle/>
          <a:p>
            <a:r>
              <a:rPr lang="el-GR" dirty="0"/>
              <a:t>Κλάδος Εκπαίδευσης / Εκδόσεων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2B03F31-079D-1EAD-969C-CEA5FD024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698" y="2463799"/>
            <a:ext cx="3785626" cy="1346201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FACC769-6EAC-E279-6AB9-6B91AE594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46" y="2530870"/>
            <a:ext cx="3640615" cy="151692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53F254D-C2CB-ED3A-488A-3E087BD38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055" y="362981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C21EC5-21FC-44D8-5210-B3563205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600" y="548640"/>
            <a:ext cx="9023096" cy="645160"/>
          </a:xfrm>
        </p:spPr>
        <p:txBody>
          <a:bodyPr anchor="ctr">
            <a:normAutofit/>
          </a:bodyPr>
          <a:lstStyle/>
          <a:p>
            <a:r>
              <a:rPr lang="el-GR" dirty="0"/>
              <a:t>Κλάδος Υγείας/ Χημείας/ Βιολογίας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8628F42-3F4C-850E-EF43-A463D9897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73" t="9583" r="12405" b="12720"/>
          <a:stretch/>
        </p:blipFill>
        <p:spPr>
          <a:xfrm>
            <a:off x="584200" y="2042160"/>
            <a:ext cx="2400300" cy="1944329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BB447ED-8007-DEF6-2F18-A8D5B9C20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75" y="2042159"/>
            <a:ext cx="3888658" cy="1944329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931FF42-1A0B-B8E3-AC5E-7CA3577D4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247" y="2178050"/>
            <a:ext cx="1940440" cy="1944329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6A85ABC-615C-4168-8F75-61DB46763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242" y="4695503"/>
            <a:ext cx="4422775" cy="1417959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8726A2BB-6A9C-22EB-6362-64BDE69EC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612" y="3986488"/>
            <a:ext cx="2538412" cy="25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AC21EC5-21FC-44D8-5210-B3563205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061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Κλάδος Ανθρώπινου Δυναμικού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396083"/>
            <a:ext cx="10515599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1859832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473A2960-3B2E-F0BA-A87E-39A77F767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452669"/>
            <a:ext cx="5140661" cy="177352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44D03FC-AC3E-A2E4-EF22-445E109C6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142" y="2935688"/>
            <a:ext cx="5140656" cy="28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8F23D54-B22C-46AC-9B8E-4E0403FC5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AC21EC5-21FC-44D8-5210-B3563205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895019"/>
            <a:ext cx="500176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Κλάδος Πληροφορικής/ Τηλεπικοινωνιών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94ADD35F-F2ED-BFA2-7AE6-6315579F1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0" t="24478" r="7175" b="26260"/>
          <a:stretch/>
        </p:blipFill>
        <p:spPr>
          <a:xfrm>
            <a:off x="443136" y="1138581"/>
            <a:ext cx="2834640" cy="963829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DCC3870-0001-A282-D396-8DEE35DDF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55" r="17817"/>
          <a:stretch/>
        </p:blipFill>
        <p:spPr>
          <a:xfrm>
            <a:off x="3369564" y="911900"/>
            <a:ext cx="2834640" cy="2317453"/>
          </a:xfrm>
          <a:prstGeom prst="rect">
            <a:avLst/>
          </a:prstGeom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8EA448CB-A4F9-39F2-EFEC-86C247272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96" y="1178262"/>
            <a:ext cx="2834640" cy="1162202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4B80AE2F-18D2-548F-555E-26E967D8E4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17" t="14872" r="6472" b="19027"/>
          <a:stretch/>
        </p:blipFill>
        <p:spPr>
          <a:xfrm>
            <a:off x="9219010" y="1443416"/>
            <a:ext cx="2834640" cy="69849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545" y="51686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5271" y="548312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C8702772-1891-AC88-3662-B356190F8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534" y="4909986"/>
            <a:ext cx="4214588" cy="1185353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61BCAA7D-E55A-E195-0E5C-1406B7CF4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9756" y="2951697"/>
            <a:ext cx="3266574" cy="1321229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78ADB5F3-7C55-A3A8-5530-9ED523EE19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5" t="26387" b="26262"/>
          <a:stretch/>
        </p:blipFill>
        <p:spPr>
          <a:xfrm>
            <a:off x="615561" y="3212459"/>
            <a:ext cx="4123801" cy="12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AC21EC5-21FC-44D8-5210-B3563205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061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Κλάδος Τραπεζικού τομέα/ Real Estate</a:t>
            </a:r>
          </a:p>
        </p:txBody>
      </p:sp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396083"/>
            <a:ext cx="10515599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1859832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F31E964-C1A2-DC3C-5CB8-3C90C4699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234190"/>
            <a:ext cx="5140661" cy="2210484"/>
          </a:xfrm>
          <a:prstGeom prst="rect">
            <a:avLst/>
          </a:prstGeom>
        </p:spPr>
      </p:pic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90C091E-E42E-A918-D59A-AA9A3B572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311" b="14288"/>
          <a:stretch/>
        </p:blipFill>
        <p:spPr>
          <a:xfrm>
            <a:off x="6213142" y="2572307"/>
            <a:ext cx="5140656" cy="353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2741"/>
      </a:dk2>
      <a:lt2>
        <a:srgbClr val="E8E2E4"/>
      </a:lt2>
      <a:accent1>
        <a:srgbClr val="21B87C"/>
      </a:accent1>
      <a:accent2>
        <a:srgbClr val="14B833"/>
      </a:accent2>
      <a:accent3>
        <a:srgbClr val="43B720"/>
      </a:accent3>
      <a:accent4>
        <a:srgbClr val="78B013"/>
      </a:accent4>
      <a:accent5>
        <a:srgbClr val="ACA31E"/>
      </a:accent5>
      <a:accent6>
        <a:srgbClr val="D57A17"/>
      </a:accent6>
      <a:hlink>
        <a:srgbClr val="7E882D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112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Neue Haas Grotesk Text Pro</vt:lpstr>
      <vt:lpstr>Times New Roman</vt:lpstr>
      <vt:lpstr>AccentBoxVTI</vt:lpstr>
      <vt:lpstr>«Ημέρες Καριέρας ΕΚΠΑ 2022: Παρουσίαση των συμμετεχουσών Εταιριών  </vt:lpstr>
      <vt:lpstr>31 Εταιρίες   8 ομάδες:</vt:lpstr>
      <vt:lpstr>Κλάδος Τροφίμων</vt:lpstr>
      <vt:lpstr>Κλάδος Αυτοκινήτου/Μοτοσικλέτας/Μεταφορών </vt:lpstr>
      <vt:lpstr>Κλάδος Εκπαίδευσης / Εκδόσεων</vt:lpstr>
      <vt:lpstr>Κλάδος Υγείας/ Χημείας/ Βιολογίας</vt:lpstr>
      <vt:lpstr>Κλάδος Ανθρώπινου Δυναμικού</vt:lpstr>
      <vt:lpstr>Κλάδος Πληροφορικής/ Τηλεπικοινωνιών</vt:lpstr>
      <vt:lpstr>Κλάδος Τραπεζικού τομέα/ Real Estate</vt:lpstr>
      <vt:lpstr>Γενική Κατηγορία</vt:lpstr>
      <vt:lpstr>Ευχαριστούμε για την συμμετοχή σας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Δημιουργικότητα</dc:title>
  <dc:creator>Konstantinos Bourletidis</dc:creator>
  <cp:lastModifiedBy>Konstantinos Alvertos</cp:lastModifiedBy>
  <cp:revision>28</cp:revision>
  <dcterms:created xsi:type="dcterms:W3CDTF">2021-11-22T14:10:37Z</dcterms:created>
  <dcterms:modified xsi:type="dcterms:W3CDTF">2022-12-15T11:05:37Z</dcterms:modified>
</cp:coreProperties>
</file>