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6"/>
  </p:notesMasterIdLst>
  <p:sldIdLst>
    <p:sldId id="655" r:id="rId2"/>
    <p:sldId id="313" r:id="rId3"/>
    <p:sldId id="656" r:id="rId4"/>
    <p:sldId id="646" r:id="rId5"/>
    <p:sldId id="654" r:id="rId6"/>
    <p:sldId id="652" r:id="rId7"/>
    <p:sldId id="653" r:id="rId8"/>
    <p:sldId id="662" r:id="rId9"/>
    <p:sldId id="660" r:id="rId10"/>
    <p:sldId id="661" r:id="rId11"/>
    <p:sldId id="663" r:id="rId12"/>
    <p:sldId id="319" r:id="rId13"/>
    <p:sldId id="309" r:id="rId14"/>
    <p:sldId id="320" r:id="rId15"/>
  </p:sldIdLst>
  <p:sldSz cx="18288000" cy="10287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4019" autoAdjust="0"/>
  </p:normalViewPr>
  <p:slideViewPr>
    <p:cSldViewPr snapToGrid="0">
      <p:cViewPr varScale="1">
        <p:scale>
          <a:sx n="40" d="100"/>
          <a:sy n="40" d="100"/>
        </p:scale>
        <p:origin x="128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5A915-B52A-426D-8CB8-CBC63AAA4036}" type="doc">
      <dgm:prSet loTypeId="urn:microsoft.com/office/officeart/2005/8/layout/radial2" loCatId="relationship" qsTypeId="urn:microsoft.com/office/officeart/2005/8/quickstyle/simple1" qsCatId="simple" csTypeId="urn:microsoft.com/office/officeart/2005/8/colors/colorful1#2" csCatId="colorful" phldr="1"/>
      <dgm:spPr/>
      <dgm:t>
        <a:bodyPr/>
        <a:lstStyle/>
        <a:p>
          <a:endParaRPr lang="el-GR"/>
        </a:p>
      </dgm:t>
    </dgm:pt>
    <dgm:pt modelId="{E1FF3FFA-10D6-4429-9D16-E38C4368A3FC}">
      <dgm:prSet phldrT="[Κείμενο]" custT="1"/>
      <dgm:spPr/>
      <dgm:t>
        <a:bodyPr/>
        <a:lstStyle/>
        <a:p>
          <a:r>
            <a:rPr lang="el-GR" sz="2000" kern="1200" dirty="0">
              <a:solidFill>
                <a:prstClr val="white">
                  <a:lumMod val="10000"/>
                </a:prstClr>
              </a:solidFill>
              <a:latin typeface="Calibri" panose="020F0502020204030204" pitchFamily="34" charset="0"/>
              <a:ea typeface="+mn-ea"/>
              <a:cs typeface="Calibri" panose="020F0502020204030204" pitchFamily="34" charset="0"/>
              <a:sym typeface="Arial"/>
            </a:rPr>
            <a:t>Τι μου </a:t>
          </a:r>
          <a:r>
            <a:rPr lang="el-GR" sz="2000" kern="1200" dirty="0">
              <a:solidFill>
                <a:schemeClr val="bg1">
                  <a:lumMod val="10000"/>
                </a:schemeClr>
              </a:solidFill>
              <a:latin typeface="Calibri" panose="020F0502020204030204" pitchFamily="34" charset="0"/>
              <a:cs typeface="Calibri" panose="020F0502020204030204" pitchFamily="34" charset="0"/>
            </a:rPr>
            <a:t>αρέσει να κάνω; (Ενδιαφέροντα)</a:t>
          </a:r>
        </a:p>
      </dgm:t>
    </dgm:pt>
    <dgm:pt modelId="{E3121665-3E98-4AEC-94B6-500E4E8A14D6}" type="parTrans" cxnId="{16257BC5-7AE2-4838-993A-4BA734B0488D}">
      <dgm:prSet/>
      <dgm:spPr/>
      <dgm:t>
        <a:bodyPr/>
        <a:lstStyle/>
        <a:p>
          <a:endParaRPr lang="el-GR"/>
        </a:p>
      </dgm:t>
    </dgm:pt>
    <dgm:pt modelId="{D7B898CD-F2B3-4325-B239-1C7D8E380B81}" type="sibTrans" cxnId="{16257BC5-7AE2-4838-993A-4BA734B0488D}">
      <dgm:prSet/>
      <dgm:spPr/>
      <dgm:t>
        <a:bodyPr/>
        <a:lstStyle/>
        <a:p>
          <a:endParaRPr lang="el-GR"/>
        </a:p>
      </dgm:t>
    </dgm:pt>
    <dgm:pt modelId="{C3B1EA27-9323-4435-BCB5-1D114FB779DE}">
      <dgm:prSet phldrT="[Κείμενο]" custT="1"/>
      <dgm:spPr/>
      <dgm:t>
        <a:bodyPr/>
        <a:lstStyle/>
        <a:p>
          <a:pPr marL="0" lvl="0" indent="0" algn="ctr" defTabSz="1066800">
            <a:lnSpc>
              <a:spcPct val="90000"/>
            </a:lnSpc>
            <a:spcBef>
              <a:spcPct val="0"/>
            </a:spcBef>
            <a:spcAft>
              <a:spcPct val="35000"/>
            </a:spcAft>
            <a:buNone/>
          </a:pPr>
          <a:r>
            <a:rPr lang="el-GR" sz="2400" b="0" i="0" u="none" strike="noStrike" kern="1200" cap="none" dirty="0">
              <a:solidFill>
                <a:prstClr val="white">
                  <a:lumMod val="10000"/>
                </a:prstClr>
              </a:solidFill>
              <a:latin typeface="Calibri" panose="020F0502020204030204" pitchFamily="34" charset="0"/>
              <a:ea typeface="+mn-ea"/>
              <a:cs typeface="Calibri" panose="020F0502020204030204" pitchFamily="34" charset="0"/>
            </a:rPr>
            <a:t>Τι μπορώ να κάνω; (Ικανότητες)</a:t>
          </a:r>
        </a:p>
      </dgm:t>
    </dgm:pt>
    <dgm:pt modelId="{F6A96437-4216-463A-824B-5429BB1D3098}" type="parTrans" cxnId="{EAFA41D0-9B19-43B3-8E30-B35574064727}">
      <dgm:prSet/>
      <dgm:spPr/>
      <dgm:t>
        <a:bodyPr/>
        <a:lstStyle/>
        <a:p>
          <a:endParaRPr lang="el-GR"/>
        </a:p>
      </dgm:t>
    </dgm:pt>
    <dgm:pt modelId="{BB4024F8-F7F4-41CD-8A7F-2778E6D8DF95}" type="sibTrans" cxnId="{EAFA41D0-9B19-43B3-8E30-B35574064727}">
      <dgm:prSet/>
      <dgm:spPr/>
      <dgm:t>
        <a:bodyPr/>
        <a:lstStyle/>
        <a:p>
          <a:endParaRPr lang="el-GR"/>
        </a:p>
      </dgm:t>
    </dgm:pt>
    <dgm:pt modelId="{702E13C6-4028-45C3-B3AE-7B9C353C8ACC}">
      <dgm:prSet phldrT="[Κείμενο]" custT="1"/>
      <dgm:spPr/>
      <dgm:t>
        <a:bodyPr/>
        <a:lstStyle/>
        <a:p>
          <a:pPr marL="0" lvl="0" indent="0" algn="ctr" defTabSz="1066800">
            <a:lnSpc>
              <a:spcPct val="90000"/>
            </a:lnSpc>
            <a:spcBef>
              <a:spcPct val="0"/>
            </a:spcBef>
            <a:spcAft>
              <a:spcPct val="35000"/>
            </a:spcAft>
            <a:buNone/>
          </a:pPr>
          <a:r>
            <a:rPr lang="el-GR" sz="2400" b="0" i="0" u="none" strike="noStrike" kern="1200" cap="none" dirty="0">
              <a:solidFill>
                <a:prstClr val="white">
                  <a:lumMod val="10000"/>
                </a:prstClr>
              </a:solidFill>
              <a:latin typeface="Calibri" panose="020F0502020204030204" pitchFamily="34" charset="0"/>
              <a:ea typeface="+mn-ea"/>
              <a:cs typeface="Calibri" panose="020F0502020204030204" pitchFamily="34" charset="0"/>
            </a:rPr>
            <a:t>Τι είναι σημαντικό για μένα; (Αξίες)</a:t>
          </a:r>
        </a:p>
      </dgm:t>
    </dgm:pt>
    <dgm:pt modelId="{7E162C54-D507-4B60-A8B7-862CA3480F5A}" type="parTrans" cxnId="{7DAC2735-A167-4C03-A265-EFA15610CB9E}">
      <dgm:prSet/>
      <dgm:spPr/>
      <dgm:t>
        <a:bodyPr/>
        <a:lstStyle/>
        <a:p>
          <a:endParaRPr lang="el-GR"/>
        </a:p>
      </dgm:t>
    </dgm:pt>
    <dgm:pt modelId="{9C4473A7-5E4C-445E-A92F-6530FAD6F59C}" type="sibTrans" cxnId="{7DAC2735-A167-4C03-A265-EFA15610CB9E}">
      <dgm:prSet/>
      <dgm:spPr/>
      <dgm:t>
        <a:bodyPr/>
        <a:lstStyle/>
        <a:p>
          <a:endParaRPr lang="el-GR"/>
        </a:p>
      </dgm:t>
    </dgm:pt>
    <dgm:pt modelId="{FA2101E5-9F82-4AFB-B686-27DDA585E61A}" type="pres">
      <dgm:prSet presAssocID="{05E5A915-B52A-426D-8CB8-CBC63AAA4036}" presName="composite" presStyleCnt="0">
        <dgm:presLayoutVars>
          <dgm:chMax val="5"/>
          <dgm:dir/>
          <dgm:animLvl val="ctr"/>
          <dgm:resizeHandles val="exact"/>
        </dgm:presLayoutVars>
      </dgm:prSet>
      <dgm:spPr/>
      <dgm:t>
        <a:bodyPr/>
        <a:lstStyle/>
        <a:p>
          <a:endParaRPr lang="en-US"/>
        </a:p>
      </dgm:t>
    </dgm:pt>
    <dgm:pt modelId="{C218E6DF-72C0-4E22-BCE9-BB9CD035EC0E}" type="pres">
      <dgm:prSet presAssocID="{05E5A915-B52A-426D-8CB8-CBC63AAA4036}" presName="cycle" presStyleCnt="0"/>
      <dgm:spPr/>
    </dgm:pt>
    <dgm:pt modelId="{8895348E-A810-4E56-B41B-142A72910EEC}" type="pres">
      <dgm:prSet presAssocID="{05E5A915-B52A-426D-8CB8-CBC63AAA4036}" presName="centerShape" presStyleCnt="0"/>
      <dgm:spPr/>
    </dgm:pt>
    <dgm:pt modelId="{459B7C12-2CE2-487A-B7CD-5C66C102FD30}" type="pres">
      <dgm:prSet presAssocID="{05E5A915-B52A-426D-8CB8-CBC63AAA4036}" presName="connSite" presStyleLbl="node1" presStyleIdx="0" presStyleCnt="4"/>
      <dgm:spPr/>
    </dgm:pt>
    <dgm:pt modelId="{11576DEB-E5B0-4824-A356-04D815FE44F1}" type="pres">
      <dgm:prSet presAssocID="{05E5A915-B52A-426D-8CB8-CBC63AAA4036}" presName="visible" presStyleLbl="node1" presStyleIdx="0" presStyleCnt="4" custScaleX="136057" custScaleY="139385" custLinFactNeighborX="-28445" custLinFactNeighborY="-6140"/>
      <dgm:spPr>
        <a:blipFill rotWithShape="0">
          <a:blip xmlns:r="http://schemas.openxmlformats.org/officeDocument/2006/relationships" r:embed="rId1"/>
          <a:stretch>
            <a:fillRect/>
          </a:stretch>
        </a:blipFill>
      </dgm:spPr>
    </dgm:pt>
    <dgm:pt modelId="{9C89AD4B-1C49-4871-BA94-6BFF61693F95}" type="pres">
      <dgm:prSet presAssocID="{E3121665-3E98-4AEC-94B6-500E4E8A14D6}" presName="Name25" presStyleLbl="parChTrans1D1" presStyleIdx="0" presStyleCnt="3"/>
      <dgm:spPr/>
      <dgm:t>
        <a:bodyPr/>
        <a:lstStyle/>
        <a:p>
          <a:endParaRPr lang="en-US"/>
        </a:p>
      </dgm:t>
    </dgm:pt>
    <dgm:pt modelId="{B3268D5F-54BD-4BF0-A9FC-EFB292CBA888}" type="pres">
      <dgm:prSet presAssocID="{E1FF3FFA-10D6-4429-9D16-E38C4368A3FC}" presName="node" presStyleCnt="0"/>
      <dgm:spPr/>
    </dgm:pt>
    <dgm:pt modelId="{99E951D5-1B68-4C9E-96DC-1B4C2B9BDA52}" type="pres">
      <dgm:prSet presAssocID="{E1FF3FFA-10D6-4429-9D16-E38C4368A3FC}" presName="parentNode" presStyleLbl="node1" presStyleIdx="1" presStyleCnt="4" custScaleX="139727" custScaleY="139103" custLinFactX="70647" custLinFactNeighborX="100000" custLinFactNeighborY="18683">
        <dgm:presLayoutVars>
          <dgm:chMax val="1"/>
          <dgm:bulletEnabled val="1"/>
        </dgm:presLayoutVars>
      </dgm:prSet>
      <dgm:spPr/>
      <dgm:t>
        <a:bodyPr/>
        <a:lstStyle/>
        <a:p>
          <a:endParaRPr lang="en-US"/>
        </a:p>
      </dgm:t>
    </dgm:pt>
    <dgm:pt modelId="{5AB5F857-E2B5-4936-8261-414FBE6FB1C9}" type="pres">
      <dgm:prSet presAssocID="{E1FF3FFA-10D6-4429-9D16-E38C4368A3FC}" presName="childNode" presStyleLbl="revTx" presStyleIdx="0" presStyleCnt="0">
        <dgm:presLayoutVars>
          <dgm:bulletEnabled val="1"/>
        </dgm:presLayoutVars>
      </dgm:prSet>
      <dgm:spPr/>
    </dgm:pt>
    <dgm:pt modelId="{E834C4F5-CA5B-4297-A91D-19B250A7389D}" type="pres">
      <dgm:prSet presAssocID="{F6A96437-4216-463A-824B-5429BB1D3098}" presName="Name25" presStyleLbl="parChTrans1D1" presStyleIdx="1" presStyleCnt="3"/>
      <dgm:spPr/>
      <dgm:t>
        <a:bodyPr/>
        <a:lstStyle/>
        <a:p>
          <a:endParaRPr lang="en-US"/>
        </a:p>
      </dgm:t>
    </dgm:pt>
    <dgm:pt modelId="{934BB5DC-C5CD-425D-BD57-7FBE0DC0EBF6}" type="pres">
      <dgm:prSet presAssocID="{C3B1EA27-9323-4435-BCB5-1D114FB779DE}" presName="node" presStyleCnt="0"/>
      <dgm:spPr/>
    </dgm:pt>
    <dgm:pt modelId="{2C6720F5-44EE-497D-9ECC-175A09B4916E}" type="pres">
      <dgm:prSet presAssocID="{C3B1EA27-9323-4435-BCB5-1D114FB779DE}" presName="parentNode" presStyleLbl="node1" presStyleIdx="2" presStyleCnt="4" custScaleX="140593" custScaleY="135919" custLinFactNeighborX="40188" custLinFactNeighborY="3047">
        <dgm:presLayoutVars>
          <dgm:chMax val="1"/>
          <dgm:bulletEnabled val="1"/>
        </dgm:presLayoutVars>
      </dgm:prSet>
      <dgm:spPr/>
      <dgm:t>
        <a:bodyPr/>
        <a:lstStyle/>
        <a:p>
          <a:endParaRPr lang="en-US"/>
        </a:p>
      </dgm:t>
    </dgm:pt>
    <dgm:pt modelId="{C5D36F8E-3DC5-45B9-BAA8-EDD25BD95153}" type="pres">
      <dgm:prSet presAssocID="{C3B1EA27-9323-4435-BCB5-1D114FB779DE}" presName="childNode" presStyleLbl="revTx" presStyleIdx="0" presStyleCnt="0">
        <dgm:presLayoutVars>
          <dgm:bulletEnabled val="1"/>
        </dgm:presLayoutVars>
      </dgm:prSet>
      <dgm:spPr/>
    </dgm:pt>
    <dgm:pt modelId="{480FB7FB-776E-41F5-8D65-3789689F5E95}" type="pres">
      <dgm:prSet presAssocID="{7E162C54-D507-4B60-A8B7-862CA3480F5A}" presName="Name25" presStyleLbl="parChTrans1D1" presStyleIdx="2" presStyleCnt="3"/>
      <dgm:spPr/>
      <dgm:t>
        <a:bodyPr/>
        <a:lstStyle/>
        <a:p>
          <a:endParaRPr lang="en-US"/>
        </a:p>
      </dgm:t>
    </dgm:pt>
    <dgm:pt modelId="{95177FA4-F66B-4A51-B644-F5F12F09F4DE}" type="pres">
      <dgm:prSet presAssocID="{702E13C6-4028-45C3-B3AE-7B9C353C8ACC}" presName="node" presStyleCnt="0"/>
      <dgm:spPr/>
    </dgm:pt>
    <dgm:pt modelId="{FCD6F54D-2ABD-49D4-BDEC-F3FD24E6AC51}" type="pres">
      <dgm:prSet presAssocID="{702E13C6-4028-45C3-B3AE-7B9C353C8ACC}" presName="parentNode" presStyleLbl="node1" presStyleIdx="3" presStyleCnt="4" custScaleX="133624" custScaleY="127942" custLinFactX="72936" custLinFactNeighborX="100000" custLinFactNeighborY="-2184">
        <dgm:presLayoutVars>
          <dgm:chMax val="1"/>
          <dgm:bulletEnabled val="1"/>
        </dgm:presLayoutVars>
      </dgm:prSet>
      <dgm:spPr/>
      <dgm:t>
        <a:bodyPr/>
        <a:lstStyle/>
        <a:p>
          <a:endParaRPr lang="en-US"/>
        </a:p>
      </dgm:t>
    </dgm:pt>
    <dgm:pt modelId="{4018B29B-0C21-4285-B774-D5EDADBEC2A0}" type="pres">
      <dgm:prSet presAssocID="{702E13C6-4028-45C3-B3AE-7B9C353C8ACC}" presName="childNode" presStyleLbl="revTx" presStyleIdx="0" presStyleCnt="0">
        <dgm:presLayoutVars>
          <dgm:bulletEnabled val="1"/>
        </dgm:presLayoutVars>
      </dgm:prSet>
      <dgm:spPr/>
    </dgm:pt>
  </dgm:ptLst>
  <dgm:cxnLst>
    <dgm:cxn modelId="{B25A6435-15AF-4DBD-8DDC-42D10D0E4D9C}" type="presOf" srcId="{702E13C6-4028-45C3-B3AE-7B9C353C8ACC}" destId="{FCD6F54D-2ABD-49D4-BDEC-F3FD24E6AC51}" srcOrd="0" destOrd="0" presId="urn:microsoft.com/office/officeart/2005/8/layout/radial2"/>
    <dgm:cxn modelId="{6F711355-3BAC-4901-B870-E8C876655632}" type="presOf" srcId="{F6A96437-4216-463A-824B-5429BB1D3098}" destId="{E834C4F5-CA5B-4297-A91D-19B250A7389D}" srcOrd="0" destOrd="0" presId="urn:microsoft.com/office/officeart/2005/8/layout/radial2"/>
    <dgm:cxn modelId="{EAFA41D0-9B19-43B3-8E30-B35574064727}" srcId="{05E5A915-B52A-426D-8CB8-CBC63AAA4036}" destId="{C3B1EA27-9323-4435-BCB5-1D114FB779DE}" srcOrd="1" destOrd="0" parTransId="{F6A96437-4216-463A-824B-5429BB1D3098}" sibTransId="{BB4024F8-F7F4-41CD-8A7F-2778E6D8DF95}"/>
    <dgm:cxn modelId="{B2323A47-2F65-4C4A-A4BD-AFD75D29E3FE}" type="presOf" srcId="{E3121665-3E98-4AEC-94B6-500E4E8A14D6}" destId="{9C89AD4B-1C49-4871-BA94-6BFF61693F95}" srcOrd="0" destOrd="0" presId="urn:microsoft.com/office/officeart/2005/8/layout/radial2"/>
    <dgm:cxn modelId="{EEEF5F04-7375-4E31-A654-A616A1040C26}" type="presOf" srcId="{E1FF3FFA-10D6-4429-9D16-E38C4368A3FC}" destId="{99E951D5-1B68-4C9E-96DC-1B4C2B9BDA52}" srcOrd="0" destOrd="0" presId="urn:microsoft.com/office/officeart/2005/8/layout/radial2"/>
    <dgm:cxn modelId="{E1E9E5E0-EF29-4497-A6FC-02D1141BD812}" type="presOf" srcId="{05E5A915-B52A-426D-8CB8-CBC63AAA4036}" destId="{FA2101E5-9F82-4AFB-B686-27DDA585E61A}" srcOrd="0" destOrd="0" presId="urn:microsoft.com/office/officeart/2005/8/layout/radial2"/>
    <dgm:cxn modelId="{A7A638F1-7E32-4E1A-B1FE-83748D32938A}" type="presOf" srcId="{C3B1EA27-9323-4435-BCB5-1D114FB779DE}" destId="{2C6720F5-44EE-497D-9ECC-175A09B4916E}" srcOrd="0" destOrd="0" presId="urn:microsoft.com/office/officeart/2005/8/layout/radial2"/>
    <dgm:cxn modelId="{832E42EE-7CC8-4EC3-A5D3-E38A93A0757E}" type="presOf" srcId="{7E162C54-D507-4B60-A8B7-862CA3480F5A}" destId="{480FB7FB-776E-41F5-8D65-3789689F5E95}" srcOrd="0" destOrd="0" presId="urn:microsoft.com/office/officeart/2005/8/layout/radial2"/>
    <dgm:cxn modelId="{16257BC5-7AE2-4838-993A-4BA734B0488D}" srcId="{05E5A915-B52A-426D-8CB8-CBC63AAA4036}" destId="{E1FF3FFA-10D6-4429-9D16-E38C4368A3FC}" srcOrd="0" destOrd="0" parTransId="{E3121665-3E98-4AEC-94B6-500E4E8A14D6}" sibTransId="{D7B898CD-F2B3-4325-B239-1C7D8E380B81}"/>
    <dgm:cxn modelId="{7DAC2735-A167-4C03-A265-EFA15610CB9E}" srcId="{05E5A915-B52A-426D-8CB8-CBC63AAA4036}" destId="{702E13C6-4028-45C3-B3AE-7B9C353C8ACC}" srcOrd="2" destOrd="0" parTransId="{7E162C54-D507-4B60-A8B7-862CA3480F5A}" sibTransId="{9C4473A7-5E4C-445E-A92F-6530FAD6F59C}"/>
    <dgm:cxn modelId="{751DFA5F-C700-499E-A01A-CCB99E256F24}" type="presParOf" srcId="{FA2101E5-9F82-4AFB-B686-27DDA585E61A}" destId="{C218E6DF-72C0-4E22-BCE9-BB9CD035EC0E}" srcOrd="0" destOrd="0" presId="urn:microsoft.com/office/officeart/2005/8/layout/radial2"/>
    <dgm:cxn modelId="{D6230F4A-F0AF-46C4-AAF2-DB4EB699AD34}" type="presParOf" srcId="{C218E6DF-72C0-4E22-BCE9-BB9CD035EC0E}" destId="{8895348E-A810-4E56-B41B-142A72910EEC}" srcOrd="0" destOrd="0" presId="urn:microsoft.com/office/officeart/2005/8/layout/radial2"/>
    <dgm:cxn modelId="{AA962DD6-4178-40A5-9A36-77C69B070CE1}" type="presParOf" srcId="{8895348E-A810-4E56-B41B-142A72910EEC}" destId="{459B7C12-2CE2-487A-B7CD-5C66C102FD30}" srcOrd="0" destOrd="0" presId="urn:microsoft.com/office/officeart/2005/8/layout/radial2"/>
    <dgm:cxn modelId="{43475DD3-6C65-4851-A65B-4E80F9E4763E}" type="presParOf" srcId="{8895348E-A810-4E56-B41B-142A72910EEC}" destId="{11576DEB-E5B0-4824-A356-04D815FE44F1}" srcOrd="1" destOrd="0" presId="urn:microsoft.com/office/officeart/2005/8/layout/radial2"/>
    <dgm:cxn modelId="{7C5D3413-9150-423B-8907-41212463DC63}" type="presParOf" srcId="{C218E6DF-72C0-4E22-BCE9-BB9CD035EC0E}" destId="{9C89AD4B-1C49-4871-BA94-6BFF61693F95}" srcOrd="1" destOrd="0" presId="urn:microsoft.com/office/officeart/2005/8/layout/radial2"/>
    <dgm:cxn modelId="{7AC401FF-3685-4AA3-A149-C51121EBA4A7}" type="presParOf" srcId="{C218E6DF-72C0-4E22-BCE9-BB9CD035EC0E}" destId="{B3268D5F-54BD-4BF0-A9FC-EFB292CBA888}" srcOrd="2" destOrd="0" presId="urn:microsoft.com/office/officeart/2005/8/layout/radial2"/>
    <dgm:cxn modelId="{93EE6C29-90DB-49B0-A53E-7A211B25C1F3}" type="presParOf" srcId="{B3268D5F-54BD-4BF0-A9FC-EFB292CBA888}" destId="{99E951D5-1B68-4C9E-96DC-1B4C2B9BDA52}" srcOrd="0" destOrd="0" presId="urn:microsoft.com/office/officeart/2005/8/layout/radial2"/>
    <dgm:cxn modelId="{62834A1E-F1D7-46B4-BF5E-D855F1615F64}" type="presParOf" srcId="{B3268D5F-54BD-4BF0-A9FC-EFB292CBA888}" destId="{5AB5F857-E2B5-4936-8261-414FBE6FB1C9}" srcOrd="1" destOrd="0" presId="urn:microsoft.com/office/officeart/2005/8/layout/radial2"/>
    <dgm:cxn modelId="{D145277A-B9C3-4BDD-9707-BBAB4979BFD8}" type="presParOf" srcId="{C218E6DF-72C0-4E22-BCE9-BB9CD035EC0E}" destId="{E834C4F5-CA5B-4297-A91D-19B250A7389D}" srcOrd="3" destOrd="0" presId="urn:microsoft.com/office/officeart/2005/8/layout/radial2"/>
    <dgm:cxn modelId="{D3116B86-1F8A-4356-9D61-683FEEE546A0}" type="presParOf" srcId="{C218E6DF-72C0-4E22-BCE9-BB9CD035EC0E}" destId="{934BB5DC-C5CD-425D-BD57-7FBE0DC0EBF6}" srcOrd="4" destOrd="0" presId="urn:microsoft.com/office/officeart/2005/8/layout/radial2"/>
    <dgm:cxn modelId="{C32F490D-C26D-42C0-A5DE-E17531C3DD3C}" type="presParOf" srcId="{934BB5DC-C5CD-425D-BD57-7FBE0DC0EBF6}" destId="{2C6720F5-44EE-497D-9ECC-175A09B4916E}" srcOrd="0" destOrd="0" presId="urn:microsoft.com/office/officeart/2005/8/layout/radial2"/>
    <dgm:cxn modelId="{6F181474-ED4A-4B1A-9060-5C154F8754A9}" type="presParOf" srcId="{934BB5DC-C5CD-425D-BD57-7FBE0DC0EBF6}" destId="{C5D36F8E-3DC5-45B9-BAA8-EDD25BD95153}" srcOrd="1" destOrd="0" presId="urn:microsoft.com/office/officeart/2005/8/layout/radial2"/>
    <dgm:cxn modelId="{431A81A9-BC30-4359-82E9-677FB8E8B70F}" type="presParOf" srcId="{C218E6DF-72C0-4E22-BCE9-BB9CD035EC0E}" destId="{480FB7FB-776E-41F5-8D65-3789689F5E95}" srcOrd="5" destOrd="0" presId="urn:microsoft.com/office/officeart/2005/8/layout/radial2"/>
    <dgm:cxn modelId="{A5902A78-1F00-4695-A07B-B0F00DD724B4}" type="presParOf" srcId="{C218E6DF-72C0-4E22-BCE9-BB9CD035EC0E}" destId="{95177FA4-F66B-4A51-B644-F5F12F09F4DE}" srcOrd="6" destOrd="0" presId="urn:microsoft.com/office/officeart/2005/8/layout/radial2"/>
    <dgm:cxn modelId="{26B6B99A-1F85-49E5-BCC3-A44EB96F4255}" type="presParOf" srcId="{95177FA4-F66B-4A51-B644-F5F12F09F4DE}" destId="{FCD6F54D-2ABD-49D4-BDEC-F3FD24E6AC51}" srcOrd="0" destOrd="0" presId="urn:microsoft.com/office/officeart/2005/8/layout/radial2"/>
    <dgm:cxn modelId="{4EB8E182-2B81-45DE-811D-9B0036D35C6C}" type="presParOf" srcId="{95177FA4-F66B-4A51-B644-F5F12F09F4DE}" destId="{4018B29B-0C21-4285-B774-D5EDADBEC2A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5A915-B52A-426D-8CB8-CBC63AAA4036}" type="doc">
      <dgm:prSet loTypeId="urn:microsoft.com/office/officeart/2005/8/layout/radial2" loCatId="relationship" qsTypeId="urn:microsoft.com/office/officeart/2005/8/quickstyle/simple1" qsCatId="simple" csTypeId="urn:microsoft.com/office/officeart/2005/8/colors/colorful1#3" csCatId="colorful" phldr="1"/>
      <dgm:spPr/>
      <dgm:t>
        <a:bodyPr/>
        <a:lstStyle/>
        <a:p>
          <a:endParaRPr lang="el-GR"/>
        </a:p>
      </dgm:t>
    </dgm:pt>
    <dgm:pt modelId="{E1FF3FFA-10D6-4429-9D16-E38C4368A3FC}">
      <dgm:prSet phldrT="[Κείμενο]" custT="1"/>
      <dgm:spPr/>
      <dgm:t>
        <a:bodyPr/>
        <a:lstStyle/>
        <a:p>
          <a:r>
            <a:rPr lang="el-GR" sz="2000" kern="1200" dirty="0">
              <a:solidFill>
                <a:prstClr val="white">
                  <a:lumMod val="10000"/>
                </a:prstClr>
              </a:solidFill>
              <a:latin typeface="Calibri" panose="020F0502020204030204" pitchFamily="34" charset="0"/>
              <a:ea typeface="+mn-ea"/>
              <a:cs typeface="Calibri" panose="020F0502020204030204" pitchFamily="34" charset="0"/>
            </a:rPr>
            <a:t>Τι μαθήματα θα κάνω; (Πρόγραμμα σπουδών)</a:t>
          </a:r>
        </a:p>
      </dgm:t>
    </dgm:pt>
    <dgm:pt modelId="{E3121665-3E98-4AEC-94B6-500E4E8A14D6}" type="parTrans" cxnId="{16257BC5-7AE2-4838-993A-4BA734B0488D}">
      <dgm:prSet/>
      <dgm:spPr/>
      <dgm:t>
        <a:bodyPr/>
        <a:lstStyle/>
        <a:p>
          <a:endParaRPr lang="el-GR"/>
        </a:p>
      </dgm:t>
    </dgm:pt>
    <dgm:pt modelId="{D7B898CD-F2B3-4325-B239-1C7D8E380B81}" type="sibTrans" cxnId="{16257BC5-7AE2-4838-993A-4BA734B0488D}">
      <dgm:prSet/>
      <dgm:spPr/>
      <dgm:t>
        <a:bodyPr/>
        <a:lstStyle/>
        <a:p>
          <a:endParaRPr lang="el-GR"/>
        </a:p>
      </dgm:t>
    </dgm:pt>
    <dgm:pt modelId="{C3B1EA27-9323-4435-BCB5-1D114FB779DE}">
      <dgm:prSet phldrT="[Κείμενο]" custT="1"/>
      <dgm:spPr/>
      <dgm:t>
        <a:bodyPr/>
        <a:lstStyle/>
        <a:p>
          <a:pPr marL="0" lvl="0" indent="0" algn="ctr" defTabSz="889000">
            <a:lnSpc>
              <a:spcPct val="90000"/>
            </a:lnSpc>
            <a:spcBef>
              <a:spcPct val="0"/>
            </a:spcBef>
            <a:spcAft>
              <a:spcPct val="35000"/>
            </a:spcAft>
            <a:buNone/>
          </a:pPr>
          <a:r>
            <a:rPr lang="el-GR" sz="2000" kern="1200" dirty="0">
              <a:solidFill>
                <a:prstClr val="white">
                  <a:lumMod val="10000"/>
                </a:prstClr>
              </a:solidFill>
              <a:latin typeface="Calibri" panose="020F0502020204030204" pitchFamily="34" charset="0"/>
              <a:ea typeface="+mn-ea"/>
              <a:cs typeface="Calibri" panose="020F0502020204030204" pitchFamily="34" charset="0"/>
            </a:rPr>
            <a:t>Τι επαγγελματικά δικαιώματα θα έχω; </a:t>
          </a:r>
          <a:endParaRPr lang="en-US" sz="2000" kern="1200" dirty="0">
            <a:solidFill>
              <a:prstClr val="white">
                <a:lumMod val="10000"/>
              </a:prstClr>
            </a:solidFill>
            <a:latin typeface="Calibri" panose="020F0502020204030204" pitchFamily="34" charset="0"/>
            <a:ea typeface="+mn-ea"/>
            <a:cs typeface="Calibri" panose="020F0502020204030204" pitchFamily="34" charset="0"/>
          </a:endParaRPr>
        </a:p>
        <a:p>
          <a:pPr marL="0" lvl="0" indent="0" algn="ctr" defTabSz="889000">
            <a:lnSpc>
              <a:spcPct val="90000"/>
            </a:lnSpc>
            <a:spcBef>
              <a:spcPct val="0"/>
            </a:spcBef>
            <a:spcAft>
              <a:spcPct val="35000"/>
            </a:spcAft>
            <a:buNone/>
          </a:pPr>
          <a:r>
            <a:rPr lang="el-GR" sz="2000" kern="1200" dirty="0">
              <a:solidFill>
                <a:prstClr val="white">
                  <a:lumMod val="10000"/>
                </a:prstClr>
              </a:solidFill>
              <a:latin typeface="Calibri" panose="020F0502020204030204" pitchFamily="34" charset="0"/>
              <a:ea typeface="+mn-ea"/>
              <a:cs typeface="Calibri" panose="020F0502020204030204" pitchFamily="34" charset="0"/>
            </a:rPr>
            <a:t>(Οδηγός Σπουδών)</a:t>
          </a:r>
        </a:p>
      </dgm:t>
    </dgm:pt>
    <dgm:pt modelId="{F6A96437-4216-463A-824B-5429BB1D3098}" type="parTrans" cxnId="{EAFA41D0-9B19-43B3-8E30-B35574064727}">
      <dgm:prSet/>
      <dgm:spPr/>
      <dgm:t>
        <a:bodyPr/>
        <a:lstStyle/>
        <a:p>
          <a:endParaRPr lang="el-GR"/>
        </a:p>
      </dgm:t>
    </dgm:pt>
    <dgm:pt modelId="{BB4024F8-F7F4-41CD-8A7F-2778E6D8DF95}" type="sibTrans" cxnId="{EAFA41D0-9B19-43B3-8E30-B35574064727}">
      <dgm:prSet/>
      <dgm:spPr/>
      <dgm:t>
        <a:bodyPr/>
        <a:lstStyle/>
        <a:p>
          <a:endParaRPr lang="el-GR"/>
        </a:p>
      </dgm:t>
    </dgm:pt>
    <dgm:pt modelId="{702E13C6-4028-45C3-B3AE-7B9C353C8ACC}">
      <dgm:prSet phldrT="[Κείμενο]" custT="1"/>
      <dgm:spPr/>
      <dgm:t>
        <a:bodyPr/>
        <a:lstStyle/>
        <a:p>
          <a:pPr marL="0" lvl="0" indent="0" algn="ctr" defTabSz="889000">
            <a:lnSpc>
              <a:spcPct val="90000"/>
            </a:lnSpc>
            <a:spcBef>
              <a:spcPct val="0"/>
            </a:spcBef>
            <a:spcAft>
              <a:spcPct val="35000"/>
            </a:spcAft>
            <a:buNone/>
          </a:pPr>
          <a:r>
            <a:rPr lang="el-GR" sz="2000" kern="1200" dirty="0">
              <a:solidFill>
                <a:prstClr val="white">
                  <a:lumMod val="10000"/>
                </a:prstClr>
              </a:solidFill>
              <a:latin typeface="Calibri" panose="020F0502020204030204" pitchFamily="34" charset="0"/>
              <a:ea typeface="+mn-ea"/>
              <a:cs typeface="Calibri" panose="020F0502020204030204" pitchFamily="34" charset="0"/>
            </a:rPr>
            <a:t>Πού θα μπορούσα να απασχοληθώ (κλάδος) και με ποια εξειδίκευση (ΠΜΣ, </a:t>
          </a:r>
          <a:r>
            <a:rPr lang="el-GR" sz="2000" kern="1200">
              <a:solidFill>
                <a:prstClr val="white">
                  <a:lumMod val="10000"/>
                </a:prstClr>
              </a:solidFill>
              <a:latin typeface="Calibri" panose="020F0502020204030204" pitchFamily="34" charset="0"/>
              <a:ea typeface="+mn-ea"/>
              <a:cs typeface="Calibri" panose="020F0502020204030204" pitchFamily="34" charset="0"/>
            </a:rPr>
            <a:t>προγράμματα κατάρτισης)</a:t>
          </a:r>
          <a:endParaRPr lang="el-GR" sz="2000" kern="1200" dirty="0">
            <a:solidFill>
              <a:prstClr val="white">
                <a:lumMod val="10000"/>
              </a:prstClr>
            </a:solidFill>
            <a:latin typeface="Calibri" panose="020F0502020204030204" pitchFamily="34" charset="0"/>
            <a:ea typeface="+mn-ea"/>
            <a:cs typeface="Calibri" panose="020F0502020204030204" pitchFamily="34" charset="0"/>
          </a:endParaRPr>
        </a:p>
      </dgm:t>
    </dgm:pt>
    <dgm:pt modelId="{7E162C54-D507-4B60-A8B7-862CA3480F5A}" type="parTrans" cxnId="{7DAC2735-A167-4C03-A265-EFA15610CB9E}">
      <dgm:prSet/>
      <dgm:spPr/>
      <dgm:t>
        <a:bodyPr/>
        <a:lstStyle/>
        <a:p>
          <a:endParaRPr lang="el-GR"/>
        </a:p>
      </dgm:t>
    </dgm:pt>
    <dgm:pt modelId="{9C4473A7-5E4C-445E-A92F-6530FAD6F59C}" type="sibTrans" cxnId="{7DAC2735-A167-4C03-A265-EFA15610CB9E}">
      <dgm:prSet/>
      <dgm:spPr/>
      <dgm:t>
        <a:bodyPr/>
        <a:lstStyle/>
        <a:p>
          <a:endParaRPr lang="el-GR"/>
        </a:p>
      </dgm:t>
    </dgm:pt>
    <dgm:pt modelId="{FA2101E5-9F82-4AFB-B686-27DDA585E61A}" type="pres">
      <dgm:prSet presAssocID="{05E5A915-B52A-426D-8CB8-CBC63AAA4036}" presName="composite" presStyleCnt="0">
        <dgm:presLayoutVars>
          <dgm:chMax val="5"/>
          <dgm:dir/>
          <dgm:animLvl val="ctr"/>
          <dgm:resizeHandles val="exact"/>
        </dgm:presLayoutVars>
      </dgm:prSet>
      <dgm:spPr/>
      <dgm:t>
        <a:bodyPr/>
        <a:lstStyle/>
        <a:p>
          <a:endParaRPr lang="en-US"/>
        </a:p>
      </dgm:t>
    </dgm:pt>
    <dgm:pt modelId="{C218E6DF-72C0-4E22-BCE9-BB9CD035EC0E}" type="pres">
      <dgm:prSet presAssocID="{05E5A915-B52A-426D-8CB8-CBC63AAA4036}" presName="cycle" presStyleCnt="0"/>
      <dgm:spPr/>
    </dgm:pt>
    <dgm:pt modelId="{8895348E-A810-4E56-B41B-142A72910EEC}" type="pres">
      <dgm:prSet presAssocID="{05E5A915-B52A-426D-8CB8-CBC63AAA4036}" presName="centerShape" presStyleCnt="0"/>
      <dgm:spPr/>
    </dgm:pt>
    <dgm:pt modelId="{459B7C12-2CE2-487A-B7CD-5C66C102FD30}" type="pres">
      <dgm:prSet presAssocID="{05E5A915-B52A-426D-8CB8-CBC63AAA4036}" presName="connSite" presStyleLbl="node1" presStyleIdx="0" presStyleCnt="4"/>
      <dgm:spPr/>
    </dgm:pt>
    <dgm:pt modelId="{11576DEB-E5B0-4824-A356-04D815FE44F1}" type="pres">
      <dgm:prSet presAssocID="{05E5A915-B52A-426D-8CB8-CBC63AAA4036}" presName="visible" presStyleLbl="node1" presStyleIdx="0" presStyleCnt="4" custScaleX="153811" custScaleY="208029" custLinFactNeighborX="-36843" custLinFactNeighborY="-1792"/>
      <dgm:spPr>
        <a:blipFill rotWithShape="0">
          <a:blip xmlns:r="http://schemas.openxmlformats.org/officeDocument/2006/relationships" r:embed="rId1"/>
          <a:stretch>
            <a:fillRect/>
          </a:stretch>
        </a:blipFill>
      </dgm:spPr>
    </dgm:pt>
    <dgm:pt modelId="{9C89AD4B-1C49-4871-BA94-6BFF61693F95}" type="pres">
      <dgm:prSet presAssocID="{E3121665-3E98-4AEC-94B6-500E4E8A14D6}" presName="Name25" presStyleLbl="parChTrans1D1" presStyleIdx="0" presStyleCnt="3"/>
      <dgm:spPr/>
      <dgm:t>
        <a:bodyPr/>
        <a:lstStyle/>
        <a:p>
          <a:endParaRPr lang="en-US"/>
        </a:p>
      </dgm:t>
    </dgm:pt>
    <dgm:pt modelId="{B3268D5F-54BD-4BF0-A9FC-EFB292CBA888}" type="pres">
      <dgm:prSet presAssocID="{E1FF3FFA-10D6-4429-9D16-E38C4368A3FC}" presName="node" presStyleCnt="0"/>
      <dgm:spPr/>
    </dgm:pt>
    <dgm:pt modelId="{99E951D5-1B68-4C9E-96DC-1B4C2B9BDA52}" type="pres">
      <dgm:prSet presAssocID="{E1FF3FFA-10D6-4429-9D16-E38C4368A3FC}" presName="parentNode" presStyleLbl="node1" presStyleIdx="1" presStyleCnt="4" custScaleX="176758" custScaleY="139103" custLinFactX="100000" custLinFactNeighborX="114297" custLinFactNeighborY="16647">
        <dgm:presLayoutVars>
          <dgm:chMax val="1"/>
          <dgm:bulletEnabled val="1"/>
        </dgm:presLayoutVars>
      </dgm:prSet>
      <dgm:spPr/>
      <dgm:t>
        <a:bodyPr/>
        <a:lstStyle/>
        <a:p>
          <a:endParaRPr lang="en-US"/>
        </a:p>
      </dgm:t>
    </dgm:pt>
    <dgm:pt modelId="{5AB5F857-E2B5-4936-8261-414FBE6FB1C9}" type="pres">
      <dgm:prSet presAssocID="{E1FF3FFA-10D6-4429-9D16-E38C4368A3FC}" presName="childNode" presStyleLbl="revTx" presStyleIdx="0" presStyleCnt="0">
        <dgm:presLayoutVars>
          <dgm:bulletEnabled val="1"/>
        </dgm:presLayoutVars>
      </dgm:prSet>
      <dgm:spPr/>
    </dgm:pt>
    <dgm:pt modelId="{E834C4F5-CA5B-4297-A91D-19B250A7389D}" type="pres">
      <dgm:prSet presAssocID="{F6A96437-4216-463A-824B-5429BB1D3098}" presName="Name25" presStyleLbl="parChTrans1D1" presStyleIdx="1" presStyleCnt="3"/>
      <dgm:spPr/>
      <dgm:t>
        <a:bodyPr/>
        <a:lstStyle/>
        <a:p>
          <a:endParaRPr lang="en-US"/>
        </a:p>
      </dgm:t>
    </dgm:pt>
    <dgm:pt modelId="{934BB5DC-C5CD-425D-BD57-7FBE0DC0EBF6}" type="pres">
      <dgm:prSet presAssocID="{C3B1EA27-9323-4435-BCB5-1D114FB779DE}" presName="node" presStyleCnt="0"/>
      <dgm:spPr/>
    </dgm:pt>
    <dgm:pt modelId="{2C6720F5-44EE-497D-9ECC-175A09B4916E}" type="pres">
      <dgm:prSet presAssocID="{C3B1EA27-9323-4435-BCB5-1D114FB779DE}" presName="parentNode" presStyleLbl="node1" presStyleIdx="2" presStyleCnt="4" custScaleX="163182" custScaleY="135919" custLinFactNeighborX="40188" custLinFactNeighborY="3047">
        <dgm:presLayoutVars>
          <dgm:chMax val="1"/>
          <dgm:bulletEnabled val="1"/>
        </dgm:presLayoutVars>
      </dgm:prSet>
      <dgm:spPr/>
      <dgm:t>
        <a:bodyPr/>
        <a:lstStyle/>
        <a:p>
          <a:endParaRPr lang="en-US"/>
        </a:p>
      </dgm:t>
    </dgm:pt>
    <dgm:pt modelId="{C5D36F8E-3DC5-45B9-BAA8-EDD25BD95153}" type="pres">
      <dgm:prSet presAssocID="{C3B1EA27-9323-4435-BCB5-1D114FB779DE}" presName="childNode" presStyleLbl="revTx" presStyleIdx="0" presStyleCnt="0">
        <dgm:presLayoutVars>
          <dgm:bulletEnabled val="1"/>
        </dgm:presLayoutVars>
      </dgm:prSet>
      <dgm:spPr/>
    </dgm:pt>
    <dgm:pt modelId="{480FB7FB-776E-41F5-8D65-3789689F5E95}" type="pres">
      <dgm:prSet presAssocID="{7E162C54-D507-4B60-A8B7-862CA3480F5A}" presName="Name25" presStyleLbl="parChTrans1D1" presStyleIdx="2" presStyleCnt="3"/>
      <dgm:spPr/>
      <dgm:t>
        <a:bodyPr/>
        <a:lstStyle/>
        <a:p>
          <a:endParaRPr lang="en-US"/>
        </a:p>
      </dgm:t>
    </dgm:pt>
    <dgm:pt modelId="{95177FA4-F66B-4A51-B644-F5F12F09F4DE}" type="pres">
      <dgm:prSet presAssocID="{702E13C6-4028-45C3-B3AE-7B9C353C8ACC}" presName="node" presStyleCnt="0"/>
      <dgm:spPr/>
    </dgm:pt>
    <dgm:pt modelId="{FCD6F54D-2ABD-49D4-BDEC-F3FD24E6AC51}" type="pres">
      <dgm:prSet presAssocID="{702E13C6-4028-45C3-B3AE-7B9C353C8ACC}" presName="parentNode" presStyleLbl="node1" presStyleIdx="3" presStyleCnt="4" custScaleX="184773" custScaleY="127942" custLinFactX="100000" custLinFactNeighborX="122358" custLinFactNeighborY="-2256">
        <dgm:presLayoutVars>
          <dgm:chMax val="1"/>
          <dgm:bulletEnabled val="1"/>
        </dgm:presLayoutVars>
      </dgm:prSet>
      <dgm:spPr/>
      <dgm:t>
        <a:bodyPr/>
        <a:lstStyle/>
        <a:p>
          <a:endParaRPr lang="en-US"/>
        </a:p>
      </dgm:t>
    </dgm:pt>
    <dgm:pt modelId="{4018B29B-0C21-4285-B774-D5EDADBEC2A0}" type="pres">
      <dgm:prSet presAssocID="{702E13C6-4028-45C3-B3AE-7B9C353C8ACC}" presName="childNode" presStyleLbl="revTx" presStyleIdx="0" presStyleCnt="0">
        <dgm:presLayoutVars>
          <dgm:bulletEnabled val="1"/>
        </dgm:presLayoutVars>
      </dgm:prSet>
      <dgm:spPr/>
    </dgm:pt>
  </dgm:ptLst>
  <dgm:cxnLst>
    <dgm:cxn modelId="{63085A26-2AB5-4AC7-83C5-CFBE62D5F74A}" type="presOf" srcId="{E3121665-3E98-4AEC-94B6-500E4E8A14D6}" destId="{9C89AD4B-1C49-4871-BA94-6BFF61693F95}" srcOrd="0" destOrd="0" presId="urn:microsoft.com/office/officeart/2005/8/layout/radial2"/>
    <dgm:cxn modelId="{ECE9A600-D3EB-4043-94A7-653757BA3747}" type="presOf" srcId="{C3B1EA27-9323-4435-BCB5-1D114FB779DE}" destId="{2C6720F5-44EE-497D-9ECC-175A09B4916E}" srcOrd="0" destOrd="0" presId="urn:microsoft.com/office/officeart/2005/8/layout/radial2"/>
    <dgm:cxn modelId="{5AD83F73-5E93-4F03-BCCC-4A89A58CEAEB}" type="presOf" srcId="{7E162C54-D507-4B60-A8B7-862CA3480F5A}" destId="{480FB7FB-776E-41F5-8D65-3789689F5E95}" srcOrd="0" destOrd="0" presId="urn:microsoft.com/office/officeart/2005/8/layout/radial2"/>
    <dgm:cxn modelId="{7DAC2735-A167-4C03-A265-EFA15610CB9E}" srcId="{05E5A915-B52A-426D-8CB8-CBC63AAA4036}" destId="{702E13C6-4028-45C3-B3AE-7B9C353C8ACC}" srcOrd="2" destOrd="0" parTransId="{7E162C54-D507-4B60-A8B7-862CA3480F5A}" sibTransId="{9C4473A7-5E4C-445E-A92F-6530FAD6F59C}"/>
    <dgm:cxn modelId="{16257BC5-7AE2-4838-993A-4BA734B0488D}" srcId="{05E5A915-B52A-426D-8CB8-CBC63AAA4036}" destId="{E1FF3FFA-10D6-4429-9D16-E38C4368A3FC}" srcOrd="0" destOrd="0" parTransId="{E3121665-3E98-4AEC-94B6-500E4E8A14D6}" sibTransId="{D7B898CD-F2B3-4325-B239-1C7D8E380B81}"/>
    <dgm:cxn modelId="{F8897F18-5DDD-4414-8615-8EFB8C37763A}" type="presOf" srcId="{702E13C6-4028-45C3-B3AE-7B9C353C8ACC}" destId="{FCD6F54D-2ABD-49D4-BDEC-F3FD24E6AC51}" srcOrd="0" destOrd="0" presId="urn:microsoft.com/office/officeart/2005/8/layout/radial2"/>
    <dgm:cxn modelId="{6C156BEA-6A6B-4094-A1AF-0E0C21B2EC3F}" type="presOf" srcId="{E1FF3FFA-10D6-4429-9D16-E38C4368A3FC}" destId="{99E951D5-1B68-4C9E-96DC-1B4C2B9BDA52}" srcOrd="0" destOrd="0" presId="urn:microsoft.com/office/officeart/2005/8/layout/radial2"/>
    <dgm:cxn modelId="{EAFA41D0-9B19-43B3-8E30-B35574064727}" srcId="{05E5A915-B52A-426D-8CB8-CBC63AAA4036}" destId="{C3B1EA27-9323-4435-BCB5-1D114FB779DE}" srcOrd="1" destOrd="0" parTransId="{F6A96437-4216-463A-824B-5429BB1D3098}" sibTransId="{BB4024F8-F7F4-41CD-8A7F-2778E6D8DF95}"/>
    <dgm:cxn modelId="{58F2D9F6-47EB-41A5-A7E6-8196CE6CC448}" type="presOf" srcId="{05E5A915-B52A-426D-8CB8-CBC63AAA4036}" destId="{FA2101E5-9F82-4AFB-B686-27DDA585E61A}" srcOrd="0" destOrd="0" presId="urn:microsoft.com/office/officeart/2005/8/layout/radial2"/>
    <dgm:cxn modelId="{176DE94C-A1F9-4511-93E8-BDD450AB5D52}" type="presOf" srcId="{F6A96437-4216-463A-824B-5429BB1D3098}" destId="{E834C4F5-CA5B-4297-A91D-19B250A7389D}" srcOrd="0" destOrd="0" presId="urn:microsoft.com/office/officeart/2005/8/layout/radial2"/>
    <dgm:cxn modelId="{57A1FC8F-4754-4D88-870E-B83D6EE2CDC3}" type="presParOf" srcId="{FA2101E5-9F82-4AFB-B686-27DDA585E61A}" destId="{C218E6DF-72C0-4E22-BCE9-BB9CD035EC0E}" srcOrd="0" destOrd="0" presId="urn:microsoft.com/office/officeart/2005/8/layout/radial2"/>
    <dgm:cxn modelId="{D4165AC5-5658-49C8-9FB7-B7545DFCE6A9}" type="presParOf" srcId="{C218E6DF-72C0-4E22-BCE9-BB9CD035EC0E}" destId="{8895348E-A810-4E56-B41B-142A72910EEC}" srcOrd="0" destOrd="0" presId="urn:microsoft.com/office/officeart/2005/8/layout/radial2"/>
    <dgm:cxn modelId="{3184AB89-E605-4FBD-B110-7A80235CA77D}" type="presParOf" srcId="{8895348E-A810-4E56-B41B-142A72910EEC}" destId="{459B7C12-2CE2-487A-B7CD-5C66C102FD30}" srcOrd="0" destOrd="0" presId="urn:microsoft.com/office/officeart/2005/8/layout/radial2"/>
    <dgm:cxn modelId="{71AD8983-16D4-462A-8DD7-FDAFCBEC5BE6}" type="presParOf" srcId="{8895348E-A810-4E56-B41B-142A72910EEC}" destId="{11576DEB-E5B0-4824-A356-04D815FE44F1}" srcOrd="1" destOrd="0" presId="urn:microsoft.com/office/officeart/2005/8/layout/radial2"/>
    <dgm:cxn modelId="{CFE1D360-AEAC-4A7A-BFC6-3B4888A69230}" type="presParOf" srcId="{C218E6DF-72C0-4E22-BCE9-BB9CD035EC0E}" destId="{9C89AD4B-1C49-4871-BA94-6BFF61693F95}" srcOrd="1" destOrd="0" presId="urn:microsoft.com/office/officeart/2005/8/layout/radial2"/>
    <dgm:cxn modelId="{067963E6-1B83-4487-86AA-BE06DB1B82FA}" type="presParOf" srcId="{C218E6DF-72C0-4E22-BCE9-BB9CD035EC0E}" destId="{B3268D5F-54BD-4BF0-A9FC-EFB292CBA888}" srcOrd="2" destOrd="0" presId="urn:microsoft.com/office/officeart/2005/8/layout/radial2"/>
    <dgm:cxn modelId="{7E1E166A-445A-4802-9287-28684F0079B7}" type="presParOf" srcId="{B3268D5F-54BD-4BF0-A9FC-EFB292CBA888}" destId="{99E951D5-1B68-4C9E-96DC-1B4C2B9BDA52}" srcOrd="0" destOrd="0" presId="urn:microsoft.com/office/officeart/2005/8/layout/radial2"/>
    <dgm:cxn modelId="{78994C4E-AA47-4836-A74A-68275C66BDC5}" type="presParOf" srcId="{B3268D5F-54BD-4BF0-A9FC-EFB292CBA888}" destId="{5AB5F857-E2B5-4936-8261-414FBE6FB1C9}" srcOrd="1" destOrd="0" presId="urn:microsoft.com/office/officeart/2005/8/layout/radial2"/>
    <dgm:cxn modelId="{2E46B587-D2AC-4962-B668-D64E5EECB8F6}" type="presParOf" srcId="{C218E6DF-72C0-4E22-BCE9-BB9CD035EC0E}" destId="{E834C4F5-CA5B-4297-A91D-19B250A7389D}" srcOrd="3" destOrd="0" presId="urn:microsoft.com/office/officeart/2005/8/layout/radial2"/>
    <dgm:cxn modelId="{8CDCB087-5A9F-4B52-8760-A5C0C505E10E}" type="presParOf" srcId="{C218E6DF-72C0-4E22-BCE9-BB9CD035EC0E}" destId="{934BB5DC-C5CD-425D-BD57-7FBE0DC0EBF6}" srcOrd="4" destOrd="0" presId="urn:microsoft.com/office/officeart/2005/8/layout/radial2"/>
    <dgm:cxn modelId="{FD51736B-29AB-412B-8FD5-5201D19D3783}" type="presParOf" srcId="{934BB5DC-C5CD-425D-BD57-7FBE0DC0EBF6}" destId="{2C6720F5-44EE-497D-9ECC-175A09B4916E}" srcOrd="0" destOrd="0" presId="urn:microsoft.com/office/officeart/2005/8/layout/radial2"/>
    <dgm:cxn modelId="{9A470567-CC1A-4482-80F2-2DB40CE5D23D}" type="presParOf" srcId="{934BB5DC-C5CD-425D-BD57-7FBE0DC0EBF6}" destId="{C5D36F8E-3DC5-45B9-BAA8-EDD25BD95153}" srcOrd="1" destOrd="0" presId="urn:microsoft.com/office/officeart/2005/8/layout/radial2"/>
    <dgm:cxn modelId="{5EEF60C2-B2CA-4A45-96C3-A80AB3242E46}" type="presParOf" srcId="{C218E6DF-72C0-4E22-BCE9-BB9CD035EC0E}" destId="{480FB7FB-776E-41F5-8D65-3789689F5E95}" srcOrd="5" destOrd="0" presId="urn:microsoft.com/office/officeart/2005/8/layout/radial2"/>
    <dgm:cxn modelId="{D82BFDA2-BF8A-495D-B658-DECD11AEE6C1}" type="presParOf" srcId="{C218E6DF-72C0-4E22-BCE9-BB9CD035EC0E}" destId="{95177FA4-F66B-4A51-B644-F5F12F09F4DE}" srcOrd="6" destOrd="0" presId="urn:microsoft.com/office/officeart/2005/8/layout/radial2"/>
    <dgm:cxn modelId="{821ACF07-F5F2-476F-AE1E-560808738243}" type="presParOf" srcId="{95177FA4-F66B-4A51-B644-F5F12F09F4DE}" destId="{FCD6F54D-2ABD-49D4-BDEC-F3FD24E6AC51}" srcOrd="0" destOrd="0" presId="urn:microsoft.com/office/officeart/2005/8/layout/radial2"/>
    <dgm:cxn modelId="{D38ED4F8-3441-44E7-907C-6C4A26FDDEF9}" type="presParOf" srcId="{95177FA4-F66B-4A51-B644-F5F12F09F4DE}" destId="{4018B29B-0C21-4285-B774-D5EDADBEC2A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E5A915-B52A-426D-8CB8-CBC63AAA4036}" type="doc">
      <dgm:prSet loTypeId="urn:microsoft.com/office/officeart/2005/8/layout/radial2" loCatId="relationship" qsTypeId="urn:microsoft.com/office/officeart/2005/8/quickstyle/simple1" qsCatId="simple" csTypeId="urn:microsoft.com/office/officeart/2005/8/colors/colorful1#4" csCatId="colorful" phldr="1"/>
      <dgm:spPr/>
      <dgm:t>
        <a:bodyPr/>
        <a:lstStyle/>
        <a:p>
          <a:endParaRPr lang="el-GR"/>
        </a:p>
      </dgm:t>
    </dgm:pt>
    <dgm:pt modelId="{E1FF3FFA-10D6-4429-9D16-E38C4368A3FC}">
      <dgm:prSet phldrT="[Κείμενο]" custT="1"/>
      <dgm:spPr/>
      <dgm:t>
        <a:bodyPr/>
        <a:lstStyle/>
        <a:p>
          <a:pPr marL="0" lvl="0" indent="0" algn="ctr" defTabSz="800100">
            <a:lnSpc>
              <a:spcPct val="90000"/>
            </a:lnSpc>
            <a:spcBef>
              <a:spcPct val="0"/>
            </a:spcBef>
            <a:spcAft>
              <a:spcPct val="35000"/>
            </a:spcAft>
            <a:buNone/>
          </a:pPr>
          <a:r>
            <a:rPr lang="el-GR" sz="1800" kern="1200" dirty="0">
              <a:solidFill>
                <a:prstClr val="white">
                  <a:lumMod val="10000"/>
                </a:prstClr>
              </a:solidFill>
              <a:latin typeface="Calibri" panose="020F0502020204030204" pitchFamily="34" charset="0"/>
              <a:ea typeface="+mn-ea"/>
              <a:cs typeface="Calibri" panose="020F0502020204030204" pitchFamily="34" charset="0"/>
            </a:rPr>
            <a:t>Ποιοι είναι οι κλάδοι  &amp; τα επαγγέλματα που φαίνεται να έχουν ζήτηση στο μέλλον;</a:t>
          </a:r>
        </a:p>
      </dgm:t>
    </dgm:pt>
    <dgm:pt modelId="{E3121665-3E98-4AEC-94B6-500E4E8A14D6}" type="parTrans" cxnId="{16257BC5-7AE2-4838-993A-4BA734B0488D}">
      <dgm:prSet/>
      <dgm:spPr/>
      <dgm:t>
        <a:bodyPr/>
        <a:lstStyle/>
        <a:p>
          <a:endParaRPr lang="el-GR"/>
        </a:p>
      </dgm:t>
    </dgm:pt>
    <dgm:pt modelId="{D7B898CD-F2B3-4325-B239-1C7D8E380B81}" type="sibTrans" cxnId="{16257BC5-7AE2-4838-993A-4BA734B0488D}">
      <dgm:prSet/>
      <dgm:spPr/>
      <dgm:t>
        <a:bodyPr/>
        <a:lstStyle/>
        <a:p>
          <a:endParaRPr lang="el-GR"/>
        </a:p>
      </dgm:t>
    </dgm:pt>
    <dgm:pt modelId="{C3B1EA27-9323-4435-BCB5-1D114FB779DE}">
      <dgm:prSet phldrT="[Κείμενο]" custT="1"/>
      <dgm:spPr/>
      <dgm:t>
        <a:bodyPr/>
        <a:lstStyle/>
        <a:p>
          <a:pPr marL="0" lvl="0" indent="0" algn="ctr" defTabSz="800100">
            <a:lnSpc>
              <a:spcPct val="90000"/>
            </a:lnSpc>
            <a:spcBef>
              <a:spcPct val="0"/>
            </a:spcBef>
            <a:spcAft>
              <a:spcPct val="35000"/>
            </a:spcAft>
            <a:buNone/>
          </a:pPr>
          <a:r>
            <a:rPr lang="el-GR" sz="1800" kern="1200" dirty="0">
              <a:solidFill>
                <a:prstClr val="white">
                  <a:lumMod val="10000"/>
                </a:prstClr>
              </a:solidFill>
              <a:latin typeface="Calibri" panose="020F0502020204030204" pitchFamily="34" charset="0"/>
              <a:ea typeface="+mn-ea"/>
              <a:cs typeface="Calibri" panose="020F0502020204030204" pitchFamily="34" charset="0"/>
            </a:rPr>
            <a:t>Τι γνώσεις και δεξιότητες ζητούνται στην αγορά εργασίας;</a:t>
          </a:r>
        </a:p>
      </dgm:t>
    </dgm:pt>
    <dgm:pt modelId="{F6A96437-4216-463A-824B-5429BB1D3098}" type="parTrans" cxnId="{EAFA41D0-9B19-43B3-8E30-B35574064727}">
      <dgm:prSet/>
      <dgm:spPr/>
      <dgm:t>
        <a:bodyPr/>
        <a:lstStyle/>
        <a:p>
          <a:endParaRPr lang="el-GR"/>
        </a:p>
      </dgm:t>
    </dgm:pt>
    <dgm:pt modelId="{BB4024F8-F7F4-41CD-8A7F-2778E6D8DF95}" type="sibTrans" cxnId="{EAFA41D0-9B19-43B3-8E30-B35574064727}">
      <dgm:prSet/>
      <dgm:spPr/>
      <dgm:t>
        <a:bodyPr/>
        <a:lstStyle/>
        <a:p>
          <a:endParaRPr lang="el-GR"/>
        </a:p>
      </dgm:t>
    </dgm:pt>
    <dgm:pt modelId="{702E13C6-4028-45C3-B3AE-7B9C353C8ACC}">
      <dgm:prSet phldrT="[Κείμενο]" custT="1"/>
      <dgm:spPr/>
      <dgm:t>
        <a:bodyPr/>
        <a:lstStyle/>
        <a:p>
          <a:r>
            <a:rPr lang="el-GR" sz="1800" dirty="0">
              <a:solidFill>
                <a:schemeClr val="bg1">
                  <a:lumMod val="10000"/>
                </a:schemeClr>
              </a:solidFill>
              <a:latin typeface="Calibri" panose="020F0502020204030204" pitchFamily="34" charset="0"/>
              <a:cs typeface="Calibri" panose="020F0502020204030204" pitchFamily="34" charset="0"/>
            </a:rPr>
            <a:t>Ποια είναι η φύση των υποψήφιων επαγγελμάτων/ ποιο το πλαίσιο άσκησής τους;</a:t>
          </a:r>
        </a:p>
      </dgm:t>
    </dgm:pt>
    <dgm:pt modelId="{7E162C54-D507-4B60-A8B7-862CA3480F5A}" type="parTrans" cxnId="{7DAC2735-A167-4C03-A265-EFA15610CB9E}">
      <dgm:prSet/>
      <dgm:spPr/>
      <dgm:t>
        <a:bodyPr/>
        <a:lstStyle/>
        <a:p>
          <a:endParaRPr lang="el-GR"/>
        </a:p>
      </dgm:t>
    </dgm:pt>
    <dgm:pt modelId="{9C4473A7-5E4C-445E-A92F-6530FAD6F59C}" type="sibTrans" cxnId="{7DAC2735-A167-4C03-A265-EFA15610CB9E}">
      <dgm:prSet/>
      <dgm:spPr/>
      <dgm:t>
        <a:bodyPr/>
        <a:lstStyle/>
        <a:p>
          <a:endParaRPr lang="el-GR"/>
        </a:p>
      </dgm:t>
    </dgm:pt>
    <dgm:pt modelId="{FA2101E5-9F82-4AFB-B686-27DDA585E61A}" type="pres">
      <dgm:prSet presAssocID="{05E5A915-B52A-426D-8CB8-CBC63AAA4036}" presName="composite" presStyleCnt="0">
        <dgm:presLayoutVars>
          <dgm:chMax val="5"/>
          <dgm:dir/>
          <dgm:animLvl val="ctr"/>
          <dgm:resizeHandles val="exact"/>
        </dgm:presLayoutVars>
      </dgm:prSet>
      <dgm:spPr/>
      <dgm:t>
        <a:bodyPr/>
        <a:lstStyle/>
        <a:p>
          <a:endParaRPr lang="en-US"/>
        </a:p>
      </dgm:t>
    </dgm:pt>
    <dgm:pt modelId="{C218E6DF-72C0-4E22-BCE9-BB9CD035EC0E}" type="pres">
      <dgm:prSet presAssocID="{05E5A915-B52A-426D-8CB8-CBC63AAA4036}" presName="cycle" presStyleCnt="0"/>
      <dgm:spPr/>
    </dgm:pt>
    <dgm:pt modelId="{8895348E-A810-4E56-B41B-142A72910EEC}" type="pres">
      <dgm:prSet presAssocID="{05E5A915-B52A-426D-8CB8-CBC63AAA4036}" presName="centerShape" presStyleCnt="0"/>
      <dgm:spPr/>
    </dgm:pt>
    <dgm:pt modelId="{459B7C12-2CE2-487A-B7CD-5C66C102FD30}" type="pres">
      <dgm:prSet presAssocID="{05E5A915-B52A-426D-8CB8-CBC63AAA4036}" presName="connSite" presStyleLbl="node1" presStyleIdx="0" presStyleCnt="4"/>
      <dgm:spPr/>
    </dgm:pt>
    <dgm:pt modelId="{11576DEB-E5B0-4824-A356-04D815FE44F1}" type="pres">
      <dgm:prSet presAssocID="{05E5A915-B52A-426D-8CB8-CBC63AAA4036}" presName="visible" presStyleLbl="node1" presStyleIdx="0" presStyleCnt="4" custScaleX="153811" custScaleY="208029" custLinFactNeighborX="-28445" custLinFactNeighborY="-6140"/>
      <dgm:spPr>
        <a:blipFill rotWithShape="0">
          <a:blip xmlns:r="http://schemas.openxmlformats.org/officeDocument/2006/relationships" r:embed="rId1"/>
          <a:stretch>
            <a:fillRect/>
          </a:stretch>
        </a:blipFill>
      </dgm:spPr>
    </dgm:pt>
    <dgm:pt modelId="{9C89AD4B-1C49-4871-BA94-6BFF61693F95}" type="pres">
      <dgm:prSet presAssocID="{E3121665-3E98-4AEC-94B6-500E4E8A14D6}" presName="Name25" presStyleLbl="parChTrans1D1" presStyleIdx="0" presStyleCnt="3"/>
      <dgm:spPr/>
      <dgm:t>
        <a:bodyPr/>
        <a:lstStyle/>
        <a:p>
          <a:endParaRPr lang="en-US"/>
        </a:p>
      </dgm:t>
    </dgm:pt>
    <dgm:pt modelId="{B3268D5F-54BD-4BF0-A9FC-EFB292CBA888}" type="pres">
      <dgm:prSet presAssocID="{E1FF3FFA-10D6-4429-9D16-E38C4368A3FC}" presName="node" presStyleCnt="0"/>
      <dgm:spPr/>
    </dgm:pt>
    <dgm:pt modelId="{99E951D5-1B68-4C9E-96DC-1B4C2B9BDA52}" type="pres">
      <dgm:prSet presAssocID="{E1FF3FFA-10D6-4429-9D16-E38C4368A3FC}" presName="parentNode" presStyleLbl="node1" presStyleIdx="1" presStyleCnt="4" custScaleX="155163" custScaleY="146823" custLinFactX="100000" custLinFactY="100000" custLinFactNeighborX="142817" custLinFactNeighborY="142752">
        <dgm:presLayoutVars>
          <dgm:chMax val="1"/>
          <dgm:bulletEnabled val="1"/>
        </dgm:presLayoutVars>
      </dgm:prSet>
      <dgm:spPr/>
      <dgm:t>
        <a:bodyPr/>
        <a:lstStyle/>
        <a:p>
          <a:endParaRPr lang="en-US"/>
        </a:p>
      </dgm:t>
    </dgm:pt>
    <dgm:pt modelId="{5AB5F857-E2B5-4936-8261-414FBE6FB1C9}" type="pres">
      <dgm:prSet presAssocID="{E1FF3FFA-10D6-4429-9D16-E38C4368A3FC}" presName="childNode" presStyleLbl="revTx" presStyleIdx="0" presStyleCnt="0">
        <dgm:presLayoutVars>
          <dgm:bulletEnabled val="1"/>
        </dgm:presLayoutVars>
      </dgm:prSet>
      <dgm:spPr/>
    </dgm:pt>
    <dgm:pt modelId="{E834C4F5-CA5B-4297-A91D-19B250A7389D}" type="pres">
      <dgm:prSet presAssocID="{F6A96437-4216-463A-824B-5429BB1D3098}" presName="Name25" presStyleLbl="parChTrans1D1" presStyleIdx="1" presStyleCnt="3"/>
      <dgm:spPr/>
      <dgm:t>
        <a:bodyPr/>
        <a:lstStyle/>
        <a:p>
          <a:endParaRPr lang="en-US"/>
        </a:p>
      </dgm:t>
    </dgm:pt>
    <dgm:pt modelId="{934BB5DC-C5CD-425D-BD57-7FBE0DC0EBF6}" type="pres">
      <dgm:prSet presAssocID="{C3B1EA27-9323-4435-BCB5-1D114FB779DE}" presName="node" presStyleCnt="0"/>
      <dgm:spPr/>
    </dgm:pt>
    <dgm:pt modelId="{2C6720F5-44EE-497D-9ECC-175A09B4916E}" type="pres">
      <dgm:prSet presAssocID="{C3B1EA27-9323-4435-BCB5-1D114FB779DE}" presName="parentNode" presStyleLbl="node1" presStyleIdx="2" presStyleCnt="4" custScaleX="149392" custScaleY="139778" custLinFactNeighborX="69003" custLinFactNeighborY="13241">
        <dgm:presLayoutVars>
          <dgm:chMax val="1"/>
          <dgm:bulletEnabled val="1"/>
        </dgm:presLayoutVars>
      </dgm:prSet>
      <dgm:spPr/>
      <dgm:t>
        <a:bodyPr/>
        <a:lstStyle/>
        <a:p>
          <a:endParaRPr lang="en-US"/>
        </a:p>
      </dgm:t>
    </dgm:pt>
    <dgm:pt modelId="{C5D36F8E-3DC5-45B9-BAA8-EDD25BD95153}" type="pres">
      <dgm:prSet presAssocID="{C3B1EA27-9323-4435-BCB5-1D114FB779DE}" presName="childNode" presStyleLbl="revTx" presStyleIdx="0" presStyleCnt="0">
        <dgm:presLayoutVars>
          <dgm:bulletEnabled val="1"/>
        </dgm:presLayoutVars>
      </dgm:prSet>
      <dgm:spPr/>
    </dgm:pt>
    <dgm:pt modelId="{480FB7FB-776E-41F5-8D65-3789689F5E95}" type="pres">
      <dgm:prSet presAssocID="{7E162C54-D507-4B60-A8B7-862CA3480F5A}" presName="Name25" presStyleLbl="parChTrans1D1" presStyleIdx="2" presStyleCnt="3"/>
      <dgm:spPr/>
      <dgm:t>
        <a:bodyPr/>
        <a:lstStyle/>
        <a:p>
          <a:endParaRPr lang="en-US"/>
        </a:p>
      </dgm:t>
    </dgm:pt>
    <dgm:pt modelId="{95177FA4-F66B-4A51-B644-F5F12F09F4DE}" type="pres">
      <dgm:prSet presAssocID="{702E13C6-4028-45C3-B3AE-7B9C353C8ACC}" presName="node" presStyleCnt="0"/>
      <dgm:spPr/>
    </dgm:pt>
    <dgm:pt modelId="{FCD6F54D-2ABD-49D4-BDEC-F3FD24E6AC51}" type="pres">
      <dgm:prSet presAssocID="{702E13C6-4028-45C3-B3AE-7B9C353C8ACC}" presName="parentNode" presStyleLbl="node1" presStyleIdx="3" presStyleCnt="4" custScaleX="175744" custScaleY="128086" custLinFactX="100000" custLinFactY="-100000" custLinFactNeighborX="104717" custLinFactNeighborY="-135704">
        <dgm:presLayoutVars>
          <dgm:chMax val="1"/>
          <dgm:bulletEnabled val="1"/>
        </dgm:presLayoutVars>
      </dgm:prSet>
      <dgm:spPr/>
      <dgm:t>
        <a:bodyPr/>
        <a:lstStyle/>
        <a:p>
          <a:endParaRPr lang="en-US"/>
        </a:p>
      </dgm:t>
    </dgm:pt>
    <dgm:pt modelId="{4018B29B-0C21-4285-B774-D5EDADBEC2A0}" type="pres">
      <dgm:prSet presAssocID="{702E13C6-4028-45C3-B3AE-7B9C353C8ACC}" presName="childNode" presStyleLbl="revTx" presStyleIdx="0" presStyleCnt="0">
        <dgm:presLayoutVars>
          <dgm:bulletEnabled val="1"/>
        </dgm:presLayoutVars>
      </dgm:prSet>
      <dgm:spPr/>
    </dgm:pt>
  </dgm:ptLst>
  <dgm:cxnLst>
    <dgm:cxn modelId="{FCA59BF7-6BE7-4E7A-B576-20C51233BA45}" type="presOf" srcId="{E3121665-3E98-4AEC-94B6-500E4E8A14D6}" destId="{9C89AD4B-1C49-4871-BA94-6BFF61693F95}" srcOrd="0" destOrd="0" presId="urn:microsoft.com/office/officeart/2005/8/layout/radial2"/>
    <dgm:cxn modelId="{AF4B2D78-8620-461F-B4CA-2E21B124F5D6}" type="presOf" srcId="{C3B1EA27-9323-4435-BCB5-1D114FB779DE}" destId="{2C6720F5-44EE-497D-9ECC-175A09B4916E}" srcOrd="0" destOrd="0" presId="urn:microsoft.com/office/officeart/2005/8/layout/radial2"/>
    <dgm:cxn modelId="{7DAC2735-A167-4C03-A265-EFA15610CB9E}" srcId="{05E5A915-B52A-426D-8CB8-CBC63AAA4036}" destId="{702E13C6-4028-45C3-B3AE-7B9C353C8ACC}" srcOrd="2" destOrd="0" parTransId="{7E162C54-D507-4B60-A8B7-862CA3480F5A}" sibTransId="{9C4473A7-5E4C-445E-A92F-6530FAD6F59C}"/>
    <dgm:cxn modelId="{16257BC5-7AE2-4838-993A-4BA734B0488D}" srcId="{05E5A915-B52A-426D-8CB8-CBC63AAA4036}" destId="{E1FF3FFA-10D6-4429-9D16-E38C4368A3FC}" srcOrd="0" destOrd="0" parTransId="{E3121665-3E98-4AEC-94B6-500E4E8A14D6}" sibTransId="{D7B898CD-F2B3-4325-B239-1C7D8E380B81}"/>
    <dgm:cxn modelId="{7100739B-8BFC-4736-88D9-581CC13CA410}" type="presOf" srcId="{F6A96437-4216-463A-824B-5429BB1D3098}" destId="{E834C4F5-CA5B-4297-A91D-19B250A7389D}" srcOrd="0" destOrd="0" presId="urn:microsoft.com/office/officeart/2005/8/layout/radial2"/>
    <dgm:cxn modelId="{2A150DFE-4B6D-4902-A8B6-50DB45B3D84B}" type="presOf" srcId="{E1FF3FFA-10D6-4429-9D16-E38C4368A3FC}" destId="{99E951D5-1B68-4C9E-96DC-1B4C2B9BDA52}" srcOrd="0" destOrd="0" presId="urn:microsoft.com/office/officeart/2005/8/layout/radial2"/>
    <dgm:cxn modelId="{EAFA41D0-9B19-43B3-8E30-B35574064727}" srcId="{05E5A915-B52A-426D-8CB8-CBC63AAA4036}" destId="{C3B1EA27-9323-4435-BCB5-1D114FB779DE}" srcOrd="1" destOrd="0" parTransId="{F6A96437-4216-463A-824B-5429BB1D3098}" sibTransId="{BB4024F8-F7F4-41CD-8A7F-2778E6D8DF95}"/>
    <dgm:cxn modelId="{D436631B-FB7F-4FBD-845C-5F95BE02A4BE}" type="presOf" srcId="{702E13C6-4028-45C3-B3AE-7B9C353C8ACC}" destId="{FCD6F54D-2ABD-49D4-BDEC-F3FD24E6AC51}" srcOrd="0" destOrd="0" presId="urn:microsoft.com/office/officeart/2005/8/layout/radial2"/>
    <dgm:cxn modelId="{31C2EB75-FB7B-4D9B-81BA-BE23067B92E3}" type="presOf" srcId="{7E162C54-D507-4B60-A8B7-862CA3480F5A}" destId="{480FB7FB-776E-41F5-8D65-3789689F5E95}" srcOrd="0" destOrd="0" presId="urn:microsoft.com/office/officeart/2005/8/layout/radial2"/>
    <dgm:cxn modelId="{B63F3660-9981-455E-AB19-995799F404C0}" type="presOf" srcId="{05E5A915-B52A-426D-8CB8-CBC63AAA4036}" destId="{FA2101E5-9F82-4AFB-B686-27DDA585E61A}" srcOrd="0" destOrd="0" presId="urn:microsoft.com/office/officeart/2005/8/layout/radial2"/>
    <dgm:cxn modelId="{C23F9532-4A03-4618-9F38-490C3CD334A8}" type="presParOf" srcId="{FA2101E5-9F82-4AFB-B686-27DDA585E61A}" destId="{C218E6DF-72C0-4E22-BCE9-BB9CD035EC0E}" srcOrd="0" destOrd="0" presId="urn:microsoft.com/office/officeart/2005/8/layout/radial2"/>
    <dgm:cxn modelId="{628A8609-F425-4D24-8ECE-59AAC7F30C08}" type="presParOf" srcId="{C218E6DF-72C0-4E22-BCE9-BB9CD035EC0E}" destId="{8895348E-A810-4E56-B41B-142A72910EEC}" srcOrd="0" destOrd="0" presId="urn:microsoft.com/office/officeart/2005/8/layout/radial2"/>
    <dgm:cxn modelId="{2551C311-1CCA-4AE2-8874-80B15ADA9BE0}" type="presParOf" srcId="{8895348E-A810-4E56-B41B-142A72910EEC}" destId="{459B7C12-2CE2-487A-B7CD-5C66C102FD30}" srcOrd="0" destOrd="0" presId="urn:microsoft.com/office/officeart/2005/8/layout/radial2"/>
    <dgm:cxn modelId="{5E672D38-008E-4061-9348-3B6DEEF522FD}" type="presParOf" srcId="{8895348E-A810-4E56-B41B-142A72910EEC}" destId="{11576DEB-E5B0-4824-A356-04D815FE44F1}" srcOrd="1" destOrd="0" presId="urn:microsoft.com/office/officeart/2005/8/layout/radial2"/>
    <dgm:cxn modelId="{18FE885C-6748-4515-968B-C406A45265AF}" type="presParOf" srcId="{C218E6DF-72C0-4E22-BCE9-BB9CD035EC0E}" destId="{9C89AD4B-1C49-4871-BA94-6BFF61693F95}" srcOrd="1" destOrd="0" presId="urn:microsoft.com/office/officeart/2005/8/layout/radial2"/>
    <dgm:cxn modelId="{83951260-3C02-4B58-8A95-BC759292A573}" type="presParOf" srcId="{C218E6DF-72C0-4E22-BCE9-BB9CD035EC0E}" destId="{B3268D5F-54BD-4BF0-A9FC-EFB292CBA888}" srcOrd="2" destOrd="0" presId="urn:microsoft.com/office/officeart/2005/8/layout/radial2"/>
    <dgm:cxn modelId="{DD6C3E6E-AF89-43A4-9EDC-F7637EF36517}" type="presParOf" srcId="{B3268D5F-54BD-4BF0-A9FC-EFB292CBA888}" destId="{99E951D5-1B68-4C9E-96DC-1B4C2B9BDA52}" srcOrd="0" destOrd="0" presId="urn:microsoft.com/office/officeart/2005/8/layout/radial2"/>
    <dgm:cxn modelId="{C674285D-7867-457F-9E3B-8BCF2E6DA27B}" type="presParOf" srcId="{B3268D5F-54BD-4BF0-A9FC-EFB292CBA888}" destId="{5AB5F857-E2B5-4936-8261-414FBE6FB1C9}" srcOrd="1" destOrd="0" presId="urn:microsoft.com/office/officeart/2005/8/layout/radial2"/>
    <dgm:cxn modelId="{08A71CF9-6DE6-4EA6-AAEE-90D3C1873B46}" type="presParOf" srcId="{C218E6DF-72C0-4E22-BCE9-BB9CD035EC0E}" destId="{E834C4F5-CA5B-4297-A91D-19B250A7389D}" srcOrd="3" destOrd="0" presId="urn:microsoft.com/office/officeart/2005/8/layout/radial2"/>
    <dgm:cxn modelId="{25211C19-0133-4FA2-915C-3A86CBA50CBF}" type="presParOf" srcId="{C218E6DF-72C0-4E22-BCE9-BB9CD035EC0E}" destId="{934BB5DC-C5CD-425D-BD57-7FBE0DC0EBF6}" srcOrd="4" destOrd="0" presId="urn:microsoft.com/office/officeart/2005/8/layout/radial2"/>
    <dgm:cxn modelId="{413A9B68-113D-43FE-BCB9-C82E06FFD95B}" type="presParOf" srcId="{934BB5DC-C5CD-425D-BD57-7FBE0DC0EBF6}" destId="{2C6720F5-44EE-497D-9ECC-175A09B4916E}" srcOrd="0" destOrd="0" presId="urn:microsoft.com/office/officeart/2005/8/layout/radial2"/>
    <dgm:cxn modelId="{7C6A37C3-967A-48C9-9A7C-C8B8F2229B42}" type="presParOf" srcId="{934BB5DC-C5CD-425D-BD57-7FBE0DC0EBF6}" destId="{C5D36F8E-3DC5-45B9-BAA8-EDD25BD95153}" srcOrd="1" destOrd="0" presId="urn:microsoft.com/office/officeart/2005/8/layout/radial2"/>
    <dgm:cxn modelId="{B0CDEF3D-1AA4-45CD-ACDF-75804F881CCC}" type="presParOf" srcId="{C218E6DF-72C0-4E22-BCE9-BB9CD035EC0E}" destId="{480FB7FB-776E-41F5-8D65-3789689F5E95}" srcOrd="5" destOrd="0" presId="urn:microsoft.com/office/officeart/2005/8/layout/radial2"/>
    <dgm:cxn modelId="{827262DC-B0B9-40AC-917A-9E1D3418AC4E}" type="presParOf" srcId="{C218E6DF-72C0-4E22-BCE9-BB9CD035EC0E}" destId="{95177FA4-F66B-4A51-B644-F5F12F09F4DE}" srcOrd="6" destOrd="0" presId="urn:microsoft.com/office/officeart/2005/8/layout/radial2"/>
    <dgm:cxn modelId="{7D32D8FA-E480-488F-AC4C-7591AFC1E705}" type="presParOf" srcId="{95177FA4-F66B-4A51-B644-F5F12F09F4DE}" destId="{FCD6F54D-2ABD-49D4-BDEC-F3FD24E6AC51}" srcOrd="0" destOrd="0" presId="urn:microsoft.com/office/officeart/2005/8/layout/radial2"/>
    <dgm:cxn modelId="{B51B0413-B75F-498E-B4B1-3B4C31E73B8A}" type="presParOf" srcId="{95177FA4-F66B-4A51-B644-F5F12F09F4DE}" destId="{4018B29B-0C21-4285-B774-D5EDADBEC2A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594145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5a78353f5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5a78353f5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8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1dfa0cf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1dfa0cf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71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1dfa0cf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1dfa0cf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252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E60A0-4D0F-1641-874F-86BF758F9319}"/>
              </a:ext>
            </a:extLst>
          </p:cNvPr>
          <p:cNvSpPr>
            <a:spLocks noGrp="1"/>
          </p:cNvSpPr>
          <p:nvPr>
            <p:ph type="title"/>
          </p:nvPr>
        </p:nvSpPr>
        <p:spPr>
          <a:xfrm>
            <a:off x="914400" y="899160"/>
            <a:ext cx="16459200" cy="1036596"/>
          </a:xfrm>
          <a:prstGeom prst="rect">
            <a:avLst/>
          </a:prstGeom>
        </p:spPr>
        <p:txBody>
          <a:bodyPr/>
          <a:lstStyle>
            <a:lvl1pPr>
              <a:defRPr b="1">
                <a:solidFill>
                  <a:srgbClr val="F16022"/>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97532E93-5BD8-E744-BB61-1ED3B801F5EB}"/>
              </a:ext>
            </a:extLst>
          </p:cNvPr>
          <p:cNvSpPr>
            <a:spLocks noGrp="1"/>
          </p:cNvSpPr>
          <p:nvPr>
            <p:ph idx="1"/>
          </p:nvPr>
        </p:nvSpPr>
        <p:spPr>
          <a:xfrm>
            <a:off x="914401" y="2377440"/>
            <a:ext cx="16459205" cy="6339840"/>
          </a:xfrm>
          <a:prstGeom prst="rect">
            <a:avLst/>
          </a:prstGeom>
        </p:spPr>
        <p:txBody>
          <a:bodyPr/>
          <a:lstStyle>
            <a:lvl1pPr>
              <a:defRPr>
                <a:solidFill>
                  <a:srgbClr val="262626"/>
                </a:solidFill>
                <a:latin typeface="Calibri" panose="020F0502020204030204" pitchFamily="34" charset="0"/>
                <a:cs typeface="Calibri" panose="020F0502020204030204" pitchFamily="34" charset="0"/>
              </a:defRPr>
            </a:lvl1pPr>
            <a:lvl2pPr>
              <a:defRPr>
                <a:solidFill>
                  <a:srgbClr val="262626"/>
                </a:solidFill>
                <a:latin typeface="Calibri" panose="020F0502020204030204" pitchFamily="34" charset="0"/>
                <a:cs typeface="Calibri" panose="020F0502020204030204" pitchFamily="34" charset="0"/>
              </a:defRPr>
            </a:lvl2pPr>
            <a:lvl3pPr>
              <a:defRPr>
                <a:solidFill>
                  <a:srgbClr val="262626"/>
                </a:solidFill>
                <a:latin typeface="Calibri" panose="020F0502020204030204" pitchFamily="34" charset="0"/>
                <a:cs typeface="Calibri" panose="020F0502020204030204" pitchFamily="34" charset="0"/>
              </a:defRPr>
            </a:lvl3pPr>
            <a:lvl4pPr>
              <a:defRPr>
                <a:solidFill>
                  <a:srgbClr val="262626"/>
                </a:solidFill>
                <a:latin typeface="Calibri" panose="020F0502020204030204" pitchFamily="34" charset="0"/>
                <a:cs typeface="Calibri" panose="020F0502020204030204" pitchFamily="34" charset="0"/>
              </a:defRPr>
            </a:lvl4pPr>
            <a:lvl5pPr>
              <a:defRPr>
                <a:solidFill>
                  <a:srgbClr val="262626"/>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E412FD48-7563-A541-A330-A402FD00B2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74586" y="8990731"/>
            <a:ext cx="2488140" cy="476894"/>
          </a:xfrm>
          <a:prstGeom prst="rect">
            <a:avLst/>
          </a:prstGeom>
        </p:spPr>
      </p:pic>
    </p:spTree>
    <p:extLst>
      <p:ext uri="{BB962C8B-B14F-4D97-AF65-F5344CB8AC3E}">
        <p14:creationId xmlns:p14="http://schemas.microsoft.com/office/powerpoint/2010/main" val="1456179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subTitle" idx="1"/>
          </p:nvPr>
        </p:nvSpPr>
        <p:spPr>
          <a:xfrm>
            <a:off x="8417550" y="4252000"/>
            <a:ext cx="7805400" cy="36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5"/>
          <p:cNvSpPr txBox="1">
            <a:spLocks noGrp="1"/>
          </p:cNvSpPr>
          <p:nvPr>
            <p:ph type="title"/>
          </p:nvPr>
        </p:nvSpPr>
        <p:spPr>
          <a:xfrm>
            <a:off x="8417550" y="2717000"/>
            <a:ext cx="78054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78683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AE1E3FF7-9612-E445-A66E-D1780107FF28}"/>
              </a:ext>
            </a:extLst>
          </p:cNvPr>
          <p:cNvGrpSpPr/>
          <p:nvPr userDrawn="1"/>
        </p:nvGrpSpPr>
        <p:grpSpPr>
          <a:xfrm>
            <a:off x="14325600" y="899160"/>
            <a:ext cx="3093720" cy="8625840"/>
            <a:chOff x="7071360" y="-1625600"/>
            <a:chExt cx="1717040" cy="3990595"/>
          </a:xfrm>
        </p:grpSpPr>
        <p:sp>
          <p:nvSpPr>
            <p:cNvPr id="17" name="Rectangle 16">
              <a:extLst>
                <a:ext uri="{FF2B5EF4-FFF2-40B4-BE49-F238E27FC236}">
                  <a16:creationId xmlns:a16="http://schemas.microsoft.com/office/drawing/2014/main" xmlns="" id="{8D84C6B9-6743-6A40-BD69-18971CDD5EB4}"/>
                </a:ext>
              </a:extLst>
            </p:cNvPr>
            <p:cNvSpPr/>
            <p:nvPr userDrawn="1"/>
          </p:nvSpPr>
          <p:spPr>
            <a:xfrm>
              <a:off x="7071360" y="-1625600"/>
              <a:ext cx="1717040" cy="3630616"/>
            </a:xfrm>
            <a:prstGeom prst="rect">
              <a:avLst/>
            </a:prstGeom>
            <a:solidFill>
              <a:srgbClr val="F16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Decision 17">
              <a:extLst>
                <a:ext uri="{FF2B5EF4-FFF2-40B4-BE49-F238E27FC236}">
                  <a16:creationId xmlns:a16="http://schemas.microsoft.com/office/drawing/2014/main" xmlns="" id="{60A450C9-5049-694C-8C69-A5C0B00BE4FF}"/>
                </a:ext>
              </a:extLst>
            </p:cNvPr>
            <p:cNvSpPr/>
            <p:nvPr userDrawn="1"/>
          </p:nvSpPr>
          <p:spPr>
            <a:xfrm>
              <a:off x="7484281" y="1645036"/>
              <a:ext cx="891197" cy="719959"/>
            </a:xfrm>
            <a:prstGeom prst="flowChartDecision">
              <a:avLst/>
            </a:prstGeom>
            <a:solidFill>
              <a:srgbClr val="F16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 name="Title 1">
            <a:extLst>
              <a:ext uri="{FF2B5EF4-FFF2-40B4-BE49-F238E27FC236}">
                <a16:creationId xmlns:a16="http://schemas.microsoft.com/office/drawing/2014/main" xmlns="" id="{2B7E60A0-4D0F-1641-874F-86BF758F9319}"/>
              </a:ext>
            </a:extLst>
          </p:cNvPr>
          <p:cNvSpPr>
            <a:spLocks noGrp="1"/>
          </p:cNvSpPr>
          <p:nvPr>
            <p:ph type="title"/>
          </p:nvPr>
        </p:nvSpPr>
        <p:spPr>
          <a:xfrm>
            <a:off x="914400" y="899160"/>
            <a:ext cx="13091160" cy="1036596"/>
          </a:xfrm>
          <a:prstGeom prst="rect">
            <a:avLst/>
          </a:prstGeom>
        </p:spPr>
        <p:txBody>
          <a:bodyPr/>
          <a:lstStyle>
            <a:lvl1pPr>
              <a:defRPr b="1">
                <a:solidFill>
                  <a:srgbClr val="F16022"/>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97532E93-5BD8-E744-BB61-1ED3B801F5EB}"/>
              </a:ext>
            </a:extLst>
          </p:cNvPr>
          <p:cNvSpPr>
            <a:spLocks noGrp="1"/>
          </p:cNvSpPr>
          <p:nvPr>
            <p:ph idx="1"/>
          </p:nvPr>
        </p:nvSpPr>
        <p:spPr>
          <a:xfrm>
            <a:off x="914404" y="2377440"/>
            <a:ext cx="13091162" cy="6339840"/>
          </a:xfrm>
          <a:prstGeom prst="rect">
            <a:avLst/>
          </a:prstGeom>
        </p:spPr>
        <p:txBody>
          <a:bodyPr/>
          <a:lstStyle>
            <a:lvl1pPr>
              <a:defRPr>
                <a:solidFill>
                  <a:srgbClr val="262626"/>
                </a:solidFill>
                <a:latin typeface="Calibri" panose="020F0502020204030204" pitchFamily="34" charset="0"/>
                <a:cs typeface="Calibri" panose="020F0502020204030204" pitchFamily="34" charset="0"/>
              </a:defRPr>
            </a:lvl1pPr>
            <a:lvl2pPr>
              <a:defRPr>
                <a:solidFill>
                  <a:srgbClr val="262626"/>
                </a:solidFill>
                <a:latin typeface="Calibri" panose="020F0502020204030204" pitchFamily="34" charset="0"/>
                <a:cs typeface="Calibri" panose="020F0502020204030204" pitchFamily="34" charset="0"/>
              </a:defRPr>
            </a:lvl2pPr>
            <a:lvl3pPr>
              <a:defRPr>
                <a:solidFill>
                  <a:srgbClr val="262626"/>
                </a:solidFill>
                <a:latin typeface="Calibri" panose="020F0502020204030204" pitchFamily="34" charset="0"/>
                <a:cs typeface="Calibri" panose="020F0502020204030204" pitchFamily="34" charset="0"/>
              </a:defRPr>
            </a:lvl3pPr>
            <a:lvl4pPr>
              <a:defRPr>
                <a:solidFill>
                  <a:srgbClr val="262626"/>
                </a:solidFill>
                <a:latin typeface="Calibri" panose="020F0502020204030204" pitchFamily="34" charset="0"/>
                <a:cs typeface="Calibri" panose="020F0502020204030204" pitchFamily="34" charset="0"/>
              </a:defRPr>
            </a:lvl4pPr>
            <a:lvl5pPr>
              <a:defRPr>
                <a:solidFill>
                  <a:srgbClr val="262626"/>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xmlns="" id="{338DD068-57A7-334D-A901-96C518D6E676}"/>
              </a:ext>
            </a:extLst>
          </p:cNvPr>
          <p:cNvSpPr>
            <a:spLocks noGrp="1"/>
          </p:cNvSpPr>
          <p:nvPr>
            <p:ph idx="13" hasCustomPrompt="1"/>
          </p:nvPr>
        </p:nvSpPr>
        <p:spPr>
          <a:xfrm>
            <a:off x="14611142" y="1158245"/>
            <a:ext cx="2547041" cy="7299962"/>
          </a:xfrm>
          <a:prstGeom prst="rect">
            <a:avLst/>
          </a:prstGeom>
        </p:spPr>
        <p:txBody>
          <a:bodyPr/>
          <a:lstStyle>
            <a:lvl1pPr marL="0" indent="0">
              <a:buNone/>
              <a:defRPr sz="2400" b="1">
                <a:solidFill>
                  <a:srgbClr val="2626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Sidebar text</a:t>
            </a:r>
          </a:p>
        </p:txBody>
      </p:sp>
    </p:spTree>
    <p:extLst>
      <p:ext uri="{BB962C8B-B14F-4D97-AF65-F5344CB8AC3E}">
        <p14:creationId xmlns:p14="http://schemas.microsoft.com/office/powerpoint/2010/main" val="31081774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F55D444-AB68-0E4E-97E0-1F4535805802}"/>
              </a:ext>
            </a:extLst>
          </p:cNvPr>
          <p:cNvSpPr>
            <a:spLocks noGrp="1"/>
          </p:cNvSpPr>
          <p:nvPr>
            <p:ph type="title"/>
          </p:nvPr>
        </p:nvSpPr>
        <p:spPr>
          <a:xfrm>
            <a:off x="914402" y="899160"/>
            <a:ext cx="16656911" cy="1036596"/>
          </a:xfrm>
          <a:prstGeom prst="rect">
            <a:avLst/>
          </a:prstGeom>
        </p:spPr>
        <p:txBody>
          <a:bodyPr/>
          <a:lstStyle>
            <a:lvl1pPr>
              <a:defRPr b="1">
                <a:solidFill>
                  <a:srgbClr val="F1602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xmlns="" id="{DC429E9A-E8D4-004F-808F-6E25592BD8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74586" y="8990731"/>
            <a:ext cx="2488140" cy="476894"/>
          </a:xfrm>
          <a:prstGeom prst="rect">
            <a:avLst/>
          </a:prstGeom>
        </p:spPr>
      </p:pic>
    </p:spTree>
    <p:extLst>
      <p:ext uri="{BB962C8B-B14F-4D97-AF65-F5344CB8AC3E}">
        <p14:creationId xmlns:p14="http://schemas.microsoft.com/office/powerpoint/2010/main" val="33726227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F55D444-AB68-0E4E-97E0-1F4535805802}"/>
              </a:ext>
            </a:extLst>
          </p:cNvPr>
          <p:cNvSpPr>
            <a:spLocks noGrp="1"/>
          </p:cNvSpPr>
          <p:nvPr>
            <p:ph type="title"/>
          </p:nvPr>
        </p:nvSpPr>
        <p:spPr>
          <a:xfrm>
            <a:off x="914402" y="899160"/>
            <a:ext cx="16656911" cy="1036596"/>
          </a:xfrm>
          <a:prstGeom prst="rect">
            <a:avLst/>
          </a:prstGeom>
        </p:spPr>
        <p:txBody>
          <a:bodyPr/>
          <a:lstStyle>
            <a:lvl1pPr>
              <a:defRPr b="1">
                <a:solidFill>
                  <a:srgbClr val="F16022"/>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9025827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9CA80CC-5761-FD4E-A146-4FE3CB009F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74586" y="8990731"/>
            <a:ext cx="2488140" cy="476894"/>
          </a:xfrm>
          <a:prstGeom prst="rect">
            <a:avLst/>
          </a:prstGeom>
        </p:spPr>
      </p:pic>
    </p:spTree>
    <p:extLst>
      <p:ext uri="{BB962C8B-B14F-4D97-AF65-F5344CB8AC3E}">
        <p14:creationId xmlns:p14="http://schemas.microsoft.com/office/powerpoint/2010/main" val="22358716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4621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7C613-D083-F744-9E5B-0339F3BEC280}"/>
              </a:ext>
            </a:extLst>
          </p:cNvPr>
          <p:cNvSpPr>
            <a:spLocks noGrp="1"/>
          </p:cNvSpPr>
          <p:nvPr>
            <p:ph type="ctrTitle"/>
          </p:nvPr>
        </p:nvSpPr>
        <p:spPr>
          <a:xfrm>
            <a:off x="2286000" y="1683545"/>
            <a:ext cx="13716000" cy="3581400"/>
          </a:xfrm>
          <a:prstGeom prst="rect">
            <a:avLst/>
          </a:prstGeom>
        </p:spPr>
        <p:txBody>
          <a:bodyPr anchor="b"/>
          <a:lstStyle>
            <a:lvl1pPr algn="l">
              <a:defRPr sz="9000" b="1">
                <a:solidFill>
                  <a:srgbClr val="F16022"/>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C9C0A61E-0A01-3643-AC84-E07DD5F6F785}"/>
              </a:ext>
            </a:extLst>
          </p:cNvPr>
          <p:cNvSpPr>
            <a:spLocks noGrp="1"/>
          </p:cNvSpPr>
          <p:nvPr>
            <p:ph type="subTitle" idx="1"/>
          </p:nvPr>
        </p:nvSpPr>
        <p:spPr>
          <a:xfrm>
            <a:off x="2286000" y="5403057"/>
            <a:ext cx="13716000" cy="2483643"/>
          </a:xfrm>
          <a:prstGeom prst="rect">
            <a:avLst/>
          </a:prstGeom>
        </p:spPr>
        <p:txBody>
          <a:bodyPr/>
          <a:lstStyle>
            <a:lvl1pPr marL="0" indent="0" algn="l">
              <a:buNone/>
              <a:defRPr sz="3600">
                <a:solidFill>
                  <a:srgbClr val="262626"/>
                </a:solidFill>
                <a:latin typeface="Calibri" panose="020F0502020204030204" pitchFamily="34" charset="0"/>
                <a:cs typeface="Calibri" panose="020F0502020204030204" pitchFamily="34" charset="0"/>
              </a:defRPr>
            </a:lvl1pPr>
            <a:lvl2pPr marL="685751" indent="0" algn="ctr">
              <a:buNone/>
              <a:defRPr sz="3000"/>
            </a:lvl2pPr>
            <a:lvl3pPr marL="1371498" indent="0" algn="ctr">
              <a:buNone/>
              <a:defRPr sz="2700"/>
            </a:lvl3pPr>
            <a:lvl4pPr marL="2057247" indent="0" algn="ctr">
              <a:buNone/>
              <a:defRPr sz="2400"/>
            </a:lvl4pPr>
            <a:lvl5pPr marL="2742996" indent="0" algn="ctr">
              <a:buNone/>
              <a:defRPr sz="2400"/>
            </a:lvl5pPr>
            <a:lvl6pPr marL="3428745" indent="0" algn="ctr">
              <a:buNone/>
              <a:defRPr sz="2400"/>
            </a:lvl6pPr>
            <a:lvl7pPr marL="4114491" indent="0" algn="ctr">
              <a:buNone/>
              <a:defRPr sz="2400"/>
            </a:lvl7pPr>
            <a:lvl8pPr marL="4800240" indent="0" algn="ctr">
              <a:buNone/>
              <a:defRPr sz="2400"/>
            </a:lvl8pPr>
            <a:lvl9pPr marL="5485991" indent="0" algn="ctr">
              <a:buNone/>
              <a:defRPr sz="2400"/>
            </a:lvl9pPr>
          </a:lstStyle>
          <a:p>
            <a:r>
              <a:rPr lang="en-US" dirty="0"/>
              <a:t>Click to edit Master subtitle style</a:t>
            </a:r>
          </a:p>
        </p:txBody>
      </p:sp>
      <p:pic>
        <p:nvPicPr>
          <p:cNvPr id="5" name="Picture 4">
            <a:extLst>
              <a:ext uri="{FF2B5EF4-FFF2-40B4-BE49-F238E27FC236}">
                <a16:creationId xmlns:a16="http://schemas.microsoft.com/office/drawing/2014/main" xmlns="" id="{8A34770F-F133-4A40-88A6-BF34AA177A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74586" y="8990731"/>
            <a:ext cx="2488140" cy="476894"/>
          </a:xfrm>
          <a:prstGeom prst="rect">
            <a:avLst/>
          </a:prstGeom>
        </p:spPr>
      </p:pic>
    </p:spTree>
    <p:extLst>
      <p:ext uri="{BB962C8B-B14F-4D97-AF65-F5344CB8AC3E}">
        <p14:creationId xmlns:p14="http://schemas.microsoft.com/office/powerpoint/2010/main" val="7283102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80050" y="6480600"/>
            <a:ext cx="9127800" cy="10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endParaRPr/>
          </a:p>
        </p:txBody>
      </p:sp>
      <p:sp>
        <p:nvSpPr>
          <p:cNvPr id="56" name="Google Shape;56;p14"/>
          <p:cNvSpPr txBox="1">
            <a:spLocks noGrp="1"/>
          </p:cNvSpPr>
          <p:nvPr>
            <p:ph type="subTitle" idx="1"/>
          </p:nvPr>
        </p:nvSpPr>
        <p:spPr>
          <a:xfrm>
            <a:off x="2916250" y="2833400"/>
            <a:ext cx="12455400" cy="348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4400"/>
            </a:lvl1pPr>
            <a:lvl2pPr lvl="1" algn="ctr" rtl="0">
              <a:lnSpc>
                <a:spcPct val="100000"/>
              </a:lnSpc>
              <a:spcBef>
                <a:spcPts val="0"/>
              </a:spcBef>
              <a:spcAft>
                <a:spcPts val="0"/>
              </a:spcAft>
              <a:buSzPts val="2500"/>
              <a:buNone/>
              <a:defRPr sz="5000"/>
            </a:lvl2pPr>
            <a:lvl3pPr lvl="2" algn="ctr" rtl="0">
              <a:lnSpc>
                <a:spcPct val="100000"/>
              </a:lnSpc>
              <a:spcBef>
                <a:spcPts val="0"/>
              </a:spcBef>
              <a:spcAft>
                <a:spcPts val="0"/>
              </a:spcAft>
              <a:buSzPts val="2500"/>
              <a:buNone/>
              <a:defRPr sz="5000"/>
            </a:lvl3pPr>
            <a:lvl4pPr lvl="3" algn="ctr" rtl="0">
              <a:lnSpc>
                <a:spcPct val="100000"/>
              </a:lnSpc>
              <a:spcBef>
                <a:spcPts val="0"/>
              </a:spcBef>
              <a:spcAft>
                <a:spcPts val="0"/>
              </a:spcAft>
              <a:buSzPts val="2500"/>
              <a:buNone/>
              <a:defRPr sz="5000"/>
            </a:lvl4pPr>
            <a:lvl5pPr lvl="4" algn="ctr" rtl="0">
              <a:lnSpc>
                <a:spcPct val="100000"/>
              </a:lnSpc>
              <a:spcBef>
                <a:spcPts val="0"/>
              </a:spcBef>
              <a:spcAft>
                <a:spcPts val="0"/>
              </a:spcAft>
              <a:buSzPts val="2500"/>
              <a:buNone/>
              <a:defRPr sz="5000"/>
            </a:lvl5pPr>
            <a:lvl6pPr lvl="5" algn="ctr" rtl="0">
              <a:lnSpc>
                <a:spcPct val="100000"/>
              </a:lnSpc>
              <a:spcBef>
                <a:spcPts val="0"/>
              </a:spcBef>
              <a:spcAft>
                <a:spcPts val="0"/>
              </a:spcAft>
              <a:buSzPts val="2500"/>
              <a:buNone/>
              <a:defRPr sz="5000"/>
            </a:lvl6pPr>
            <a:lvl7pPr lvl="6" algn="ctr" rtl="0">
              <a:lnSpc>
                <a:spcPct val="100000"/>
              </a:lnSpc>
              <a:spcBef>
                <a:spcPts val="0"/>
              </a:spcBef>
              <a:spcAft>
                <a:spcPts val="0"/>
              </a:spcAft>
              <a:buSzPts val="2500"/>
              <a:buNone/>
              <a:defRPr sz="5000"/>
            </a:lvl7pPr>
            <a:lvl8pPr lvl="7" algn="ctr" rtl="0">
              <a:lnSpc>
                <a:spcPct val="100000"/>
              </a:lnSpc>
              <a:spcBef>
                <a:spcPts val="0"/>
              </a:spcBef>
              <a:spcAft>
                <a:spcPts val="0"/>
              </a:spcAft>
              <a:buSzPts val="2500"/>
              <a:buNone/>
              <a:defRPr sz="5000"/>
            </a:lvl8pPr>
            <a:lvl9pPr lvl="8" algn="ctr" rtl="0">
              <a:lnSpc>
                <a:spcPct val="100000"/>
              </a:lnSpc>
              <a:spcBef>
                <a:spcPts val="0"/>
              </a:spcBef>
              <a:spcAft>
                <a:spcPts val="0"/>
              </a:spcAft>
              <a:buSzPts val="2500"/>
              <a:buNone/>
              <a:defRPr sz="5000"/>
            </a:lvl9pPr>
          </a:lstStyle>
          <a:p>
            <a:endParaRPr/>
          </a:p>
        </p:txBody>
      </p:sp>
    </p:spTree>
    <p:extLst>
      <p:ext uri="{BB962C8B-B14F-4D97-AF65-F5344CB8AC3E}">
        <p14:creationId xmlns:p14="http://schemas.microsoft.com/office/powerpoint/2010/main" val="314929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440000" y="82484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1331400" y="2000150"/>
            <a:ext cx="15516600" cy="7509600"/>
          </a:xfrm>
          <a:prstGeom prst="rect">
            <a:avLst/>
          </a:prstGeom>
        </p:spPr>
        <p:txBody>
          <a:bodyPr spcFirstLastPara="1" wrap="square" lIns="91425" tIns="91425" rIns="91425" bIns="91425" anchor="t" anchorCtr="0">
            <a:noAutofit/>
          </a:bodyPr>
          <a:lstStyle>
            <a:lvl1pPr marL="914400" lvl="0" indent="-635000" rtl="0">
              <a:lnSpc>
                <a:spcPct val="100000"/>
              </a:lnSpc>
              <a:spcBef>
                <a:spcPts val="0"/>
              </a:spcBef>
              <a:spcAft>
                <a:spcPts val="0"/>
              </a:spcAft>
              <a:buClr>
                <a:srgbClr val="434343"/>
              </a:buClr>
              <a:buSzPts val="1400"/>
              <a:buChar char="●"/>
              <a:defRPr sz="2200">
                <a:solidFill>
                  <a:srgbClr val="434343"/>
                </a:solidFill>
              </a:defRPr>
            </a:lvl1pPr>
            <a:lvl2pPr marL="1828800" lvl="1" indent="-635000" rtl="0">
              <a:lnSpc>
                <a:spcPct val="115000"/>
              </a:lnSpc>
              <a:spcBef>
                <a:spcPts val="0"/>
              </a:spcBef>
              <a:spcAft>
                <a:spcPts val="0"/>
              </a:spcAft>
              <a:buClr>
                <a:srgbClr val="434343"/>
              </a:buClr>
              <a:buSzPts val="1400"/>
              <a:buChar char="○"/>
              <a:defRPr>
                <a:solidFill>
                  <a:srgbClr val="434343"/>
                </a:solidFill>
              </a:defRPr>
            </a:lvl2pPr>
            <a:lvl3pPr marL="2743200" lvl="2" indent="-635000" rtl="0">
              <a:lnSpc>
                <a:spcPct val="115000"/>
              </a:lnSpc>
              <a:spcBef>
                <a:spcPts val="0"/>
              </a:spcBef>
              <a:spcAft>
                <a:spcPts val="0"/>
              </a:spcAft>
              <a:buClr>
                <a:srgbClr val="434343"/>
              </a:buClr>
              <a:buSzPts val="1400"/>
              <a:buChar char="■"/>
              <a:defRPr>
                <a:solidFill>
                  <a:srgbClr val="434343"/>
                </a:solidFill>
              </a:defRPr>
            </a:lvl3pPr>
            <a:lvl4pPr marL="3657600" lvl="3" indent="-635000" rtl="0">
              <a:lnSpc>
                <a:spcPct val="115000"/>
              </a:lnSpc>
              <a:spcBef>
                <a:spcPts val="0"/>
              </a:spcBef>
              <a:spcAft>
                <a:spcPts val="0"/>
              </a:spcAft>
              <a:buClr>
                <a:srgbClr val="434343"/>
              </a:buClr>
              <a:buSzPts val="1400"/>
              <a:buChar char="●"/>
              <a:defRPr>
                <a:solidFill>
                  <a:srgbClr val="434343"/>
                </a:solidFill>
              </a:defRPr>
            </a:lvl4pPr>
            <a:lvl5pPr marL="4572000" lvl="4" indent="-635000" rtl="0">
              <a:lnSpc>
                <a:spcPct val="115000"/>
              </a:lnSpc>
              <a:spcBef>
                <a:spcPts val="0"/>
              </a:spcBef>
              <a:spcAft>
                <a:spcPts val="0"/>
              </a:spcAft>
              <a:buClr>
                <a:srgbClr val="434343"/>
              </a:buClr>
              <a:buSzPts val="1400"/>
              <a:buChar char="○"/>
              <a:defRPr>
                <a:solidFill>
                  <a:srgbClr val="434343"/>
                </a:solidFill>
              </a:defRPr>
            </a:lvl5pPr>
            <a:lvl6pPr marL="5486400" lvl="5" indent="-635000" rtl="0">
              <a:lnSpc>
                <a:spcPct val="115000"/>
              </a:lnSpc>
              <a:spcBef>
                <a:spcPts val="0"/>
              </a:spcBef>
              <a:spcAft>
                <a:spcPts val="0"/>
              </a:spcAft>
              <a:buClr>
                <a:srgbClr val="434343"/>
              </a:buClr>
              <a:buSzPts val="1400"/>
              <a:buChar char="■"/>
              <a:defRPr>
                <a:solidFill>
                  <a:srgbClr val="434343"/>
                </a:solidFill>
              </a:defRPr>
            </a:lvl6pPr>
            <a:lvl7pPr marL="6400800" lvl="6" indent="-635000" rtl="0">
              <a:lnSpc>
                <a:spcPct val="115000"/>
              </a:lnSpc>
              <a:spcBef>
                <a:spcPts val="0"/>
              </a:spcBef>
              <a:spcAft>
                <a:spcPts val="0"/>
              </a:spcAft>
              <a:buClr>
                <a:srgbClr val="434343"/>
              </a:buClr>
              <a:buSzPts val="1400"/>
              <a:buChar char="●"/>
              <a:defRPr>
                <a:solidFill>
                  <a:srgbClr val="434343"/>
                </a:solidFill>
              </a:defRPr>
            </a:lvl7pPr>
            <a:lvl8pPr marL="7315200" lvl="7" indent="-635000" rtl="0">
              <a:lnSpc>
                <a:spcPct val="115000"/>
              </a:lnSpc>
              <a:spcBef>
                <a:spcPts val="0"/>
              </a:spcBef>
              <a:spcAft>
                <a:spcPts val="0"/>
              </a:spcAft>
              <a:buClr>
                <a:srgbClr val="434343"/>
              </a:buClr>
              <a:buSzPts val="1400"/>
              <a:buChar char="○"/>
              <a:defRPr>
                <a:solidFill>
                  <a:srgbClr val="434343"/>
                </a:solidFill>
              </a:defRPr>
            </a:lvl8pPr>
            <a:lvl9pPr marL="8229600" lvl="8" indent="-6350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78556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3130C90-357B-4D45-9786-749B8C84D2D3}"/>
              </a:ext>
            </a:extLst>
          </p:cNvPr>
          <p:cNvPicPr>
            <a:picLocks noChangeAspect="1"/>
          </p:cNvPicPr>
          <p:nvPr userDrawn="1"/>
        </p:nvPicPr>
        <p:blipFill>
          <a:blip r:embed="rId12"/>
          <a:stretch>
            <a:fillRect/>
          </a:stretch>
        </p:blipFill>
        <p:spPr>
          <a:xfrm>
            <a:off x="0" y="0"/>
            <a:ext cx="18288000" cy="10287000"/>
          </a:xfrm>
          <a:prstGeom prst="rect">
            <a:avLst/>
          </a:prstGeom>
        </p:spPr>
      </p:pic>
      <p:sp>
        <p:nvSpPr>
          <p:cNvPr id="6" name="Rectangle 5">
            <a:extLst>
              <a:ext uri="{FF2B5EF4-FFF2-40B4-BE49-F238E27FC236}">
                <a16:creationId xmlns:a16="http://schemas.microsoft.com/office/drawing/2014/main" xmlns="" id="{EC7D262F-F03F-3D4C-BB8A-46F27360501C}"/>
              </a:ext>
            </a:extLst>
          </p:cNvPr>
          <p:cNvSpPr/>
          <p:nvPr userDrawn="1"/>
        </p:nvSpPr>
        <p:spPr>
          <a:xfrm>
            <a:off x="590039" y="627524"/>
            <a:ext cx="17107931" cy="9031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Slide Number Placeholder 5">
            <a:extLst>
              <a:ext uri="{FF2B5EF4-FFF2-40B4-BE49-F238E27FC236}">
                <a16:creationId xmlns:a16="http://schemas.microsoft.com/office/drawing/2014/main" xmlns="" id="{B3FBF0FC-16E0-8547-874D-FC35A1E9E5A7}"/>
              </a:ext>
            </a:extLst>
          </p:cNvPr>
          <p:cNvSpPr txBox="1">
            <a:spLocks/>
          </p:cNvSpPr>
          <p:nvPr userDrawn="1"/>
        </p:nvSpPr>
        <p:spPr>
          <a:xfrm>
            <a:off x="588320" y="9789048"/>
            <a:ext cx="868127" cy="375459"/>
          </a:xfrm>
          <a:prstGeom prst="rect">
            <a:avLst/>
          </a:prstGeom>
        </p:spPr>
        <p:txBody>
          <a:bodyPr/>
          <a:lstStyle>
            <a:defPPr>
              <a:defRPr lang="en-US"/>
            </a:defPPr>
            <a:lvl1pPr marL="0" algn="l" defTabSz="914400" rtl="0" eaLnBrk="1" latinLnBrk="0" hangingPunct="1">
              <a:defRPr sz="1200" kern="1200">
                <a:solidFill>
                  <a:srgbClr val="262626"/>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9772A-B40D-5441-8EA0-6D62B1707392}" type="slidenum">
              <a:rPr lang="en-US" sz="1800" smtClean="0">
                <a:solidFill>
                  <a:srgbClr val="262626"/>
                </a:solidFill>
              </a:rPr>
              <a:pPr/>
              <a:t>‹#›</a:t>
            </a:fld>
            <a:endParaRPr lang="en-US" sz="1800" dirty="0">
              <a:solidFill>
                <a:srgbClr val="262626"/>
              </a:solidFill>
            </a:endParaRPr>
          </a:p>
        </p:txBody>
      </p:sp>
    </p:spTree>
    <p:extLst>
      <p:ext uri="{BB962C8B-B14F-4D97-AF65-F5344CB8AC3E}">
        <p14:creationId xmlns:p14="http://schemas.microsoft.com/office/powerpoint/2010/main" val="2720577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ransition/>
  <p:hf sldNum="0" hdr="0" ftr="0"/>
  <p:txStyles>
    <p:titleStyle>
      <a:lvl1pPr algn="l" defTabSz="1371498"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76" indent="-342876" algn="l" defTabSz="1371498"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25" indent="-342876" algn="l" defTabSz="1371498"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71" indent="-342876" algn="l" defTabSz="1371498"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20" indent="-342876" algn="l" defTabSz="137149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71" indent="-342876" algn="l" defTabSz="137149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18" indent="-342876" algn="l" defTabSz="137149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367" indent="-342876" algn="l" defTabSz="137149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16" indent="-342876" algn="l" defTabSz="137149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865" indent="-342876" algn="l" defTabSz="137149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98" rtl="0" eaLnBrk="1" latinLnBrk="0" hangingPunct="1">
        <a:defRPr sz="2700" kern="1200">
          <a:solidFill>
            <a:schemeClr val="tx1"/>
          </a:solidFill>
          <a:latin typeface="+mn-lt"/>
          <a:ea typeface="+mn-ea"/>
          <a:cs typeface="+mn-cs"/>
        </a:defRPr>
      </a:lvl1pPr>
      <a:lvl2pPr marL="685751" algn="l" defTabSz="1371498" rtl="0" eaLnBrk="1" latinLnBrk="0" hangingPunct="1">
        <a:defRPr sz="2700" kern="1200">
          <a:solidFill>
            <a:schemeClr val="tx1"/>
          </a:solidFill>
          <a:latin typeface="+mn-lt"/>
          <a:ea typeface="+mn-ea"/>
          <a:cs typeface="+mn-cs"/>
        </a:defRPr>
      </a:lvl2pPr>
      <a:lvl3pPr marL="1371498" algn="l" defTabSz="1371498" rtl="0" eaLnBrk="1" latinLnBrk="0" hangingPunct="1">
        <a:defRPr sz="2700" kern="1200">
          <a:solidFill>
            <a:schemeClr val="tx1"/>
          </a:solidFill>
          <a:latin typeface="+mn-lt"/>
          <a:ea typeface="+mn-ea"/>
          <a:cs typeface="+mn-cs"/>
        </a:defRPr>
      </a:lvl3pPr>
      <a:lvl4pPr marL="2057247" algn="l" defTabSz="1371498" rtl="0" eaLnBrk="1" latinLnBrk="0" hangingPunct="1">
        <a:defRPr sz="2700" kern="1200">
          <a:solidFill>
            <a:schemeClr val="tx1"/>
          </a:solidFill>
          <a:latin typeface="+mn-lt"/>
          <a:ea typeface="+mn-ea"/>
          <a:cs typeface="+mn-cs"/>
        </a:defRPr>
      </a:lvl4pPr>
      <a:lvl5pPr marL="2742996" algn="l" defTabSz="1371498" rtl="0" eaLnBrk="1" latinLnBrk="0" hangingPunct="1">
        <a:defRPr sz="2700" kern="1200">
          <a:solidFill>
            <a:schemeClr val="tx1"/>
          </a:solidFill>
          <a:latin typeface="+mn-lt"/>
          <a:ea typeface="+mn-ea"/>
          <a:cs typeface="+mn-cs"/>
        </a:defRPr>
      </a:lvl5pPr>
      <a:lvl6pPr marL="3428745" algn="l" defTabSz="1371498" rtl="0" eaLnBrk="1" latinLnBrk="0" hangingPunct="1">
        <a:defRPr sz="2700" kern="1200">
          <a:solidFill>
            <a:schemeClr val="tx1"/>
          </a:solidFill>
          <a:latin typeface="+mn-lt"/>
          <a:ea typeface="+mn-ea"/>
          <a:cs typeface="+mn-cs"/>
        </a:defRPr>
      </a:lvl6pPr>
      <a:lvl7pPr marL="4114491" algn="l" defTabSz="1371498" rtl="0" eaLnBrk="1" latinLnBrk="0" hangingPunct="1">
        <a:defRPr sz="2700" kern="1200">
          <a:solidFill>
            <a:schemeClr val="tx1"/>
          </a:solidFill>
          <a:latin typeface="+mn-lt"/>
          <a:ea typeface="+mn-ea"/>
          <a:cs typeface="+mn-cs"/>
        </a:defRPr>
      </a:lvl7pPr>
      <a:lvl8pPr marL="4800240" algn="l" defTabSz="1371498" rtl="0" eaLnBrk="1" latinLnBrk="0" hangingPunct="1">
        <a:defRPr sz="2700" kern="1200">
          <a:solidFill>
            <a:schemeClr val="tx1"/>
          </a:solidFill>
          <a:latin typeface="+mn-lt"/>
          <a:ea typeface="+mn-ea"/>
          <a:cs typeface="+mn-cs"/>
        </a:defRPr>
      </a:lvl8pPr>
      <a:lvl9pPr marL="5485991" algn="l" defTabSz="137149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hyperlink" Target="https://el.wikipedia.org/wiki/%CE%95%CE%B9%CE%B4%CE%B9%CE%BA%CE%AE_%CE%B1%CE%B3%CF%89%CE%B3%CE%AE" TargetMode="External"/><Relationship Id="rId3" Type="http://schemas.openxmlformats.org/officeDocument/2006/relationships/hyperlink" Target="https://www.mfa.gr/dinatotites-epaggelmatikis-stadiodromias-sto-ypex/diplomatikos-klados/" TargetMode="External"/><Relationship Id="rId7" Type="http://schemas.openxmlformats.org/officeDocument/2006/relationships/hyperlink" Target="https://www.youtube.com/watch?v=ZlWwz61xtVs" TargetMode="External"/><Relationship Id="rId2" Type="http://schemas.openxmlformats.org/officeDocument/2006/relationships/hyperlink" Target="https://futuregeneration.gr/job_role/job-role-metafrastis/" TargetMode="External"/><Relationship Id="rId1" Type="http://schemas.openxmlformats.org/officeDocument/2006/relationships/slideLayout" Target="../slideLayouts/slideLayout6.xml"/><Relationship Id="rId6" Type="http://schemas.openxmlformats.org/officeDocument/2006/relationships/hyperlink" Target="http://edujob.gr/node/159336" TargetMode="External"/><Relationship Id="rId5" Type="http://schemas.openxmlformats.org/officeDocument/2006/relationships/hyperlink" Target="https://www.dept.aueb.gr/sites/default/files/mbc/useful/Marketing_defined.pdf" TargetMode="External"/><Relationship Id="rId4" Type="http://schemas.openxmlformats.org/officeDocument/2006/relationships/hyperlink" Target="https://www.youtube.com/watch?v=-PsXEvb4Hrc" TargetMode="External"/><Relationship Id="rId9" Type="http://schemas.openxmlformats.org/officeDocument/2006/relationships/hyperlink" Target="https://www.youtube.com/watch?v=okG00R9V2u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rcareer.gr/%CE%B4%CE%B9%CE%B1%CF%87%CE%B5%CE%B9%CF%81%CE%B9%CF%83%CE%B7-%CE%B1%CE%BD%CE%B8%CF%81%CF%89%CF%80%CE%B9%CE%BD%CE%BF%CF%85-%CE%B4%CF%85%CE%BD%CE%B1%CE%BC%CE%B9%CE%BA%CE%BF%CF%85-%CF%89%CF%83-%CE%B5/" TargetMode="External"/><Relationship Id="rId7" Type="http://schemas.openxmlformats.org/officeDocument/2006/relationships/hyperlink" Target="https://el.wikipedia.org/wiki/%CE%95%CF%84%CE%B1%CE%B9%CF%81%CE%B9%CE%BA%CE%AE_%CE%BA%CE%BF%CE%B9%CE%BD%CF%89%CE%BD%CE%B9%CE%BA%CE%AE_%CE%B5%CF%85%CE%B8%CF%8D%CE%BD%CE%B7" TargetMode="External"/><Relationship Id="rId2" Type="http://schemas.openxmlformats.org/officeDocument/2006/relationships/hyperlink" Target="http://edujob.gr/node/360" TargetMode="External"/><Relationship Id="rId1" Type="http://schemas.openxmlformats.org/officeDocument/2006/relationships/slideLayout" Target="../slideLayouts/slideLayout6.xml"/><Relationship Id="rId6" Type="http://schemas.openxmlformats.org/officeDocument/2006/relationships/hyperlink" Target="http://edujob.gr/node/22034" TargetMode="External"/><Relationship Id="rId5" Type="http://schemas.openxmlformats.org/officeDocument/2006/relationships/hyperlink" Target="https://www.youtube.com/watch?v=MV1_RV2o8RA" TargetMode="External"/><Relationship Id="rId4" Type="http://schemas.openxmlformats.org/officeDocument/2006/relationships/hyperlink" Target="http://edujob.gr/node/321"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career.uoa.gr/enimerotiko-yliko/" TargetMode="External"/><Relationship Id="rId7" Type="http://schemas.openxmlformats.org/officeDocument/2006/relationships/image" Target="../media/image23.jpg"/><Relationship Id="rId2" Type="http://schemas.openxmlformats.org/officeDocument/2006/relationships/hyperlink" Target="https://career.uoa.gr/" TargetMode="External"/><Relationship Id="rId1" Type="http://schemas.openxmlformats.org/officeDocument/2006/relationships/slideLayout" Target="../slideLayouts/slideLayout8.xml"/><Relationship Id="rId6" Type="http://schemas.openxmlformats.org/officeDocument/2006/relationships/image" Target="../media/image22.jpg"/><Relationship Id="rId5" Type="http://schemas.openxmlformats.org/officeDocument/2006/relationships/hyperlink" Target="https://www.youtube.com/watch?v=pgnYI7ybrpY&amp;t=430s" TargetMode="External"/><Relationship Id="rId4" Type="http://schemas.openxmlformats.org/officeDocument/2006/relationships/hyperlink" Target="https://www.larissanet.gr/2022/12/17/imeres-karieras-sto-ekpa-me-symmetochi-larisaion-epicheirimation/" TargetMode="External"/><Relationship Id="rId9"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career.uoa.gr/wp-content/uploads/2023/05/CL_Guide_PRINT_5mmBleeds.pdf" TargetMode="External"/><Relationship Id="rId5" Type="http://schemas.openxmlformats.org/officeDocument/2006/relationships/hyperlink" Target="https://career.uoa.gr/wp-content/uploads/2023/05/CV_Guide_PRINT_5mmBleeds.pdf"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9VLP524P7YE" TargetMode="External"/><Relationship Id="rId13" Type="http://schemas.openxmlformats.org/officeDocument/2006/relationships/image" Target="../media/image30.png"/><Relationship Id="rId3" Type="http://schemas.openxmlformats.org/officeDocument/2006/relationships/hyperlink" Target="https://www.youtube.com/watch?v=igjQ3ybw2UY" TargetMode="External"/><Relationship Id="rId7" Type="http://schemas.openxmlformats.org/officeDocument/2006/relationships/hyperlink" Target="https://www.youtube.com/watch?v=yX6US6wEmCU&amp;t=416s" TargetMode="External"/><Relationship Id="rId12" Type="http://schemas.openxmlformats.org/officeDocument/2006/relationships/hyperlink" Target="https://www.linkedin.com/in/arislorentzos/" TargetMode="External"/><Relationship Id="rId2" Type="http://schemas.openxmlformats.org/officeDocument/2006/relationships/hyperlink" Target="https://www.youtube.com/watch?v=CM5BJIdDBm0&amp;t=235s" TargetMode="External"/><Relationship Id="rId1" Type="http://schemas.openxmlformats.org/officeDocument/2006/relationships/slideLayout" Target="../slideLayouts/slideLayout9.xml"/><Relationship Id="rId6" Type="http://schemas.openxmlformats.org/officeDocument/2006/relationships/hyperlink" Target="https://www.youtube.com/watch?v=jdy2NCktZ-g&amp;t=105s" TargetMode="External"/><Relationship Id="rId11" Type="http://schemas.openxmlformats.org/officeDocument/2006/relationships/image" Target="../media/image29.jpeg"/><Relationship Id="rId5" Type="http://schemas.openxmlformats.org/officeDocument/2006/relationships/hyperlink" Target="https://www.youtube.com/watch?v=L8Vr-cOTzJY&amp;t=3181s" TargetMode="External"/><Relationship Id="rId15" Type="http://schemas.openxmlformats.org/officeDocument/2006/relationships/image" Target="../media/image32.jpeg"/><Relationship Id="rId10" Type="http://schemas.openxmlformats.org/officeDocument/2006/relationships/image" Target="../media/image28.jpeg"/><Relationship Id="rId4" Type="http://schemas.openxmlformats.org/officeDocument/2006/relationships/hyperlink" Target="https://www.youtube.com/watch?v=P8l7fkRevA0&amp;t=9s" TargetMode="External"/><Relationship Id="rId9" Type="http://schemas.openxmlformats.org/officeDocument/2006/relationships/hyperlink" Target="https://www.youtube.com/watch?v=V31KLhCxhKM&amp;t=2245s" TargetMode="External"/><Relationship Id="rId1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xmlns="" id="{114ED94A-C85D-4CD3-4205-438D21CE6B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826" y="-1"/>
            <a:ext cx="7819901" cy="10324544"/>
            <a:chOff x="-19217" y="-1"/>
            <a:chExt cx="5213267" cy="6883030"/>
          </a:xfrm>
        </p:grpSpPr>
        <p:sp>
          <p:nvSpPr>
            <p:cNvPr id="14" name="Rectangle 15">
              <a:extLst>
                <a:ext uri="{FF2B5EF4-FFF2-40B4-BE49-F238E27FC236}">
                  <a16:creationId xmlns:a16="http://schemas.microsoft.com/office/drawing/2014/main" xmlns="" id="{E642BDB2-BF67-1D53-1C70-0B41D709E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xmlns="" id="{58E0D8CE-5DBF-B664-EB48-C29BF8AB48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17">
              <a:extLst>
                <a:ext uri="{FF2B5EF4-FFF2-40B4-BE49-F238E27FC236}">
                  <a16:creationId xmlns:a16="http://schemas.microsoft.com/office/drawing/2014/main" xmlns="" id="{DFD140CE-7DE2-C88F-5EAE-F45EB69E6A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57E87E3-413F-10EF-63D8-6016E986C9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1 - Τίτλος"/>
          <p:cNvSpPr>
            <a:spLocks noGrp="1"/>
          </p:cNvSpPr>
          <p:nvPr>
            <p:ph type="title"/>
          </p:nvPr>
        </p:nvSpPr>
        <p:spPr>
          <a:xfrm>
            <a:off x="16804" y="1109752"/>
            <a:ext cx="7761816" cy="4337459"/>
          </a:xfrm>
        </p:spPr>
        <p:txBody>
          <a:bodyPr vert="horz" lIns="91440" tIns="45720" rIns="91440" bIns="45720" rtlCol="0" anchor="b">
            <a:normAutofit/>
          </a:bodyPr>
          <a:lstStyle/>
          <a:p>
            <a:pPr algn="ctr" defTabSz="914400"/>
            <a:r>
              <a:rPr lang="el-GR" sz="4000" kern="1200" dirty="0">
                <a:solidFill>
                  <a:srgbClr val="FFFFFF"/>
                </a:solidFill>
              </a:rPr>
              <a:t>Αποφοίτηση από τη Φιλοσοφική Σχολή: </a:t>
            </a:r>
            <a:br>
              <a:rPr lang="el-GR" sz="4000" kern="1200" dirty="0">
                <a:solidFill>
                  <a:srgbClr val="FFFFFF"/>
                </a:solidFill>
              </a:rPr>
            </a:br>
            <a:r>
              <a:rPr lang="el-GR" sz="3600" kern="1200" dirty="0">
                <a:solidFill>
                  <a:srgbClr val="FFFFFF"/>
                </a:solidFill>
              </a:rPr>
              <a:t>εναλλακτικές εκπαιδευτικές / επαγγελματικές διαδρομές</a:t>
            </a:r>
            <a:r>
              <a:rPr lang="el-GR" sz="3200" kern="1200" dirty="0">
                <a:solidFill>
                  <a:srgbClr val="FFFFFF"/>
                </a:solidFill>
                <a:latin typeface="+mj-lt"/>
                <a:ea typeface="+mj-ea"/>
                <a:cs typeface="+mj-cs"/>
              </a:rPr>
              <a:t/>
            </a:r>
            <a:br>
              <a:rPr lang="el-GR" sz="3200"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sp>
        <p:nvSpPr>
          <p:cNvPr id="3" name="Θέση περιεχομένου 2">
            <a:extLst>
              <a:ext uri="{FF2B5EF4-FFF2-40B4-BE49-F238E27FC236}">
                <a16:creationId xmlns:a16="http://schemas.microsoft.com/office/drawing/2014/main" xmlns="" id="{3ED43C00-5954-EE00-9479-59311B4A41AF}"/>
              </a:ext>
            </a:extLst>
          </p:cNvPr>
          <p:cNvSpPr>
            <a:spLocks noGrp="1"/>
          </p:cNvSpPr>
          <p:nvPr>
            <p:ph idx="1"/>
          </p:nvPr>
        </p:nvSpPr>
        <p:spPr>
          <a:xfrm>
            <a:off x="878596" y="6078044"/>
            <a:ext cx="6670292" cy="2966994"/>
          </a:xfrm>
        </p:spPr>
        <p:txBody>
          <a:bodyPr vert="horz" lIns="91440" tIns="45720" rIns="91440" bIns="45720" rtlCol="0">
            <a:normAutofit/>
          </a:bodyPr>
          <a:lstStyle/>
          <a:p>
            <a:pPr marL="114276" indent="0" defTabSz="914400">
              <a:lnSpc>
                <a:spcPct val="150000"/>
              </a:lnSpc>
              <a:buNone/>
            </a:pPr>
            <a:r>
              <a:rPr lang="el-GR" sz="2400" dirty="0">
                <a:solidFill>
                  <a:srgbClr val="FFFFFF"/>
                </a:solidFill>
                <a:latin typeface="+mn-lt"/>
                <a:cs typeface="+mn-cs"/>
              </a:rPr>
              <a:t>Aριστείδης Λορέντζος</a:t>
            </a:r>
            <a:r>
              <a:rPr lang="el-GR" sz="3000" dirty="0">
                <a:solidFill>
                  <a:srgbClr val="FFFFFF"/>
                </a:solidFill>
                <a:latin typeface="+mn-lt"/>
                <a:cs typeface="+mn-cs"/>
              </a:rPr>
              <a:t/>
            </a:r>
            <a:br>
              <a:rPr lang="el-GR" sz="3000" dirty="0">
                <a:solidFill>
                  <a:srgbClr val="FFFFFF"/>
                </a:solidFill>
                <a:latin typeface="+mn-lt"/>
                <a:cs typeface="+mn-cs"/>
              </a:rPr>
            </a:br>
            <a:r>
              <a:rPr lang="el-GR" sz="1800" dirty="0">
                <a:solidFill>
                  <a:srgbClr val="FFFFFF"/>
                </a:solidFill>
                <a:latin typeface="+mn-lt"/>
                <a:cs typeface="+mn-cs"/>
              </a:rPr>
              <a:t>Ψυχολόγος - Σύμβουλος Επαγγελματικού Προσανατολισμού (M.Sc.)</a:t>
            </a:r>
            <a:br>
              <a:rPr lang="el-GR" sz="1800" dirty="0">
                <a:solidFill>
                  <a:srgbClr val="FFFFFF"/>
                </a:solidFill>
                <a:latin typeface="+mn-lt"/>
                <a:cs typeface="+mn-cs"/>
              </a:rPr>
            </a:br>
            <a:r>
              <a:rPr lang="el-GR" sz="1800" dirty="0">
                <a:solidFill>
                  <a:srgbClr val="FFFFFF"/>
                </a:solidFill>
                <a:latin typeface="+mn-lt"/>
                <a:cs typeface="+mn-cs"/>
              </a:rPr>
              <a:t>Γραφείο Διασύνδεσης ΕΚΠΑ </a:t>
            </a:r>
            <a:br>
              <a:rPr lang="el-GR" sz="1800" dirty="0">
                <a:solidFill>
                  <a:srgbClr val="FFFFFF"/>
                </a:solidFill>
                <a:latin typeface="+mn-lt"/>
                <a:cs typeface="+mn-cs"/>
              </a:rPr>
            </a:br>
            <a:r>
              <a:rPr lang="el-GR" sz="1800" dirty="0">
                <a:solidFill>
                  <a:srgbClr val="FFFFFF"/>
                </a:solidFill>
                <a:latin typeface="+mn-lt"/>
                <a:cs typeface="+mn-cs"/>
              </a:rPr>
              <a:t>       https://www.linkedin.com/in/arislorentzos/ </a:t>
            </a:r>
            <a:br>
              <a:rPr lang="el-GR" sz="1800" dirty="0">
                <a:solidFill>
                  <a:srgbClr val="FFFFFF"/>
                </a:solidFill>
                <a:latin typeface="+mn-lt"/>
                <a:cs typeface="+mn-cs"/>
              </a:rPr>
            </a:br>
            <a:endParaRPr lang="el-GR" sz="1800" dirty="0">
              <a:solidFill>
                <a:srgbClr val="FFFFFF"/>
              </a:solidFill>
              <a:latin typeface="+mn-lt"/>
              <a:cs typeface="+mn-cs"/>
            </a:endParaRPr>
          </a:p>
          <a:p>
            <a:pPr indent="-228600" defTabSz="914400"/>
            <a:endParaRPr lang="en-US" sz="3000" dirty="0">
              <a:solidFill>
                <a:srgbClr val="FFFFFF"/>
              </a:solidFill>
              <a:latin typeface="+mn-lt"/>
              <a:cs typeface="+mn-cs"/>
            </a:endParaRPr>
          </a:p>
        </p:txBody>
      </p:sp>
      <p:pic>
        <p:nvPicPr>
          <p:cNvPr id="5" name="Θέση περιεχομένου 4">
            <a:extLst>
              <a:ext uri="{FF2B5EF4-FFF2-40B4-BE49-F238E27FC236}">
                <a16:creationId xmlns:a16="http://schemas.microsoft.com/office/drawing/2014/main" xmlns="" id="{989CCEE1-9C44-9EA0-C168-7662EADEA5F6}"/>
              </a:ext>
            </a:extLst>
          </p:cNvPr>
          <p:cNvPicPr>
            <a:picLocks noGrp="1" noChangeAspect="1"/>
          </p:cNvPicPr>
          <p:nvPr>
            <p:ph idx="13"/>
          </p:nvPr>
        </p:nvPicPr>
        <p:blipFill>
          <a:blip r:embed="rId2"/>
          <a:stretch>
            <a:fillRect/>
          </a:stretch>
        </p:blipFill>
        <p:spPr>
          <a:xfrm>
            <a:off x="12192315" y="2863732"/>
            <a:ext cx="5217089" cy="3717177"/>
          </a:xfrm>
          <a:prstGeom prst="rect">
            <a:avLst/>
          </a:prstGeom>
        </p:spPr>
      </p:pic>
      <p:sp>
        <p:nvSpPr>
          <p:cNvPr id="10" name="9 - Ορθογώνιο"/>
          <p:cNvSpPr/>
          <p:nvPr/>
        </p:nvSpPr>
        <p:spPr>
          <a:xfrm>
            <a:off x="14906065" y="8761230"/>
            <a:ext cx="2726615" cy="852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l-GR" sz="2700" kern="1200">
              <a:solidFill>
                <a:prstClr val="white"/>
              </a:solidFill>
              <a:latin typeface="Calibri"/>
            </a:endParaRPr>
          </a:p>
        </p:txBody>
      </p:sp>
      <p:sp>
        <p:nvSpPr>
          <p:cNvPr id="6" name="TextBox 5">
            <a:extLst>
              <a:ext uri="{FF2B5EF4-FFF2-40B4-BE49-F238E27FC236}">
                <a16:creationId xmlns:a16="http://schemas.microsoft.com/office/drawing/2014/main" xmlns="" id="{21C23E1C-6696-DAC6-86A0-600CFF53CF40}"/>
              </a:ext>
            </a:extLst>
          </p:cNvPr>
          <p:cNvSpPr txBox="1"/>
          <p:nvPr/>
        </p:nvSpPr>
        <p:spPr>
          <a:xfrm>
            <a:off x="14377019" y="6858001"/>
            <a:ext cx="5564969" cy="923330"/>
          </a:xfrm>
          <a:prstGeom prst="rect">
            <a:avLst/>
          </a:prstGeom>
          <a:noFill/>
        </p:spPr>
        <p:txBody>
          <a:bodyPr wrap="square">
            <a:spAutoFit/>
          </a:bodyPr>
          <a:lstStyle/>
          <a:p>
            <a:r>
              <a:rPr lang="en-US" sz="1800" dirty="0">
                <a:solidFill>
                  <a:schemeClr val="bg1"/>
                </a:solidFill>
                <a:latin typeface="Calibri" panose="020F0502020204030204" pitchFamily="34" charset="0"/>
                <a:cs typeface="Calibri" panose="020F0502020204030204" pitchFamily="34" charset="0"/>
              </a:rPr>
              <a:t>https://career.uoa.gr/</a:t>
            </a:r>
            <a:endParaRPr lang="el-GR" sz="1800" dirty="0">
              <a:solidFill>
                <a:schemeClr val="bg1"/>
              </a:solidFill>
              <a:latin typeface="Calibri" panose="020F0502020204030204" pitchFamily="34" charset="0"/>
              <a:cs typeface="Calibri" panose="020F0502020204030204" pitchFamily="34" charset="0"/>
            </a:endParaRPr>
          </a:p>
          <a:p>
            <a:r>
              <a:rPr lang="en-US" sz="1800" dirty="0">
                <a:solidFill>
                  <a:schemeClr val="bg1"/>
                </a:solidFill>
                <a:latin typeface="Calibri" panose="020F0502020204030204" pitchFamily="34" charset="0"/>
                <a:cs typeface="Calibri" panose="020F0502020204030204" pitchFamily="34" charset="0"/>
              </a:rPr>
              <a:t> </a:t>
            </a:r>
            <a:r>
              <a:rPr lang="el-GR" sz="1800" dirty="0">
                <a:solidFill>
                  <a:schemeClr val="bg1"/>
                </a:solidFill>
                <a:latin typeface="Calibri" panose="020F0502020204030204" pitchFamily="34" charset="0"/>
                <a:cs typeface="Calibri" panose="020F0502020204030204" pitchFamily="34" charset="0"/>
              </a:rPr>
              <a:t>     </a:t>
            </a:r>
          </a:p>
          <a:p>
            <a:r>
              <a:rPr lang="el-GR" sz="1800" dirty="0">
                <a:solidFill>
                  <a:schemeClr val="bg1"/>
                </a:solidFill>
                <a:latin typeface="Calibri" panose="020F0502020204030204" pitchFamily="34" charset="0"/>
                <a:cs typeface="Calibri" panose="020F0502020204030204" pitchFamily="34" charset="0"/>
              </a:rPr>
              <a:t>         </a:t>
            </a:r>
            <a:r>
              <a:rPr lang="en-US" sz="1800" dirty="0">
                <a:solidFill>
                  <a:schemeClr val="bg1"/>
                </a:solidFill>
                <a:latin typeface="Calibri" panose="020F0502020204030204" pitchFamily="34" charset="0"/>
                <a:cs typeface="Calibri" panose="020F0502020204030204" pitchFamily="34" charset="0"/>
              </a:rPr>
              <a:t>@EKPA.Career.Office</a:t>
            </a:r>
          </a:p>
        </p:txBody>
      </p:sp>
      <p:pic>
        <p:nvPicPr>
          <p:cNvPr id="7" name="Εικόνα 6" descr="Εικόνα που περιέχει σύμβολο, λογότυπο, γραμματοσειρά, γραφικά&#10;&#10;Περιγραφή που δημιουργήθηκε αυτόματα">
            <a:extLst>
              <a:ext uri="{FF2B5EF4-FFF2-40B4-BE49-F238E27FC236}">
                <a16:creationId xmlns:a16="http://schemas.microsoft.com/office/drawing/2014/main" xmlns="" id="{8E03E7AC-8C88-1764-7050-CFCF929C8602}"/>
              </a:ext>
            </a:extLst>
          </p:cNvPr>
          <p:cNvPicPr>
            <a:picLocks noChangeAspect="1"/>
          </p:cNvPicPr>
          <p:nvPr/>
        </p:nvPicPr>
        <p:blipFill>
          <a:blip r:embed="rId3"/>
          <a:stretch>
            <a:fillRect/>
          </a:stretch>
        </p:blipFill>
        <p:spPr>
          <a:xfrm>
            <a:off x="14377019" y="7357001"/>
            <a:ext cx="529046" cy="439580"/>
          </a:xfrm>
          <a:prstGeom prst="rect">
            <a:avLst/>
          </a:prstGeom>
        </p:spPr>
      </p:pic>
      <p:pic>
        <p:nvPicPr>
          <p:cNvPr id="8" name="Εικόνα 7">
            <a:extLst>
              <a:ext uri="{FF2B5EF4-FFF2-40B4-BE49-F238E27FC236}">
                <a16:creationId xmlns:a16="http://schemas.microsoft.com/office/drawing/2014/main" xmlns="" id="{9D6E503B-AAEA-3A92-13CC-3161C23D5552}"/>
              </a:ext>
            </a:extLst>
          </p:cNvPr>
          <p:cNvPicPr>
            <a:picLocks noChangeAspect="1"/>
          </p:cNvPicPr>
          <p:nvPr/>
        </p:nvPicPr>
        <p:blipFill>
          <a:blip r:embed="rId4"/>
          <a:stretch>
            <a:fillRect/>
          </a:stretch>
        </p:blipFill>
        <p:spPr>
          <a:xfrm>
            <a:off x="1058233" y="7561541"/>
            <a:ext cx="304826" cy="31092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D91E01B-3361-746B-DA9F-C670F7AC7045}"/>
              </a:ext>
            </a:extLst>
          </p:cNvPr>
          <p:cNvSpPr txBox="1"/>
          <p:nvPr/>
        </p:nvSpPr>
        <p:spPr>
          <a:xfrm>
            <a:off x="640084" y="1058091"/>
            <a:ext cx="17007832" cy="9387185"/>
          </a:xfrm>
          <a:prstGeom prst="rect">
            <a:avLst/>
          </a:prstGeom>
          <a:noFill/>
        </p:spPr>
        <p:txBody>
          <a:bodyPr wrap="square" rtlCol="0">
            <a:spAutoFit/>
          </a:bodyPr>
          <a:lstStyle/>
          <a:p>
            <a:r>
              <a:rPr lang="el-GR" sz="3200" b="1" dirty="0">
                <a:solidFill>
                  <a:schemeClr val="accent2"/>
                </a:solidFill>
                <a:latin typeface="Calibri" panose="020F0502020204030204" pitchFamily="34" charset="0"/>
                <a:cs typeface="Calibri" panose="020F0502020204030204" pitchFamily="34" charset="0"/>
              </a:rPr>
              <a:t>ΕΝΑΛΛΑΚΤΙΚΕΣ ΕΚΠΑΙΔΕΥΤΙΚΕΣ / ΕΠΑΓΓΕΛΜΑΤΙΚΕΣ ΔΙΑΔΡΟΜΕΣ </a:t>
            </a:r>
            <a:r>
              <a:rPr lang="en-US" sz="3200" b="1" dirty="0" err="1">
                <a:solidFill>
                  <a:schemeClr val="accent2"/>
                </a:solidFill>
                <a:latin typeface="Calibri" panose="020F0502020204030204" pitchFamily="34" charset="0"/>
                <a:cs typeface="Calibri" panose="020F0502020204030204" pitchFamily="34" charset="0"/>
              </a:rPr>
              <a:t>i</a:t>
            </a:r>
            <a:endParaRPr lang="el-GR" sz="3200" b="1" dirty="0">
              <a:solidFill>
                <a:schemeClr val="accent2"/>
              </a:solidFill>
              <a:latin typeface="Calibri" panose="020F0502020204030204" pitchFamily="34" charset="0"/>
              <a:cs typeface="Calibri" panose="020F0502020204030204" pitchFamily="34" charset="0"/>
            </a:endParaRPr>
          </a:p>
          <a:p>
            <a:endParaRPr lang="el-GR" sz="3200" dirty="0">
              <a:latin typeface="Calibri" panose="020F0502020204030204" pitchFamily="34" charset="0"/>
              <a:cs typeface="Calibri" panose="020F0502020204030204" pitchFamily="34" charset="0"/>
            </a:endParaRPr>
          </a:p>
          <a:p>
            <a:r>
              <a:rPr lang="el-GR" sz="2400" b="1" dirty="0">
                <a:solidFill>
                  <a:schemeClr val="accent2"/>
                </a:solidFill>
                <a:latin typeface="Calibri" panose="020F0502020204030204" pitchFamily="34" charset="0"/>
                <a:cs typeface="Calibri" panose="020F0502020204030204" pitchFamily="34" charset="0"/>
              </a:rPr>
              <a:t>ΜΕΤΑΦΡΑΣΗ - ΕΠΙΜΕΛΕΙΑ ΚΕΙΜΕΝΩΝ</a:t>
            </a:r>
            <a:r>
              <a:rPr lang="en-US" sz="2000" dirty="0">
                <a:latin typeface="Calibri" panose="020F0502020204030204" pitchFamily="34" charset="0"/>
                <a:cs typeface="Calibri" panose="020F0502020204030204" pitchFamily="34" charset="0"/>
              </a:rPr>
              <a:t>: M</a:t>
            </a:r>
            <a:r>
              <a:rPr lang="el-GR" sz="2000" dirty="0">
                <a:latin typeface="Calibri" panose="020F0502020204030204" pitchFamily="34" charset="0"/>
                <a:cs typeface="Calibri" panose="020F0502020204030204" pitchFamily="34" charset="0"/>
              </a:rPr>
              <a:t>ετάφραση &amp; επιμέλεια κειμένων (εκδοτικοί οίκοι, συνέδρια, κλπ. Σημ. επίσημες μεταφράσεις δικηγόροι, υπάλληλοι της Μεταφραστικής υπηρεσίας του Υπουργείου Εξωτερικών και απόφοιτοι του τμήματος Ξένων Γλωσσών, Μετάφρασης και Διερμηνείας). Ρόλος της Πληροφορικής στο Σχεδιασμό Προγραμμάτων Μηχανικής Μετάφρασης</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hlinkClick r:id="rId2"/>
              </a:rPr>
              <a:t>https://futuregeneration.gr/job_role/job-role-metafrastis/</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a:p>
            <a:r>
              <a:rPr lang="el-GR" sz="2400" b="1" dirty="0">
                <a:solidFill>
                  <a:schemeClr val="accent2"/>
                </a:solidFill>
                <a:latin typeface="Calibri" panose="020F0502020204030204" pitchFamily="34" charset="0"/>
                <a:cs typeface="Calibri" panose="020F0502020204030204" pitchFamily="34" charset="0"/>
              </a:rPr>
              <a:t>ΔΙΠΛΩΜΑΤΙΚΟ ΣΩΜΑ</a:t>
            </a:r>
            <a:r>
              <a:rPr lang="el-GR" sz="2000" dirty="0">
                <a:latin typeface="Calibri" panose="020F0502020204030204" pitchFamily="34" charset="0"/>
                <a:cs typeface="Calibri" panose="020F0502020204030204" pitchFamily="34" charset="0"/>
              </a:rPr>
              <a:t>: Εισαγωγή στη Διπλωματική Ακαδημία, έπειτα από εξετάσεις σε 6 μαθήματα, 2 ξένες γλώσσες (αγγλικά &amp; γαλλικά) και συνέντευξη. – Ακόλουθος Πρέσβη </a:t>
            </a:r>
          </a:p>
          <a:p>
            <a:r>
              <a:rPr lang="en-US" sz="2000" dirty="0">
                <a:latin typeface="Calibri" panose="020F0502020204030204" pitchFamily="34" charset="0"/>
                <a:cs typeface="Calibri" panose="020F0502020204030204" pitchFamily="34" charset="0"/>
                <a:hlinkClick r:id="rId3"/>
              </a:rPr>
              <a:t>https://www.mfa.gr/dinatotites-epaggelmatikis-stadiodromias-sto-ypex/diplomatikos-klados/</a:t>
            </a:r>
            <a:r>
              <a:rPr lang="el-GR"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hlinkClick r:id="rId4"/>
              </a:rPr>
              <a:t>https://www.youtube.com/watch?v=-PsXEvb4Hrc</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a:p>
            <a:r>
              <a:rPr lang="en-US" sz="2400" b="1" dirty="0">
                <a:solidFill>
                  <a:schemeClr val="accent2"/>
                </a:solidFill>
                <a:latin typeface="Calibri" panose="020F0502020204030204" pitchFamily="34" charset="0"/>
                <a:cs typeface="Calibri" panose="020F0502020204030204" pitchFamily="34" charset="0"/>
              </a:rPr>
              <a:t>MARKETING</a:t>
            </a:r>
            <a:r>
              <a:rPr lang="el-GR" sz="2000" dirty="0">
                <a:latin typeface="Calibri" panose="020F0502020204030204" pitchFamily="34" charset="0"/>
                <a:cs typeface="Calibri" panose="020F0502020204030204" pitchFamily="34" charset="0"/>
              </a:rPr>
              <a:t>: Μελέτη της αγοραστικής συμπεριφοράς των καταναλωτών. Εστίαση στο προϊόν</a:t>
            </a:r>
            <a:r>
              <a:rPr lang="en-US" sz="2000" dirty="0">
                <a:latin typeface="Calibri" panose="020F0502020204030204" pitchFamily="34" charset="0"/>
                <a:cs typeface="Calibri" panose="020F0502020204030204" pitchFamily="34" charset="0"/>
              </a:rPr>
              <a:t> (Product)</a:t>
            </a:r>
            <a:r>
              <a:rPr lang="el-GR" sz="2000" dirty="0">
                <a:latin typeface="Calibri" panose="020F0502020204030204" pitchFamily="34" charset="0"/>
                <a:cs typeface="Calibri" panose="020F0502020204030204" pitchFamily="34" charset="0"/>
              </a:rPr>
              <a:t>, την τιμή </a:t>
            </a:r>
            <a:r>
              <a:rPr lang="en-US" sz="2000" dirty="0">
                <a:latin typeface="Calibri" panose="020F0502020204030204" pitchFamily="34" charset="0"/>
                <a:cs typeface="Calibri" panose="020F0502020204030204" pitchFamily="34" charset="0"/>
              </a:rPr>
              <a:t>(Price)</a:t>
            </a:r>
            <a:r>
              <a:rPr lang="el-GR" sz="2000" dirty="0">
                <a:latin typeface="Calibri" panose="020F0502020204030204" pitchFamily="34" charset="0"/>
                <a:cs typeface="Calibri" panose="020F0502020204030204" pitchFamily="34" charset="0"/>
              </a:rPr>
              <a:t>, την προβολή</a:t>
            </a:r>
            <a:r>
              <a:rPr lang="en-US" sz="2000" dirty="0">
                <a:latin typeface="Calibri" panose="020F0502020204030204" pitchFamily="34" charset="0"/>
                <a:cs typeface="Calibri" panose="020F0502020204030204" pitchFamily="34" charset="0"/>
              </a:rPr>
              <a:t> (Promotion)</a:t>
            </a:r>
            <a:r>
              <a:rPr lang="el-GR" sz="2000" dirty="0">
                <a:latin typeface="Calibri" panose="020F0502020204030204" pitchFamily="34" charset="0"/>
                <a:cs typeface="Calibri" panose="020F0502020204030204" pitchFamily="34" charset="0"/>
              </a:rPr>
              <a:t> και τη διάθεσή του</a:t>
            </a:r>
            <a:r>
              <a:rPr lang="en-US" sz="2000" dirty="0">
                <a:latin typeface="Calibri" panose="020F0502020204030204" pitchFamily="34" charset="0"/>
                <a:cs typeface="Calibri" panose="020F0502020204030204" pitchFamily="34" charset="0"/>
              </a:rPr>
              <a:t> (Placement) </a:t>
            </a:r>
            <a:r>
              <a:rPr lang="el-GR" sz="2000" dirty="0">
                <a:latin typeface="Calibri" panose="020F0502020204030204" pitchFamily="34" charset="0"/>
                <a:cs typeface="Calibri" panose="020F0502020204030204" pitchFamily="34" charset="0"/>
              </a:rPr>
              <a:t>με στόχο την ικανοποίηση των αγοραστικών απαιτήσεων των καταναλωτών με κερδοφόρο για την επιχείρηση </a:t>
            </a:r>
            <a:r>
              <a:rPr lang="el-GR" sz="2000" dirty="0" err="1">
                <a:latin typeface="Calibri" panose="020F0502020204030204" pitchFamily="34" charset="0"/>
                <a:cs typeface="Calibri" panose="020F0502020204030204" pitchFamily="34" charset="0"/>
              </a:rPr>
              <a:t>τρόπ</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5"/>
              </a:rPr>
              <a:t>https://www.dept.aueb.gr/sites/default/files/mbc/useful/Marketing_defined.pdf</a:t>
            </a:r>
            <a:r>
              <a:rPr lang="el-GR"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l-GR" sz="2400" b="1" dirty="0">
                <a:solidFill>
                  <a:schemeClr val="accent2"/>
                </a:solidFill>
                <a:latin typeface="Calibri" panose="020F0502020204030204" pitchFamily="34" charset="0"/>
                <a:cs typeface="Calibri" panose="020F0502020204030204" pitchFamily="34" charset="0"/>
              </a:rPr>
              <a:t>ΣΤΕΛΕΧΟΣ ΤΟΥΡΙΣΤΙΚΩΝ ΕΠΙΧΕΙΡΗΣΕΩΝ</a:t>
            </a:r>
            <a:r>
              <a:rPr lang="el-GR" sz="2000" dirty="0">
                <a:latin typeface="Calibri" panose="020F0502020204030204" pitchFamily="34" charset="0"/>
                <a:cs typeface="Calibri" panose="020F0502020204030204" pitchFamily="34" charset="0"/>
              </a:rPr>
              <a:t>: Ενασχόληση με την τουριστική βιομηχανία (διοίκηση ξενοδοχειακών μονάδων, τουριστικών γραφείων οργάνωσης εκδρομών, ταξιδιωτική βιομηχανία, εναλλακτικές μορφές τουρισμού). </a:t>
            </a:r>
          </a:p>
          <a:p>
            <a:r>
              <a:rPr lang="en-US" sz="2000" dirty="0">
                <a:latin typeface="Calibri" panose="020F0502020204030204" pitchFamily="34" charset="0"/>
                <a:cs typeface="Calibri" panose="020F0502020204030204" pitchFamily="34" charset="0"/>
                <a:hlinkClick r:id="rId6"/>
              </a:rPr>
              <a:t>http://edujob.gr/node/159336</a:t>
            </a:r>
            <a:endParaRPr lang="el-GR"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hlinkClick r:id="rId7"/>
              </a:rPr>
              <a:t>https://www.youtube.com/watch?v=ZlWwz61xtVs</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a:p>
            <a:r>
              <a:rPr lang="el-GR" sz="2400" b="1" dirty="0">
                <a:solidFill>
                  <a:schemeClr val="accent2"/>
                </a:solidFill>
                <a:latin typeface="Calibri" panose="020F0502020204030204" pitchFamily="34" charset="0"/>
                <a:cs typeface="Calibri" panose="020F0502020204030204" pitchFamily="34" charset="0"/>
              </a:rPr>
              <a:t>ΕΙΔΙΚΗ ΑΓΩΓΗ</a:t>
            </a:r>
            <a:r>
              <a:rPr lang="el-GR" sz="2000" dirty="0">
                <a:latin typeface="Calibri" panose="020F0502020204030204" pitchFamily="34" charset="0"/>
                <a:cs typeface="Calibri" panose="020F0502020204030204" pitchFamily="34" charset="0"/>
              </a:rPr>
              <a:t>: Στήριξη στην εκπαιδευτική διαδικασία παιδιών και εφήβων σε ανάγκη (άτομα με αναπηρία/ειδικές εκπαιδευτικές ανάγκες - ΜΔ). </a:t>
            </a:r>
            <a:r>
              <a:rPr lang="en-US" sz="2000" dirty="0">
                <a:latin typeface="Calibri" panose="020F0502020204030204" pitchFamily="34" charset="0"/>
                <a:cs typeface="Calibri" panose="020F0502020204030204" pitchFamily="34" charset="0"/>
                <a:hlinkClick r:id="rId8"/>
              </a:rPr>
              <a:t>https://el.wikipedia.org/wiki/%CE%95%CE%B9%CE%B4%CE%B9%CE%BA%CE%AE_%CE%B1%CE%B3%CF%89%CE%B3%CE%AE</a:t>
            </a:r>
            <a:endParaRPr lang="el-GR"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hlinkClick r:id="rId9"/>
              </a:rPr>
              <a:t>https://www.youtube.com/watch?v=okG00R9V2uY</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0282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D91E01B-3361-746B-DA9F-C670F7AC7045}"/>
              </a:ext>
            </a:extLst>
          </p:cNvPr>
          <p:cNvSpPr txBox="1"/>
          <p:nvPr/>
        </p:nvSpPr>
        <p:spPr>
          <a:xfrm>
            <a:off x="640084" y="1058091"/>
            <a:ext cx="17007832" cy="11110734"/>
          </a:xfrm>
          <a:prstGeom prst="rect">
            <a:avLst/>
          </a:prstGeom>
          <a:noFill/>
        </p:spPr>
        <p:txBody>
          <a:bodyPr wrap="square" rtlCol="0">
            <a:spAutoFit/>
          </a:bodyPr>
          <a:lstStyle/>
          <a:p>
            <a:r>
              <a:rPr lang="el-GR" sz="3200" b="1" dirty="0">
                <a:solidFill>
                  <a:schemeClr val="accent2"/>
                </a:solidFill>
                <a:latin typeface="Calibri" panose="020F0502020204030204" pitchFamily="34" charset="0"/>
                <a:cs typeface="Calibri" panose="020F0502020204030204" pitchFamily="34" charset="0"/>
              </a:rPr>
              <a:t>ΕΝΑΛΛΑΚΤΙΚΕΣ ΕΚΠΑΙΔΕΥΤΙΚΕΣ / ΕΠΑΓΓΕΛΜΑΤΙΚΕΣ ΔΙΑΔΡΟΜΕΣ</a:t>
            </a:r>
            <a:r>
              <a:rPr lang="en-US" sz="3200" b="1" dirty="0">
                <a:solidFill>
                  <a:schemeClr val="accent2"/>
                </a:solidFill>
                <a:latin typeface="Calibri" panose="020F0502020204030204" pitchFamily="34" charset="0"/>
                <a:cs typeface="Calibri" panose="020F0502020204030204" pitchFamily="34" charset="0"/>
              </a:rPr>
              <a:t> ii</a:t>
            </a:r>
            <a:endParaRPr lang="el-GR" sz="3200" b="1" dirty="0">
              <a:solidFill>
                <a:schemeClr val="accent2"/>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400" b="1" i="0" u="none" strike="noStrike" kern="0" cap="none" spc="0" normalizeH="0" baseline="0" noProof="0" dirty="0">
                <a:ln>
                  <a:noFill/>
                </a:ln>
                <a:solidFill>
                  <a:srgbClr val="ED7D31"/>
                </a:solidFill>
                <a:effectLst/>
                <a:uLnTx/>
                <a:uFillTx/>
                <a:latin typeface="Calibri" panose="020F0502020204030204" pitchFamily="34" charset="0"/>
                <a:cs typeface="Calibri" panose="020F0502020204030204" pitchFamily="34" charset="0"/>
                <a:sym typeface="Arial"/>
              </a:rPr>
              <a:t>ΕΠΙΚΟΙΝΩΝΙΑ ΚΑΙ ΔΗΜΟΣΙΕΣ ΣΧΕΣΕΙΣ</a:t>
            </a:r>
            <a:r>
              <a:rPr kumimoji="0" 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Ανάπτυξη μεθόδων που συμβάλλουν στη μετάδοση μηνυμάτων για τη δημιουργία θετικής εικόνας των προϊόντων, των υπηρεσιών και της δραστηριότητας ενός οργανισμού.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2"/>
              </a:rPr>
              <a:t>http://edujob.gr/node/360</a:t>
            </a:r>
            <a:endParaRPr kumimoji="0" 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endParaRPr lang="el-GR" sz="2400" b="1" dirty="0">
              <a:solidFill>
                <a:schemeClr val="accent2"/>
              </a:solidFill>
              <a:latin typeface="Calibri" panose="020F0502020204030204" pitchFamily="34" charset="0"/>
              <a:cs typeface="Calibri" panose="020F0502020204030204" pitchFamily="34" charset="0"/>
            </a:endParaRPr>
          </a:p>
          <a:p>
            <a:r>
              <a:rPr lang="el-GR" sz="2400" b="1" dirty="0">
                <a:solidFill>
                  <a:schemeClr val="accent2"/>
                </a:solidFill>
                <a:latin typeface="Calibri" panose="020F0502020204030204" pitchFamily="34" charset="0"/>
                <a:cs typeface="Calibri" panose="020F0502020204030204" pitchFamily="34" charset="0"/>
              </a:rPr>
              <a:t>ΔΙΑΧΕΙΡΙΣΗ ΑΝΘΡΩΠΙΝΟΥ ΔΥΝΑΜΙΚΟΥ</a:t>
            </a:r>
            <a:r>
              <a:rPr lang="el-GR" sz="2000" dirty="0">
                <a:latin typeface="Calibri" panose="020F0502020204030204" pitchFamily="34" charset="0"/>
                <a:cs typeface="Calibri" panose="020F0502020204030204" pitchFamily="34" charset="0"/>
              </a:rPr>
              <a:t>: ασχολείται με την προσέλκυση, την εκπαίδευση, την αξιολόγηση και την ανταμοιβή του ανθρωπίνου δυναμικού, λαμβάνοντας υπόψη τις εργασιακές σχέσεις, την υγεία, την ασφάλεια και τη δικαιοσύνη και θεωρώντας τον άνθρωπο ως το σημαντικότερο παράγοντα για την επίτευξη των στόχων της οργάνωσης. Επίσης είναι το γνωστικό/ακαδημαϊκό αντικείμενο διδασκαλίας που εκπαιδεύει τα μελλοντικά στελέχη επιχειρήσεων στον χειρισμό ανάλογων καταστάσεων</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hlinkClick r:id="rId3"/>
              </a:rPr>
              <a:t>https://yourcareer.gr/%CE%B4%CE%B9%CE%B1%CF%87%CE%B5%CE%B9%CF%81%CE%B9%CF%83%CE%B7-%CE%B1%CE%BD%CE%B8%CF%81%CF%89%CF%80%CE%B9%CE%BD%CE%BF%CF%85-%CE%B4%CF%85%CE%BD%CE%B1%CE%BC%CE%B9%CE%BA%CE%BF%CF%85-%CF%89%CF%83-%CE%B5/</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a:p>
            <a:r>
              <a:rPr lang="el-GR" sz="2400" b="1" dirty="0">
                <a:solidFill>
                  <a:schemeClr val="accent2"/>
                </a:solidFill>
                <a:latin typeface="Calibri" panose="020F0502020204030204" pitchFamily="34" charset="0"/>
                <a:cs typeface="Calibri" panose="020F0502020204030204" pitchFamily="34" charset="0"/>
              </a:rPr>
              <a:t>ΣΥΜΒΟΥΛΟΣ ΣΤΑΔΙΟΔΡΟΜΙΑΣ</a:t>
            </a:r>
            <a:r>
              <a:rPr lang="el-GR" sz="2000" dirty="0">
                <a:latin typeface="Calibri" panose="020F0502020204030204" pitchFamily="34" charset="0"/>
                <a:cs typeface="Calibri" panose="020F0502020204030204" pitchFamily="34" charset="0"/>
              </a:rPr>
              <a:t>: Ενδυνάμωση μαθητών και ενηλίκων στο σχεδιασμό της εκπαιδευτικής και επαγγελματικής εμπειρίας. </a:t>
            </a:r>
          </a:p>
          <a:p>
            <a:r>
              <a:rPr lang="en-US" sz="2000" dirty="0">
                <a:latin typeface="Calibri" panose="020F0502020204030204" pitchFamily="34" charset="0"/>
                <a:cs typeface="Calibri" panose="020F0502020204030204" pitchFamily="34" charset="0"/>
                <a:hlinkClick r:id="rId4"/>
              </a:rPr>
              <a:t>http://edujob.gr/node/321</a:t>
            </a:r>
            <a:endParaRPr lang="el-GR"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hlinkClick r:id="rId5"/>
              </a:rPr>
              <a:t>https://www.youtube.com/watch?v=MV1_RV2o8RA</a:t>
            </a:r>
            <a:r>
              <a:rPr lang="el-G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p>
          <a:p>
            <a:endParaRPr lang="el-GR" sz="2000" dirty="0">
              <a:latin typeface="Calibri" panose="020F0502020204030204" pitchFamily="34" charset="0"/>
              <a:cs typeface="Calibri" panose="020F0502020204030204" pitchFamily="34" charset="0"/>
            </a:endParaRPr>
          </a:p>
          <a:p>
            <a:r>
              <a:rPr lang="el-GR" sz="2400" b="1" dirty="0">
                <a:solidFill>
                  <a:schemeClr val="accent2"/>
                </a:solidFill>
                <a:latin typeface="Calibri" panose="020F0502020204030204" pitchFamily="34" charset="0"/>
                <a:cs typeface="Calibri" panose="020F0502020204030204" pitchFamily="34" charset="0"/>
              </a:rPr>
              <a:t>ΣΤΕΛΕΧΟΣ ΟΡΓΑΝΙΣΜΩΝ ΠΟΛΙΤΙΣΜΟΥ</a:t>
            </a:r>
            <a:r>
              <a:rPr lang="el-GR" sz="2000" dirty="0">
                <a:latin typeface="Calibri" panose="020F0502020204030204" pitchFamily="34" charset="0"/>
                <a:cs typeface="Calibri" panose="020F0502020204030204" pitchFamily="34" charset="0"/>
              </a:rPr>
              <a:t>: Διοίκηση πολιτιστικών οργανισμών, διοργάνωση πολιτιστικών εκδηλώσεων, διαχείριση πολιτισμικών αγαθών. </a:t>
            </a:r>
            <a:r>
              <a:rPr lang="en-US" sz="2000" dirty="0">
                <a:latin typeface="Calibri" panose="020F0502020204030204" pitchFamily="34" charset="0"/>
                <a:cs typeface="Calibri" panose="020F0502020204030204" pitchFamily="34" charset="0"/>
                <a:hlinkClick r:id="rId6"/>
              </a:rPr>
              <a:t>http://edujob.gr/node/22034</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a:p>
            <a:r>
              <a:rPr lang="el-GR" sz="2400" b="1" dirty="0">
                <a:solidFill>
                  <a:schemeClr val="accent2"/>
                </a:solidFill>
                <a:latin typeface="Calibri" panose="020F0502020204030204" pitchFamily="34" charset="0"/>
                <a:cs typeface="Calibri" panose="020F0502020204030204" pitchFamily="34" charset="0"/>
              </a:rPr>
              <a:t>ΕΤΑΙΡΙΚΗ ΚΟΙΝΩΝΙΚΗ ΕΥΘΥΝΗ (</a:t>
            </a:r>
            <a:r>
              <a:rPr lang="en-US" sz="2400" b="1" dirty="0" err="1">
                <a:solidFill>
                  <a:schemeClr val="accent2"/>
                </a:solidFill>
                <a:latin typeface="Calibri" panose="020F0502020204030204" pitchFamily="34" charset="0"/>
                <a:cs typeface="Calibri" panose="020F0502020204030204" pitchFamily="34" charset="0"/>
              </a:rPr>
              <a:t>Csr</a:t>
            </a:r>
            <a:r>
              <a:rPr lang="el-GR" sz="2400" b="1" dirty="0">
                <a:solidFill>
                  <a:schemeClr val="accent2"/>
                </a:solidFill>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Σχεδιασμός δραστηριοτήτων με αντίκτυπο στο κοινωνικό σύνολο και το περιβάλλον με γνώμονα την ανθρώπινη αξιοπρέπεια, την παροχή ίσων ευκαιριών, τον σεβασμό στο περιβάλλον και τη βελτίωση της ποιότητας ζωής. </a:t>
            </a:r>
            <a:r>
              <a:rPr lang="en-US" sz="2000" dirty="0">
                <a:latin typeface="Calibri" panose="020F0502020204030204" pitchFamily="34" charset="0"/>
                <a:cs typeface="Calibri" panose="020F0502020204030204" pitchFamily="34" charset="0"/>
                <a:hlinkClick r:id="rId7"/>
              </a:rPr>
              <a:t>https://el.wikipedia.org/wiki/%CE%95%CF%84%CE%B1%CE%B9%CF%81%CE%B9%CE%BA%CE%AE_%CE%BA%CE%BF%CE%B9%CE%BD%CF%89%CE%BD%CE%B9%CE%BA%CE%AE_%CE%B5%CF%85%CE%B8%CF%8D%CE%BD%CE%B7</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9474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56FD1F-2FAE-491C-5C90-BCFC8866093C}"/>
              </a:ext>
            </a:extLst>
          </p:cNvPr>
          <p:cNvSpPr>
            <a:spLocks noGrp="1"/>
          </p:cNvSpPr>
          <p:nvPr>
            <p:ph type="title"/>
          </p:nvPr>
        </p:nvSpPr>
        <p:spPr>
          <a:xfrm>
            <a:off x="8294914" y="7781236"/>
            <a:ext cx="9127800" cy="1613478"/>
          </a:xfrm>
        </p:spPr>
        <p:txBody>
          <a:bodyPr spcFirstLastPara="1" vert="horz" wrap="square" lIns="137160" tIns="68580" rIns="137160" bIns="68580" rtlCol="0" anchor="ctr" anchorCtr="0">
            <a:normAutofit fontScale="90000"/>
          </a:bodyPr>
          <a:lstStyle/>
          <a:p>
            <a:pPr algn="r" defTabSz="1371600"/>
            <a:r>
              <a:rPr lang="en-US" sz="1800" b="1" dirty="0">
                <a:hlinkClick r:id="rId2">
                  <a:extLst>
                    <a:ext uri="{A12FA001-AC4F-418D-AE19-62706E023703}">
                      <ahyp:hlinkClr xmlns:ahyp="http://schemas.microsoft.com/office/drawing/2018/hyperlinkcolor" xmlns="" val="tx"/>
                    </a:ext>
                  </a:extLst>
                </a:hlinkClick>
              </a:rPr>
              <a:t>https://career.uoa.gr/</a:t>
            </a:r>
            <a:r>
              <a:rPr lang="el-GR" sz="1800" b="1" dirty="0"/>
              <a:t> </a:t>
            </a:r>
            <a:r>
              <a:rPr lang="en-US" sz="1800" b="1" dirty="0"/>
              <a:t/>
            </a:r>
            <a:br>
              <a:rPr lang="en-US" sz="1800" b="1" dirty="0"/>
            </a:br>
            <a:r>
              <a:rPr lang="en-US" sz="1800" b="1" dirty="0"/>
              <a:t/>
            </a:r>
            <a:br>
              <a:rPr lang="en-US" sz="1800" b="1" dirty="0"/>
            </a:br>
            <a:r>
              <a:rPr lang="en-US" sz="1800" b="1" dirty="0">
                <a:hlinkClick r:id="rId3">
                  <a:extLst>
                    <a:ext uri="{A12FA001-AC4F-418D-AE19-62706E023703}">
                      <ahyp:hlinkClr xmlns:ahyp="http://schemas.microsoft.com/office/drawing/2018/hyperlinkcolor" xmlns="" val="tx"/>
                    </a:ext>
                  </a:extLst>
                </a:hlinkClick>
              </a:rPr>
              <a:t>https://career.uoa.gr/enimerotiko-yliko/</a:t>
            </a:r>
            <a:r>
              <a:rPr lang="el-GR" sz="1800" b="1" dirty="0"/>
              <a:t> </a:t>
            </a:r>
            <a:br>
              <a:rPr lang="el-GR" sz="1800" b="1" dirty="0"/>
            </a:br>
            <a:r>
              <a:rPr lang="el-GR" sz="1800" b="1" dirty="0"/>
              <a:t/>
            </a:r>
            <a:br>
              <a:rPr lang="el-GR" sz="1800" b="1" dirty="0"/>
            </a:br>
            <a:r>
              <a:rPr lang="en-US" sz="1800" b="1" dirty="0">
                <a:hlinkClick r:id="rId4">
                  <a:extLst>
                    <a:ext uri="{A12FA001-AC4F-418D-AE19-62706E023703}">
                      <ahyp:hlinkClr xmlns:ahyp="http://schemas.microsoft.com/office/drawing/2018/hyperlinkcolor" xmlns="" val="tx"/>
                    </a:ext>
                  </a:extLst>
                </a:hlinkClick>
              </a:rPr>
              <a:t>https://www.larissanet.gr/2022/12/17/imeres-karieras-sto-ekpa-me-symmetochi-larisaion-epicheirimation/</a:t>
            </a:r>
            <a:r>
              <a:rPr lang="el-GR" sz="1800" b="1" dirty="0"/>
              <a:t> </a:t>
            </a:r>
            <a:br>
              <a:rPr lang="el-GR" sz="1800" b="1" dirty="0"/>
            </a:br>
            <a:r>
              <a:rPr lang="el-GR" sz="1800" b="1" dirty="0"/>
              <a:t/>
            </a:r>
            <a:br>
              <a:rPr lang="el-GR" sz="1800" b="1" dirty="0"/>
            </a:br>
            <a:r>
              <a:rPr lang="en-US" sz="1800" b="1" dirty="0">
                <a:hlinkClick r:id="rId5">
                  <a:extLst>
                    <a:ext uri="{A12FA001-AC4F-418D-AE19-62706E023703}">
                      <ahyp:hlinkClr xmlns:ahyp="http://schemas.microsoft.com/office/drawing/2018/hyperlinkcolor" xmlns="" val="tx"/>
                    </a:ext>
                  </a:extLst>
                </a:hlinkClick>
              </a:rPr>
              <a:t>https://www.youtube.com/watch?v=pgnYI7ybrpY&amp;t=430s</a:t>
            </a:r>
            <a:r>
              <a:rPr lang="el-GR" sz="1800" b="1" dirty="0"/>
              <a:t> </a:t>
            </a:r>
            <a:endParaRPr lang="en-US" sz="1800" b="1" dirty="0"/>
          </a:p>
        </p:txBody>
      </p:sp>
      <p:pic>
        <p:nvPicPr>
          <p:cNvPr id="8" name="Θέση περιεχομένου 7" descr="Εικόνα που περιέχει κείμενο&#10;&#10;Περιγραφή που δημιουργήθηκε αυτόματα">
            <a:extLst>
              <a:ext uri="{FF2B5EF4-FFF2-40B4-BE49-F238E27FC236}">
                <a16:creationId xmlns:a16="http://schemas.microsoft.com/office/drawing/2014/main" xmlns="" id="{E5723B24-912A-E14B-AE2E-6C98B0E934CA}"/>
              </a:ext>
            </a:extLst>
          </p:cNvPr>
          <p:cNvPicPr>
            <a:picLocks noGrp="1" noChangeAspect="1"/>
          </p:cNvPicPr>
          <p:nvPr>
            <p:ph idx="4294967295"/>
          </p:nvPr>
        </p:nvPicPr>
        <p:blipFill>
          <a:blip r:embed="rId6"/>
          <a:stretch>
            <a:fillRect/>
          </a:stretch>
        </p:blipFill>
        <p:spPr>
          <a:xfrm>
            <a:off x="6019877" y="5567013"/>
            <a:ext cx="4803774" cy="2714626"/>
          </a:xfrm>
          <a:prstGeom prst="rect">
            <a:avLst/>
          </a:prstGeom>
          <a:ln>
            <a:noFill/>
          </a:ln>
          <a:effectLst>
            <a:outerShdw blurRad="292100" dist="139700" dir="2700000" algn="tl" rotWithShape="0">
              <a:srgbClr val="333333">
                <a:alpha val="65000"/>
              </a:srgbClr>
            </a:outerShdw>
          </a:effectLst>
        </p:spPr>
      </p:pic>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xmlns="" id="{3FFAB40A-D195-AC93-E59D-90CB9184F88C}"/>
              </a:ext>
            </a:extLst>
          </p:cNvPr>
          <p:cNvPicPr>
            <a:picLocks noChangeAspect="1"/>
          </p:cNvPicPr>
          <p:nvPr/>
        </p:nvPicPr>
        <p:blipFill>
          <a:blip r:embed="rId7"/>
          <a:stretch>
            <a:fillRect/>
          </a:stretch>
        </p:blipFill>
        <p:spPr>
          <a:xfrm>
            <a:off x="7098056" y="1538434"/>
            <a:ext cx="5029200" cy="2840736"/>
          </a:xfrm>
          <a:prstGeom prst="rect">
            <a:avLst/>
          </a:prstGeom>
          <a:ln>
            <a:noFill/>
          </a:ln>
          <a:effectLst>
            <a:outerShdw blurRad="292100" dist="139700" dir="2700000" algn="tl" rotWithShape="0">
              <a:srgbClr val="333333">
                <a:alpha val="65000"/>
              </a:srgbClr>
            </a:outerShdw>
          </a:effectLst>
        </p:spPr>
      </p:pic>
      <p:pic>
        <p:nvPicPr>
          <p:cNvPr id="5" name="Εικόνα 4" descr="Εικόνα που περιέχει κείμενο, στιγμιότυπο οθόνης, γραμματοσειρά, έγγραφο&#10;&#10;Περιγραφή που δημιουργήθηκε αυτόματα">
            <a:extLst>
              <a:ext uri="{FF2B5EF4-FFF2-40B4-BE49-F238E27FC236}">
                <a16:creationId xmlns:a16="http://schemas.microsoft.com/office/drawing/2014/main" xmlns="" id="{FDFE5970-2F15-D96F-4332-12737A65C31F}"/>
              </a:ext>
            </a:extLst>
          </p:cNvPr>
          <p:cNvPicPr>
            <a:picLocks noChangeAspect="1"/>
          </p:cNvPicPr>
          <p:nvPr/>
        </p:nvPicPr>
        <p:blipFill rotWithShape="1">
          <a:blip r:embed="rId8"/>
          <a:srcRect b="6118"/>
          <a:stretch/>
        </p:blipFill>
        <p:spPr>
          <a:xfrm>
            <a:off x="321927" y="577599"/>
            <a:ext cx="5107260" cy="8162628"/>
          </a:xfrm>
          <a:prstGeom prst="rect">
            <a:avLst/>
          </a:prstGeom>
          <a:ln>
            <a:noFill/>
          </a:ln>
          <a:effectLst>
            <a:outerShdw blurRad="292100" dist="139700" dir="2700000" algn="tl" rotWithShape="0">
              <a:srgbClr val="333333">
                <a:alpha val="65000"/>
              </a:srgbClr>
            </a:outerShdw>
          </a:effectLst>
        </p:spPr>
      </p:pic>
      <p:pic>
        <p:nvPicPr>
          <p:cNvPr id="11" name="Εικόνα 10" descr="Εικόνα που περιέχει κείμενο, εσωτερικός χώρος, αίθουσα συνεδριάσεων, μέσα&#10;&#10;Περιγραφή που δημιουργήθηκε αυτόματα">
            <a:extLst>
              <a:ext uri="{FF2B5EF4-FFF2-40B4-BE49-F238E27FC236}">
                <a16:creationId xmlns:a16="http://schemas.microsoft.com/office/drawing/2014/main" xmlns="" id="{E610EA57-3942-02A7-5542-2CD43E7A7D49}"/>
              </a:ext>
            </a:extLst>
          </p:cNvPr>
          <p:cNvPicPr>
            <a:picLocks noChangeAspect="1"/>
          </p:cNvPicPr>
          <p:nvPr/>
        </p:nvPicPr>
        <p:blipFill>
          <a:blip r:embed="rId9"/>
          <a:stretch>
            <a:fillRect/>
          </a:stretch>
        </p:blipFill>
        <p:spPr>
          <a:xfrm>
            <a:off x="12858814" y="2519211"/>
            <a:ext cx="4744076" cy="4279404"/>
          </a:xfrm>
          <a:prstGeom prst="rect">
            <a:avLst/>
          </a:prstGeom>
        </p:spPr>
      </p:pic>
    </p:spTree>
    <p:extLst>
      <p:ext uri="{BB962C8B-B14F-4D97-AF65-F5344CB8AC3E}">
        <p14:creationId xmlns:p14="http://schemas.microsoft.com/office/powerpoint/2010/main" val="105509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37"/>
          <p:cNvSpPr txBox="1">
            <a:spLocks noGrp="1"/>
          </p:cNvSpPr>
          <p:nvPr>
            <p:ph type="body" idx="1"/>
          </p:nvPr>
        </p:nvSpPr>
        <p:spPr>
          <a:prstGeom prst="rect">
            <a:avLst/>
          </a:prstGeom>
        </p:spPr>
        <p:txBody>
          <a:bodyPr spcFirstLastPara="1" wrap="square" lIns="182850" tIns="182850" rIns="182850" bIns="182850" anchor="t" anchorCtr="0">
            <a:noAutofit/>
          </a:bodyPr>
          <a:lstStyle/>
          <a:p>
            <a:pPr marL="0" indent="0">
              <a:buNone/>
            </a:pPr>
            <a:endParaRPr dirty="0">
              <a:solidFill>
                <a:schemeClr val="dk1"/>
              </a:solidFill>
            </a:endParaRPr>
          </a:p>
          <a:p>
            <a:pPr marL="0" indent="0">
              <a:buNone/>
            </a:pPr>
            <a:endParaRPr dirty="0">
              <a:solidFill>
                <a:schemeClr val="dk1"/>
              </a:solidFill>
            </a:endParaRPr>
          </a:p>
        </p:txBody>
      </p:sp>
      <p:pic>
        <p:nvPicPr>
          <p:cNvPr id="3" name="Εικόνα 2"/>
          <p:cNvPicPr>
            <a:picLocks noChangeAspect="1"/>
          </p:cNvPicPr>
          <p:nvPr/>
        </p:nvPicPr>
        <p:blipFill>
          <a:blip r:embed="rId3"/>
          <a:stretch>
            <a:fillRect/>
          </a:stretch>
        </p:blipFill>
        <p:spPr>
          <a:xfrm>
            <a:off x="1232738" y="1567010"/>
            <a:ext cx="3110324" cy="6081378"/>
          </a:xfrm>
          <a:prstGeom prst="rect">
            <a:avLst/>
          </a:prstGeom>
        </p:spPr>
      </p:pic>
      <p:pic>
        <p:nvPicPr>
          <p:cNvPr id="4" name="Εικόνα 3"/>
          <p:cNvPicPr>
            <a:picLocks noChangeAspect="1"/>
          </p:cNvPicPr>
          <p:nvPr/>
        </p:nvPicPr>
        <p:blipFill>
          <a:blip r:embed="rId4"/>
          <a:stretch>
            <a:fillRect/>
          </a:stretch>
        </p:blipFill>
        <p:spPr>
          <a:xfrm>
            <a:off x="4804537" y="1596920"/>
            <a:ext cx="3110324" cy="6051468"/>
          </a:xfrm>
          <a:prstGeom prst="rect">
            <a:avLst/>
          </a:prstGeom>
        </p:spPr>
      </p:pic>
      <p:sp>
        <p:nvSpPr>
          <p:cNvPr id="8" name="TextBox 7">
            <a:extLst>
              <a:ext uri="{FF2B5EF4-FFF2-40B4-BE49-F238E27FC236}">
                <a16:creationId xmlns:a16="http://schemas.microsoft.com/office/drawing/2014/main" xmlns="" id="{9DAA4204-00A1-C989-FA4D-54E81BE253E9}"/>
              </a:ext>
            </a:extLst>
          </p:cNvPr>
          <p:cNvSpPr txBox="1"/>
          <p:nvPr/>
        </p:nvSpPr>
        <p:spPr>
          <a:xfrm>
            <a:off x="8376336" y="5369281"/>
            <a:ext cx="9172800" cy="830997"/>
          </a:xfrm>
          <a:prstGeom prst="rect">
            <a:avLst/>
          </a:prstGeom>
          <a:noFill/>
        </p:spPr>
        <p:txBody>
          <a:bodyPr wrap="square">
            <a:spAutoFit/>
          </a:bodyPr>
          <a:lstStyle/>
          <a:p>
            <a:r>
              <a:rPr lang="en-US"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https://career.uoa.gr/wp-content/uploads/2023/05/CV_Guide_PRINT_5mmBleeds.pdf</a:t>
            </a:r>
            <a:r>
              <a:rPr lang="el-GR" sz="2400" dirty="0">
                <a:solidFill>
                  <a:schemeClr val="tx1"/>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xmlns="" id="{BBD1E52A-D02D-2E4E-BE9F-9E46C377A0A0}"/>
              </a:ext>
            </a:extLst>
          </p:cNvPr>
          <p:cNvSpPr txBox="1"/>
          <p:nvPr/>
        </p:nvSpPr>
        <p:spPr>
          <a:xfrm>
            <a:off x="8376336" y="6817391"/>
            <a:ext cx="9439200" cy="830997"/>
          </a:xfrm>
          <a:prstGeom prst="rect">
            <a:avLst/>
          </a:prstGeom>
          <a:noFill/>
        </p:spPr>
        <p:txBody>
          <a:bodyPr wrap="square">
            <a:spAutoFit/>
          </a:bodyPr>
          <a:lstStyle/>
          <a:p>
            <a:r>
              <a:rPr lang="en-US" sz="240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https://career.uoa.gr/wp-content/uploads/2023/05/CL_Guide_PRINT_5mmBleeds.pdf</a:t>
            </a:r>
            <a:r>
              <a:rPr lang="el-GR" sz="24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0716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κειμένου 2">
            <a:extLst>
              <a:ext uri="{FF2B5EF4-FFF2-40B4-BE49-F238E27FC236}">
                <a16:creationId xmlns:a16="http://schemas.microsoft.com/office/drawing/2014/main" xmlns="" id="{EC7F8208-8F11-98B2-0191-E2A176776126}"/>
              </a:ext>
            </a:extLst>
          </p:cNvPr>
          <p:cNvSpPr txBox="1">
            <a:spLocks noGrp="1"/>
          </p:cNvSpPr>
          <p:nvPr>
            <p:ph type="body" idx="1"/>
          </p:nvPr>
        </p:nvSpPr>
        <p:spPr>
          <a:xfrm>
            <a:off x="890957" y="1071154"/>
            <a:ext cx="16925556" cy="8438596"/>
          </a:xfrm>
        </p:spPr>
        <p:txBody>
          <a:bodyPr/>
          <a:lstStyle/>
          <a:p>
            <a:pPr marL="76200" indent="0">
              <a:spcAft>
                <a:spcPct val="0"/>
              </a:spcAft>
              <a:buNone/>
            </a:pPr>
            <a:r>
              <a:rPr lang="el-GR"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"Hope Theory", Μοντέλο Επαγγελματικής Ανάπτυξης Εστιασμένο στην Ελπίδα</a:t>
            </a:r>
            <a:endParaRPr lang="en-US" altLang="el-GR" sz="1800" b="1" dirty="0">
              <a:solidFill>
                <a:schemeClr val="tx1"/>
              </a:solidFill>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n-US" altLang="el-GR" sz="1800" b="1" dirty="0">
                <a:latin typeface="Calibri" panose="020F0502020204030204" pitchFamily="34" charset="0"/>
                <a:ea typeface="Quicksand" charset="0"/>
                <a:cs typeface="Calibri" panose="020F0502020204030204" pitchFamily="34" charset="0"/>
                <a:sym typeface="Quicksand" charset="0"/>
                <a:hlinkClick r:id="rId2"/>
              </a:rPr>
              <a:t>https://www.youtube.com/watch?v=CM5BJIdDBm0&amp;t=235s</a:t>
            </a: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l-GR"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l-GR"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"Hope Theory“</a:t>
            </a:r>
            <a:r>
              <a:rPr lang="en-US"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 </a:t>
            </a:r>
            <a:r>
              <a:rPr lang="el-GR"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Θεωρία της Ελπίδας εστιασμένη σε επαγγελματικά περιβάλλοντα</a:t>
            </a:r>
            <a:endParaRPr lang="en-US" altLang="el-GR" sz="1800" b="1" dirty="0">
              <a:solidFill>
                <a:schemeClr val="tx1"/>
              </a:solidFill>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n-US" altLang="el-GR" sz="1800" b="1" dirty="0">
                <a:latin typeface="Calibri" panose="020F0502020204030204" pitchFamily="34" charset="0"/>
                <a:ea typeface="Quicksand" charset="0"/>
                <a:cs typeface="Calibri" panose="020F0502020204030204" pitchFamily="34" charset="0"/>
                <a:sym typeface="Quicksand" charset="0"/>
                <a:hlinkClick r:id="rId3"/>
              </a:rPr>
              <a:t>https://www.youtube.com/watch?v=igjQ3ybw2UY</a:t>
            </a:r>
            <a:r>
              <a:rPr lang="en-US" altLang="el-GR" sz="1800" b="1" dirty="0">
                <a:latin typeface="Calibri" panose="020F0502020204030204" pitchFamily="34" charset="0"/>
                <a:ea typeface="Quicksand" charset="0"/>
                <a:cs typeface="Calibri" panose="020F0502020204030204" pitchFamily="34" charset="0"/>
                <a:sym typeface="Quicksand" charset="0"/>
              </a:rPr>
              <a:t> </a:t>
            </a:r>
            <a:endParaRPr lang="el-GR"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l-GR"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Η Ελπίδα ως ψυχολογικό όχημα Ζωής</a:t>
            </a:r>
            <a:endParaRPr lang="en-US" altLang="el-GR" sz="1800" b="1" dirty="0">
              <a:solidFill>
                <a:schemeClr val="tx1"/>
              </a:solidFill>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n-US" altLang="el-GR" sz="1800" b="1" dirty="0">
                <a:latin typeface="Calibri" panose="020F0502020204030204" pitchFamily="34" charset="0"/>
                <a:ea typeface="Quicksand" charset="0"/>
                <a:cs typeface="Calibri" panose="020F0502020204030204" pitchFamily="34" charset="0"/>
                <a:sym typeface="Quicksand" charset="0"/>
                <a:hlinkClick r:id="rId4"/>
              </a:rPr>
              <a:t>https://www.youtube.com/watch?v=P8l7fkRevA0&amp;t=9s</a:t>
            </a:r>
            <a:r>
              <a:rPr lang="en-US" altLang="el-GR" sz="1800" b="1" dirty="0">
                <a:latin typeface="Calibri" panose="020F0502020204030204" pitchFamily="34" charset="0"/>
                <a:ea typeface="Quicksand" charset="0"/>
                <a:cs typeface="Calibri" panose="020F0502020204030204" pitchFamily="34" charset="0"/>
                <a:sym typeface="Quicksand" charset="0"/>
              </a:rPr>
              <a:t> </a:t>
            </a:r>
            <a:endParaRPr lang="el-GR"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l-GR"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Η Δύναμη της Ελπίδας στις Αποφάσεις μας</a:t>
            </a:r>
            <a:endParaRPr lang="en-US" altLang="el-GR" sz="1800" b="1" dirty="0">
              <a:solidFill>
                <a:schemeClr val="tx1"/>
              </a:solidFill>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n-US" altLang="el-GR" sz="1800" b="1" dirty="0">
                <a:latin typeface="Calibri" panose="020F0502020204030204" pitchFamily="34" charset="0"/>
                <a:ea typeface="Quicksand" charset="0"/>
                <a:cs typeface="Calibri" panose="020F0502020204030204" pitchFamily="34" charset="0"/>
                <a:sym typeface="Quicksand" charset="0"/>
                <a:hlinkClick r:id="rId5"/>
              </a:rPr>
              <a:t>https://www.youtube.com/watch?v=L8Vr-cOTzJY&amp;t=3181s</a:t>
            </a:r>
            <a:r>
              <a:rPr lang="en-US" altLang="el-GR" sz="1800" b="1" dirty="0">
                <a:latin typeface="Calibri" panose="020F0502020204030204" pitchFamily="34" charset="0"/>
                <a:ea typeface="Quicksand" charset="0"/>
                <a:cs typeface="Calibri" panose="020F0502020204030204" pitchFamily="34" charset="0"/>
                <a:sym typeface="Quicksand" charset="0"/>
              </a:rPr>
              <a:t> </a:t>
            </a:r>
            <a:endParaRPr lang="el-GR"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l-GR"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Πώς με ποιον τρόπο μπορεί να επανακάμψουμε όταν συμβεί ένα στρεσογόνο γεγονός/τραύμα</a:t>
            </a:r>
            <a:endParaRPr lang="en-US" altLang="el-GR" sz="1800" b="1" dirty="0">
              <a:solidFill>
                <a:schemeClr val="tx1"/>
              </a:solidFill>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n-US" altLang="el-GR" sz="1800" b="1" dirty="0">
                <a:latin typeface="Calibri" panose="020F0502020204030204" pitchFamily="34" charset="0"/>
                <a:ea typeface="Quicksand" charset="0"/>
                <a:cs typeface="Calibri" panose="020F0502020204030204" pitchFamily="34" charset="0"/>
                <a:sym typeface="Quicksand" charset="0"/>
                <a:hlinkClick r:id="rId6"/>
              </a:rPr>
              <a:t>https://www.youtube.com/watch?v=jdy2NCktZ-g&amp;t=105s</a:t>
            </a:r>
            <a:r>
              <a:rPr lang="en-US" altLang="el-GR" sz="1800" b="1" dirty="0">
                <a:latin typeface="Calibri" panose="020F0502020204030204" pitchFamily="34" charset="0"/>
                <a:ea typeface="Quicksand" charset="0"/>
                <a:cs typeface="Calibri" panose="020F0502020204030204" pitchFamily="34" charset="0"/>
                <a:sym typeface="Quicksand" charset="0"/>
              </a:rPr>
              <a:t> </a:t>
            </a:r>
            <a:endParaRPr lang="el-GR"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l-GR"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Μιλάμε για την αποτυχία...Αλλιώς !</a:t>
            </a:r>
            <a:endParaRPr lang="en-US" altLang="el-GR" sz="1800" b="1" dirty="0">
              <a:solidFill>
                <a:schemeClr val="tx1"/>
              </a:solidFill>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n-US" altLang="el-GR" sz="1800" b="1" dirty="0">
                <a:latin typeface="Calibri" panose="020F0502020204030204" pitchFamily="34" charset="0"/>
                <a:ea typeface="Quicksand" charset="0"/>
                <a:cs typeface="Calibri" panose="020F0502020204030204" pitchFamily="34" charset="0"/>
                <a:sym typeface="Quicksand" charset="0"/>
                <a:hlinkClick r:id="rId7"/>
              </a:rPr>
              <a:t>https://www.youtube.com/watch?v=yX6US6wEmCU&amp;t=416s</a:t>
            </a:r>
            <a:r>
              <a:rPr lang="en-US" altLang="el-GR" sz="1800" b="1" dirty="0">
                <a:latin typeface="Calibri" panose="020F0502020204030204" pitchFamily="34" charset="0"/>
                <a:ea typeface="Quicksand" charset="0"/>
                <a:cs typeface="Calibri" panose="020F0502020204030204" pitchFamily="34" charset="0"/>
                <a:sym typeface="Quicksand" charset="0"/>
              </a:rPr>
              <a:t> </a:t>
            </a:r>
            <a:endParaRPr lang="el-GR"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l-GR"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l-GR" altLang="el-GR" sz="1800" b="1" dirty="0">
                <a:solidFill>
                  <a:schemeClr val="tx1"/>
                </a:solidFill>
                <a:latin typeface="Calibri" panose="020F0502020204030204" pitchFamily="34" charset="0"/>
                <a:ea typeface="Quicksand" charset="0"/>
                <a:cs typeface="Calibri" panose="020F0502020204030204" pitchFamily="34" charset="0"/>
                <a:sym typeface="Quicksand" charset="0"/>
              </a:rPr>
              <a:t>Ε.Χ.Ε. Αγάπη! Η σύνδεση της έννοιας της αγάπης με τις έννοιες Ένστικτο, Χάος και Ελπίδα!</a:t>
            </a:r>
          </a:p>
          <a:p>
            <a:pPr marL="76200" indent="0">
              <a:spcAft>
                <a:spcPct val="0"/>
              </a:spcAft>
              <a:buNone/>
            </a:pPr>
            <a:r>
              <a:rPr lang="en-US" altLang="el-GR" sz="1800" b="1" dirty="0">
                <a:latin typeface="Calibri" panose="020F0502020204030204" pitchFamily="34" charset="0"/>
                <a:ea typeface="Quicksand" charset="0"/>
                <a:cs typeface="Calibri" panose="020F0502020204030204" pitchFamily="34" charset="0"/>
                <a:sym typeface="Quicksand" charset="0"/>
                <a:hlinkClick r:id="rId8"/>
              </a:rPr>
              <a:t>https://www.youtube.com/watch?v=9VLP524P7YE</a:t>
            </a:r>
            <a:r>
              <a:rPr lang="el-GR" altLang="el-GR" sz="1800" b="1" dirty="0">
                <a:latin typeface="Calibri" panose="020F0502020204030204" pitchFamily="34" charset="0"/>
                <a:ea typeface="Quicksand" charset="0"/>
                <a:cs typeface="Calibri" panose="020F0502020204030204" pitchFamily="34" charset="0"/>
                <a:sym typeface="Quicksand" charset="0"/>
              </a:rPr>
              <a:t> </a:t>
            </a:r>
          </a:p>
          <a:p>
            <a:pPr marL="76200" indent="0">
              <a:spcAft>
                <a:spcPct val="0"/>
              </a:spcAft>
              <a:buNone/>
            </a:pPr>
            <a:endParaRPr lang="el-GR"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l-GR" altLang="el-GR" sz="1800" b="1" dirty="0">
                <a:latin typeface="Calibri" panose="020F0502020204030204" pitchFamily="34" charset="0"/>
                <a:ea typeface="Quicksand" charset="0"/>
                <a:cs typeface="Calibri" panose="020F0502020204030204" pitchFamily="34" charset="0"/>
                <a:sym typeface="Quicksand" charset="0"/>
              </a:rPr>
              <a:t>Διαδίκτυο &amp; Εφηβεία! Άραγε, Συρρίκνωση ή Επέκταση του κόσμου των παιδιών;</a:t>
            </a:r>
            <a:endParaRPr lang="en-US" altLang="el-GR" sz="1800" b="1" dirty="0">
              <a:latin typeface="Calibri" panose="020F0502020204030204" pitchFamily="34" charset="0"/>
              <a:ea typeface="Quicksand" charset="0"/>
              <a:cs typeface="Calibri" panose="020F0502020204030204" pitchFamily="34" charset="0"/>
              <a:sym typeface="Quicksand" charset="0"/>
            </a:endParaRPr>
          </a:p>
          <a:p>
            <a:pPr marL="76200" indent="0">
              <a:spcAft>
                <a:spcPct val="0"/>
              </a:spcAft>
              <a:buNone/>
            </a:pPr>
            <a:r>
              <a:rPr lang="en-US" altLang="el-GR" sz="1800" b="1" dirty="0">
                <a:latin typeface="Calibri" panose="020F0502020204030204" pitchFamily="34" charset="0"/>
                <a:ea typeface="Quicksand" charset="0"/>
                <a:cs typeface="Calibri" panose="020F0502020204030204" pitchFamily="34" charset="0"/>
                <a:sym typeface="Quicksand" charset="0"/>
                <a:hlinkClick r:id="rId9"/>
              </a:rPr>
              <a:t>https://www.youtube.com/watch?v=V31KLhCxhKM&amp;t=2245s</a:t>
            </a:r>
            <a:r>
              <a:rPr lang="en-US" altLang="el-GR" sz="1800" b="1" dirty="0">
                <a:latin typeface="Calibri" panose="020F0502020204030204" pitchFamily="34" charset="0"/>
                <a:ea typeface="Quicksand" charset="0"/>
                <a:cs typeface="Calibri" panose="020F0502020204030204" pitchFamily="34" charset="0"/>
                <a:sym typeface="Quicksand" charset="0"/>
              </a:rPr>
              <a:t> </a:t>
            </a:r>
          </a:p>
        </p:txBody>
      </p:sp>
      <p:sp>
        <p:nvSpPr>
          <p:cNvPr id="40963" name="Θέση αριθμού διαφάνειας 3">
            <a:extLst>
              <a:ext uri="{FF2B5EF4-FFF2-40B4-BE49-F238E27FC236}">
                <a16:creationId xmlns:a16="http://schemas.microsoft.com/office/drawing/2014/main" xmlns="" id="{966D1988-1F3C-EB0C-7506-800DE861BF0F}"/>
              </a:ext>
            </a:extLst>
          </p:cNvPr>
          <p:cNvSpPr>
            <a:spLocks noGrp="1" noChangeArrowheads="1"/>
          </p:cNvSpPr>
          <p:nvPr>
            <p:ph type="sldNum" sz="quarter" idx="4294967295"/>
          </p:nvPr>
        </p:nvSpPr>
        <p:spPr>
          <a:xfrm>
            <a:off x="17189451" y="9502776"/>
            <a:ext cx="1098550" cy="6318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1485900" indent="-57150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2286000" indent="-45720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200400" indent="-45720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4114800" indent="-45720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5029200" indent="-457200" eaLnBrk="0" fontAlgn="base" hangingPunct="0">
              <a:spcBef>
                <a:spcPct val="0"/>
              </a:spcBef>
              <a:spcAft>
                <a:spcPct val="0"/>
              </a:spcAft>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5943600" indent="-457200" eaLnBrk="0" fontAlgn="base" hangingPunct="0">
              <a:spcBef>
                <a:spcPct val="0"/>
              </a:spcBef>
              <a:spcAft>
                <a:spcPct val="0"/>
              </a:spcAft>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6858000" indent="-457200" eaLnBrk="0" fontAlgn="base" hangingPunct="0">
              <a:spcBef>
                <a:spcPct val="0"/>
              </a:spcBef>
              <a:spcAft>
                <a:spcPct val="0"/>
              </a:spcAft>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7772400" indent="-457200" eaLnBrk="0" fontAlgn="base" hangingPunct="0">
              <a:spcBef>
                <a:spcPct val="0"/>
              </a:spcBef>
              <a:spcAft>
                <a:spcPct val="0"/>
              </a:spcAft>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defTabSz="1828800" fontAlgn="base">
              <a:spcBef>
                <a:spcPct val="0"/>
              </a:spcBef>
              <a:spcAft>
                <a:spcPct val="0"/>
              </a:spcAft>
              <a:buNone/>
              <a:defRPr/>
            </a:pPr>
            <a:fld id="{441356EE-EAE7-4937-8BF2-33E16DCAA4C9}" type="slidenum">
              <a:rPr lang="el-GR" altLang="el-GR" sz="2400" kern="1200">
                <a:solidFill>
                  <a:srgbClr val="39C0BA"/>
                </a:solidFill>
                <a:latin typeface="Quicksand" charset="0"/>
                <a:ea typeface="+mn-ea"/>
                <a:sym typeface="Quicksand" charset="0"/>
              </a:rPr>
              <a:pPr algn="r" defTabSz="1828800" fontAlgn="base">
                <a:spcBef>
                  <a:spcPct val="0"/>
                </a:spcBef>
                <a:spcAft>
                  <a:spcPct val="0"/>
                </a:spcAft>
                <a:buNone/>
                <a:defRPr/>
              </a:pPr>
              <a:t>14</a:t>
            </a:fld>
            <a:endParaRPr lang="el-GR" altLang="el-GR" sz="2400" kern="1200">
              <a:solidFill>
                <a:srgbClr val="39C0BA"/>
              </a:solidFill>
              <a:latin typeface="Quicksand" charset="0"/>
              <a:ea typeface="+mn-ea"/>
              <a:sym typeface="Quicksand" charset="0"/>
            </a:endParaRPr>
          </a:p>
        </p:txBody>
      </p:sp>
      <p:pic>
        <p:nvPicPr>
          <p:cNvPr id="40965" name="Εικόνα 4">
            <a:extLst>
              <a:ext uri="{FF2B5EF4-FFF2-40B4-BE49-F238E27FC236}">
                <a16:creationId xmlns:a16="http://schemas.microsoft.com/office/drawing/2014/main" xmlns="" id="{58A02915-D901-D916-240E-6BB8E1B35B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90092" y="402438"/>
            <a:ext cx="47879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Εικόνα 6">
            <a:extLst>
              <a:ext uri="{FF2B5EF4-FFF2-40B4-BE49-F238E27FC236}">
                <a16:creationId xmlns:a16="http://schemas.microsoft.com/office/drawing/2014/main" xmlns="" id="{E6AEFCBE-C677-86F4-DCC9-1FE66E3B102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590093" y="6339406"/>
            <a:ext cx="48069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1">
            <a:extLst>
              <a:ext uri="{FF2B5EF4-FFF2-40B4-BE49-F238E27FC236}">
                <a16:creationId xmlns:a16="http://schemas.microsoft.com/office/drawing/2014/main" xmlns="" id="{37111C5F-6E99-9203-4158-37E118C70580}"/>
              </a:ext>
            </a:extLst>
          </p:cNvPr>
          <p:cNvSpPr txBox="1">
            <a:spLocks noChangeArrowheads="1"/>
          </p:cNvSpPr>
          <p:nvPr/>
        </p:nvSpPr>
        <p:spPr bwMode="auto">
          <a:xfrm>
            <a:off x="9178564" y="8687651"/>
            <a:ext cx="1017587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828800" eaLnBrk="0" fontAlgn="base" hangingPunct="0">
              <a:spcBef>
                <a:spcPct val="0"/>
              </a:spcBef>
              <a:spcAft>
                <a:spcPct val="0"/>
              </a:spcAft>
              <a:buClrTx/>
              <a:buNone/>
              <a:defRPr/>
            </a:pPr>
            <a:r>
              <a:rPr lang="el-GR" altLang="en-US" sz="2000" u="sng" kern="1200" dirty="0">
                <a:latin typeface="Calibri" panose="020F0502020204030204" pitchFamily="34" charset="0"/>
                <a:ea typeface="+mn-ea"/>
                <a:cs typeface="Calibri" panose="020F0502020204030204" pitchFamily="34" charset="0"/>
                <a:hlinkClick r:id="" action="ppaction://noaction">
                  <a:extLst>
                    <a:ext uri="{A12FA001-AC4F-418D-AE19-62706E023703}">
                      <ahyp:hlinkClr xmlns:ahyp="http://schemas.microsoft.com/office/drawing/2018/hyperlinkcolor" xmlns="" val="tx"/>
                    </a:ext>
                  </a:extLst>
                </a:hlinkClick>
              </a:rPr>
              <a:t>Αριστείδης Λορέντζος</a:t>
            </a:r>
          </a:p>
          <a:p>
            <a:pPr defTabSz="1828800" eaLnBrk="0" fontAlgn="base" hangingPunct="0">
              <a:spcBef>
                <a:spcPct val="0"/>
              </a:spcBef>
              <a:spcAft>
                <a:spcPct val="0"/>
              </a:spcAft>
              <a:buClrTx/>
              <a:buNone/>
              <a:defRPr/>
            </a:pPr>
            <a:r>
              <a:rPr lang="el-GR" altLang="en-US" sz="2000" u="sng" kern="1200" dirty="0">
                <a:latin typeface="Calibri" panose="020F0502020204030204" pitchFamily="34" charset="0"/>
                <a:ea typeface="+mn-ea"/>
                <a:cs typeface="Calibri" panose="020F0502020204030204" pitchFamily="34" charset="0"/>
                <a:hlinkClick r:id="" action="ppaction://noaction">
                  <a:extLst>
                    <a:ext uri="{A12FA001-AC4F-418D-AE19-62706E023703}">
                      <ahyp:hlinkClr xmlns:ahyp="http://schemas.microsoft.com/office/drawing/2018/hyperlinkcolor" xmlns="" val="tx"/>
                    </a:ext>
                  </a:extLst>
                </a:hlinkClick>
              </a:rPr>
              <a:t>Ψυχολόγος – Σύμβουλος Επαγγελματικού Προσανατολισμού (</a:t>
            </a:r>
            <a:r>
              <a:rPr lang="en-US" altLang="en-US" sz="2000" u="sng" kern="1200" dirty="0">
                <a:latin typeface="Calibri" panose="020F0502020204030204" pitchFamily="34" charset="0"/>
                <a:ea typeface="+mn-ea"/>
                <a:cs typeface="Calibri" panose="020F0502020204030204" pitchFamily="34" charset="0"/>
                <a:hlinkClick r:id="rId12">
                  <a:extLst>
                    <a:ext uri="{A12FA001-AC4F-418D-AE19-62706E023703}">
                      <ahyp:hlinkClr xmlns:ahyp="http://schemas.microsoft.com/office/drawing/2018/hyperlinkcolor" xmlns="" val="tx"/>
                    </a:ext>
                  </a:extLst>
                </a:hlinkClick>
              </a:rPr>
              <a:t>M.Sc.</a:t>
            </a:r>
            <a:r>
              <a:rPr lang="el-GR" altLang="en-US" sz="2000" u="sng" kern="1200" dirty="0">
                <a:latin typeface="Calibri" panose="020F0502020204030204" pitchFamily="34" charset="0"/>
                <a:ea typeface="+mn-ea"/>
                <a:cs typeface="Calibri" panose="020F0502020204030204" pitchFamily="34" charset="0"/>
                <a:hlinkClick r:id="rId12">
                  <a:extLst>
                    <a:ext uri="{A12FA001-AC4F-418D-AE19-62706E023703}">
                      <ahyp:hlinkClr xmlns:ahyp="http://schemas.microsoft.com/office/drawing/2018/hyperlinkcolor" xmlns="" val="tx"/>
                    </a:ext>
                  </a:extLst>
                </a:hlinkClick>
              </a:rPr>
              <a:t>)</a:t>
            </a:r>
          </a:p>
          <a:p>
            <a:pPr defTabSz="1828800" eaLnBrk="0" fontAlgn="base" hangingPunct="0">
              <a:spcBef>
                <a:spcPct val="0"/>
              </a:spcBef>
              <a:spcAft>
                <a:spcPct val="0"/>
              </a:spcAft>
              <a:buClrTx/>
              <a:buNone/>
              <a:defRPr/>
            </a:pPr>
            <a:r>
              <a:rPr lang="en-US" altLang="en-US" sz="1600" kern="1200" dirty="0">
                <a:latin typeface="Calibri" panose="020F0502020204030204" pitchFamily="34" charset="0"/>
                <a:ea typeface="+mn-ea"/>
                <a:cs typeface="Calibri" panose="020F0502020204030204" pitchFamily="34" charset="0"/>
                <a:hlinkClick r:id="rId12">
                  <a:extLst>
                    <a:ext uri="{A12FA001-AC4F-418D-AE19-62706E023703}">
                      <ahyp:hlinkClr xmlns:ahyp="http://schemas.microsoft.com/office/drawing/2018/hyperlinkcolor" xmlns="" val="tx"/>
                    </a:ext>
                  </a:extLst>
                </a:hlinkClick>
              </a:rPr>
              <a:t>https://www.linkedin.com/in/arislorentzos/</a:t>
            </a:r>
            <a:r>
              <a:rPr lang="el-GR" altLang="en-US" sz="1600" kern="1200" dirty="0">
                <a:solidFill>
                  <a:srgbClr val="FFFFFF"/>
                </a:solidFill>
                <a:latin typeface="Calibri" panose="020F0502020204030204" pitchFamily="34" charset="0"/>
                <a:ea typeface="+mn-ea"/>
                <a:cs typeface="Calibri" panose="020F0502020204030204" pitchFamily="34" charset="0"/>
              </a:rPr>
              <a:t> </a:t>
            </a:r>
            <a:r>
              <a:rPr lang="en-US" altLang="en-US" sz="1600" kern="1200" dirty="0">
                <a:solidFill>
                  <a:srgbClr val="FFFFFF"/>
                </a:solidFill>
                <a:latin typeface="Calibri" panose="020F0502020204030204" pitchFamily="34" charset="0"/>
                <a:ea typeface="+mn-ea"/>
                <a:cs typeface="Calibri" panose="020F0502020204030204" pitchFamily="34" charset="0"/>
              </a:rPr>
              <a:t> </a:t>
            </a:r>
          </a:p>
          <a:p>
            <a:pPr defTabSz="1828800" eaLnBrk="0" fontAlgn="base" hangingPunct="0">
              <a:spcBef>
                <a:spcPct val="0"/>
              </a:spcBef>
              <a:spcAft>
                <a:spcPct val="0"/>
              </a:spcAft>
              <a:buClrTx/>
              <a:buNone/>
              <a:defRPr/>
            </a:pPr>
            <a:endParaRPr lang="el-GR" altLang="en-US" sz="2000" kern="1200" dirty="0">
              <a:solidFill>
                <a:srgbClr val="FFFFFF"/>
              </a:solidFill>
              <a:latin typeface="Calibri" panose="020F0502020204030204" pitchFamily="34" charset="0"/>
              <a:ea typeface="+mn-ea"/>
              <a:cs typeface="Calibri" panose="020F0502020204030204" pitchFamily="34" charset="0"/>
            </a:endParaRPr>
          </a:p>
        </p:txBody>
      </p:sp>
      <p:pic>
        <p:nvPicPr>
          <p:cNvPr id="40968" name="Εικόνα 2">
            <a:extLst>
              <a:ext uri="{FF2B5EF4-FFF2-40B4-BE49-F238E27FC236}">
                <a16:creationId xmlns:a16="http://schemas.microsoft.com/office/drawing/2014/main" xmlns="" id="{B376301E-A08B-6AF3-8DB7-3A3227E7AA7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775338" y="9211757"/>
            <a:ext cx="403226" cy="3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xmlns="" id="{8D85AEB4-26B6-C758-CDD2-21B25BA24ED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63412" y="6916009"/>
            <a:ext cx="2295748" cy="2295748"/>
          </a:xfrm>
          <a:prstGeom prst="rect">
            <a:avLst/>
          </a:prstGeom>
        </p:spPr>
      </p:pic>
      <p:pic>
        <p:nvPicPr>
          <p:cNvPr id="4" name="Εικόνα 2" descr="Εικόνα που περιέχει άνδρας, τοίχος, άτομο, εσωτερικό&#10;&#10;Περιγραφή που δημιουργήθηκε αυτόματα">
            <a:extLst>
              <a:ext uri="{FF2B5EF4-FFF2-40B4-BE49-F238E27FC236}">
                <a16:creationId xmlns:a16="http://schemas.microsoft.com/office/drawing/2014/main" xmlns="" id="{8EB0F74F-56D1-0405-E353-621D809290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590092" y="3351684"/>
            <a:ext cx="47879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00726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55"/>
          <p:cNvPicPr preferRelativeResize="0">
            <a:picLocks noGrp="1"/>
          </p:cNvPicPr>
          <p:nvPr>
            <p:ph type="pic" idx="4294967295"/>
          </p:nvPr>
        </p:nvPicPr>
        <p:blipFill rotWithShape="1">
          <a:blip r:embed="rId3">
            <a:alphaModFix/>
          </a:blip>
          <a:srcRect t="7763" b="7755"/>
          <a:stretch/>
        </p:blipFill>
        <p:spPr>
          <a:xfrm>
            <a:off x="0" y="0"/>
            <a:ext cx="18288000" cy="10287000"/>
          </a:xfrm>
          <a:prstGeom prst="rect">
            <a:avLst/>
          </a:prstGeom>
        </p:spPr>
      </p:pic>
      <p:sp>
        <p:nvSpPr>
          <p:cNvPr id="546" name="Google Shape;546;p55"/>
          <p:cNvSpPr txBox="1">
            <a:spLocks noGrp="1"/>
          </p:cNvSpPr>
          <p:nvPr>
            <p:ph type="title" idx="4294967295"/>
          </p:nvPr>
        </p:nvSpPr>
        <p:spPr>
          <a:xfrm>
            <a:off x="3240360" y="7132320"/>
            <a:ext cx="12199937" cy="2165350"/>
          </a:xfrm>
          <a:prstGeom prst="rect">
            <a:avLst/>
          </a:prstGeom>
          <a:solidFill>
            <a:schemeClr val="bg2"/>
          </a:solidFill>
        </p:spPr>
        <p:txBody>
          <a:bodyPr spcFirstLastPara="1" wrap="square" lIns="182850" tIns="182850" rIns="182850" bIns="182850" anchor="ctr" anchorCtr="0">
            <a:noAutofit/>
          </a:bodyPr>
          <a:lstStyle/>
          <a:p>
            <a:r>
              <a:rPr lang="el-GR" sz="3200" b="1" dirty="0">
                <a:solidFill>
                  <a:schemeClr val="bg1">
                    <a:lumMod val="10000"/>
                  </a:schemeClr>
                </a:solidFill>
                <a:latin typeface="Calibri" panose="020F0502020204030204" pitchFamily="34" charset="0"/>
                <a:cs typeface="Calibri" panose="020F0502020204030204" pitchFamily="34" charset="0"/>
              </a:rPr>
              <a:t>Σημαντικότητα</a:t>
            </a:r>
            <a:r>
              <a:rPr lang="el-GR" sz="2800" dirty="0">
                <a:solidFill>
                  <a:schemeClr val="bg1">
                    <a:lumMod val="10000"/>
                  </a:schemeClr>
                </a:solidFill>
                <a:latin typeface="Calibri" panose="020F0502020204030204" pitchFamily="34" charset="0"/>
                <a:cs typeface="Calibri" panose="020F0502020204030204" pitchFamily="34" charset="0"/>
              </a:rPr>
              <a:t/>
            </a:r>
            <a:br>
              <a:rPr lang="el-GR" sz="2800" dirty="0">
                <a:solidFill>
                  <a:schemeClr val="bg1">
                    <a:lumMod val="10000"/>
                  </a:schemeClr>
                </a:solidFill>
                <a:latin typeface="Calibri" panose="020F0502020204030204" pitchFamily="34" charset="0"/>
                <a:cs typeface="Calibri" panose="020F0502020204030204" pitchFamily="34" charset="0"/>
              </a:rPr>
            </a:br>
            <a:r>
              <a:rPr lang="el-GR" sz="2800" dirty="0">
                <a:solidFill>
                  <a:schemeClr val="bg1">
                    <a:lumMod val="10000"/>
                  </a:schemeClr>
                </a:solidFill>
                <a:latin typeface="Calibri" panose="020F0502020204030204" pitchFamily="34" charset="0"/>
                <a:cs typeface="Calibri" panose="020F0502020204030204" pitchFamily="34" charset="0"/>
              </a:rPr>
              <a:t>Παγκόσμιος μέσος όρος παραμονής σε μια θέση εργασίας: </a:t>
            </a:r>
            <a:r>
              <a:rPr lang="el-GR" sz="2800" b="1" dirty="0">
                <a:solidFill>
                  <a:schemeClr val="bg1">
                    <a:lumMod val="10000"/>
                  </a:schemeClr>
                </a:solidFill>
                <a:latin typeface="Calibri" panose="020F0502020204030204" pitchFamily="34" charset="0"/>
                <a:cs typeface="Calibri" panose="020F0502020204030204" pitchFamily="34" charset="0"/>
              </a:rPr>
              <a:t>4,5</a:t>
            </a:r>
            <a:r>
              <a:rPr lang="el-GR" sz="2800" dirty="0">
                <a:solidFill>
                  <a:schemeClr val="bg1">
                    <a:lumMod val="10000"/>
                  </a:schemeClr>
                </a:solidFill>
                <a:latin typeface="Calibri" panose="020F0502020204030204" pitchFamily="34" charset="0"/>
                <a:cs typeface="Calibri" panose="020F0502020204030204" pitchFamily="34" charset="0"/>
              </a:rPr>
              <a:t> χρόνια. </a:t>
            </a:r>
            <a:br>
              <a:rPr lang="el-GR" sz="2800" dirty="0">
                <a:solidFill>
                  <a:schemeClr val="bg1">
                    <a:lumMod val="10000"/>
                  </a:schemeClr>
                </a:solidFill>
                <a:latin typeface="Calibri" panose="020F0502020204030204" pitchFamily="34" charset="0"/>
                <a:cs typeface="Calibri" panose="020F0502020204030204" pitchFamily="34" charset="0"/>
              </a:rPr>
            </a:br>
            <a:r>
              <a:rPr lang="el-GR" sz="2800" dirty="0">
                <a:solidFill>
                  <a:schemeClr val="bg1">
                    <a:lumMod val="10000"/>
                  </a:schemeClr>
                </a:solidFill>
                <a:latin typeface="Calibri" panose="020F0502020204030204" pitchFamily="34" charset="0"/>
                <a:cs typeface="Calibri" panose="020F0502020204030204" pitchFamily="34" charset="0"/>
              </a:rPr>
              <a:t>Αλλαγή κατά τη διάρκεια της σταδιοδρομίας: </a:t>
            </a:r>
            <a:r>
              <a:rPr lang="el-GR" sz="2800" dirty="0" err="1">
                <a:solidFill>
                  <a:schemeClr val="bg1">
                    <a:lumMod val="10000"/>
                  </a:schemeClr>
                </a:solidFill>
                <a:latin typeface="Calibri" panose="020F0502020204030204" pitchFamily="34" charset="0"/>
                <a:cs typeface="Calibri" panose="020F0502020204030204" pitchFamily="34" charset="0"/>
              </a:rPr>
              <a:t>μ.ο</a:t>
            </a:r>
            <a:r>
              <a:rPr lang="el-GR" sz="2800" dirty="0">
                <a:solidFill>
                  <a:schemeClr val="bg1">
                    <a:lumMod val="10000"/>
                  </a:schemeClr>
                </a:solidFill>
                <a:latin typeface="Calibri" panose="020F0502020204030204" pitchFamily="34" charset="0"/>
                <a:cs typeface="Calibri" panose="020F0502020204030204" pitchFamily="34" charset="0"/>
              </a:rPr>
              <a:t>. </a:t>
            </a:r>
            <a:r>
              <a:rPr lang="el-GR" sz="2800" b="1" dirty="0">
                <a:solidFill>
                  <a:schemeClr val="bg1">
                    <a:lumMod val="10000"/>
                  </a:schemeClr>
                </a:solidFill>
                <a:latin typeface="Calibri" panose="020F0502020204030204" pitchFamily="34" charset="0"/>
                <a:cs typeface="Calibri" panose="020F0502020204030204" pitchFamily="34" charset="0"/>
              </a:rPr>
              <a:t>5 έως 7 </a:t>
            </a:r>
            <a:r>
              <a:rPr lang="el-GR" sz="2800" dirty="0">
                <a:solidFill>
                  <a:schemeClr val="bg1">
                    <a:lumMod val="10000"/>
                  </a:schemeClr>
                </a:solidFill>
                <a:latin typeface="Calibri" panose="020F0502020204030204" pitchFamily="34" charset="0"/>
                <a:cs typeface="Calibri" panose="020F0502020204030204" pitchFamily="34" charset="0"/>
              </a:rPr>
              <a:t>εργασιακών περιβαλλόντων.       </a:t>
            </a:r>
            <a:br>
              <a:rPr lang="el-GR" sz="2800" dirty="0">
                <a:solidFill>
                  <a:schemeClr val="bg1">
                    <a:lumMod val="10000"/>
                  </a:schemeClr>
                </a:solidFill>
                <a:latin typeface="Calibri" panose="020F0502020204030204" pitchFamily="34" charset="0"/>
                <a:cs typeface="Calibri" panose="020F0502020204030204" pitchFamily="34" charset="0"/>
              </a:rPr>
            </a:br>
            <a:r>
              <a:rPr lang="el-GR" sz="2000" dirty="0">
                <a:solidFill>
                  <a:schemeClr val="bg1">
                    <a:lumMod val="10000"/>
                  </a:schemeClr>
                </a:solidFill>
                <a:latin typeface="Calibri" panose="020F0502020204030204" pitchFamily="34" charset="0"/>
                <a:cs typeface="Calibri" panose="020F0502020204030204" pitchFamily="34" charset="0"/>
              </a:rPr>
              <a:t>                                                                                                                                                             (Β</a:t>
            </a:r>
            <a:r>
              <a:rPr lang="en-US" sz="2000" dirty="0" err="1">
                <a:solidFill>
                  <a:schemeClr val="bg1">
                    <a:lumMod val="10000"/>
                  </a:schemeClr>
                </a:solidFill>
                <a:latin typeface="Calibri" panose="020F0502020204030204" pitchFamily="34" charset="0"/>
                <a:cs typeface="Calibri" panose="020F0502020204030204" pitchFamily="34" charset="0"/>
              </a:rPr>
              <a:t>usiness</a:t>
            </a:r>
            <a:r>
              <a:rPr lang="en-US" sz="2000" dirty="0">
                <a:solidFill>
                  <a:schemeClr val="bg1">
                    <a:lumMod val="10000"/>
                  </a:schemeClr>
                </a:solidFill>
                <a:latin typeface="Calibri" panose="020F0502020204030204" pitchFamily="34" charset="0"/>
                <a:cs typeface="Calibri" panose="020F0502020204030204" pitchFamily="34" charset="0"/>
              </a:rPr>
              <a:t> Review: emea.gr</a:t>
            </a:r>
            <a:r>
              <a:rPr lang="el-GR" sz="2000" dirty="0">
                <a:solidFill>
                  <a:schemeClr val="bg1">
                    <a:lumMod val="10000"/>
                  </a:schemeClr>
                </a:solidFill>
                <a:latin typeface="Calibri" panose="020F0502020204030204" pitchFamily="34" charset="0"/>
                <a:cs typeface="Calibri" panose="020F0502020204030204" pitchFamily="34" charset="0"/>
              </a:rPr>
              <a:t>)</a:t>
            </a:r>
            <a:endParaRPr sz="2000" dirty="0">
              <a:solidFill>
                <a:schemeClr val="bg1">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91810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200" dirty="0"/>
              <a:t>Πώς λαμβάνω εκπαιδευτικές και επαγγελματικές αποφάσεις;</a:t>
            </a:r>
          </a:p>
        </p:txBody>
      </p:sp>
      <p:pic>
        <p:nvPicPr>
          <p:cNvPr id="13" name="12 - Εικόνα" descr="IMG_20210329_121030 (2) 1.jpg"/>
          <p:cNvPicPr>
            <a:picLocks noChangeAspect="1"/>
          </p:cNvPicPr>
          <p:nvPr/>
        </p:nvPicPr>
        <p:blipFill>
          <a:blip r:embed="rId2"/>
          <a:stretch>
            <a:fillRect/>
          </a:stretch>
        </p:blipFill>
        <p:spPr>
          <a:xfrm>
            <a:off x="7189441" y="4868439"/>
            <a:ext cx="4159844" cy="4318839"/>
          </a:xfrm>
          <a:prstGeom prst="rect">
            <a:avLst/>
          </a:prstGeom>
        </p:spPr>
      </p:pic>
      <p:sp>
        <p:nvSpPr>
          <p:cNvPr id="15" name="14 - Έλλειψη"/>
          <p:cNvSpPr/>
          <p:nvPr/>
        </p:nvSpPr>
        <p:spPr>
          <a:xfrm>
            <a:off x="3406880" y="6349184"/>
            <a:ext cx="2964426" cy="28287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700" kern="1200" dirty="0">
                <a:solidFill>
                  <a:prstClr val="white"/>
                </a:solidFill>
                <a:latin typeface="Calibri" panose="020F0502020204030204" pitchFamily="34" charset="0"/>
                <a:cs typeface="Calibri" panose="020F0502020204030204" pitchFamily="34" charset="0"/>
              </a:rPr>
              <a:t>Γνωρίζω τον εαυτό μου</a:t>
            </a:r>
          </a:p>
        </p:txBody>
      </p:sp>
      <p:sp>
        <p:nvSpPr>
          <p:cNvPr id="16" name="15 - Έλλειψη"/>
          <p:cNvSpPr/>
          <p:nvPr/>
        </p:nvSpPr>
        <p:spPr>
          <a:xfrm>
            <a:off x="3023637" y="3068633"/>
            <a:ext cx="2964426" cy="282874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400" kern="1200" dirty="0">
                <a:solidFill>
                  <a:prstClr val="white"/>
                </a:solidFill>
                <a:latin typeface="Calibri" panose="020F0502020204030204" pitchFamily="34" charset="0"/>
                <a:cs typeface="Calibri" panose="020F0502020204030204" pitchFamily="34" charset="0"/>
              </a:rPr>
              <a:t>Αναζητώ </a:t>
            </a:r>
            <a:r>
              <a:rPr lang="el-GR" sz="2400" kern="1200" dirty="0" err="1">
                <a:solidFill>
                  <a:prstClr val="white"/>
                </a:solidFill>
                <a:latin typeface="Calibri" panose="020F0502020204030204" pitchFamily="34" charset="0"/>
                <a:cs typeface="Calibri" panose="020F0502020204030204" pitchFamily="34" charset="0"/>
              </a:rPr>
              <a:t>Πληροφό</a:t>
            </a:r>
            <a:r>
              <a:rPr lang="el-GR" sz="2400" kern="1200" dirty="0">
                <a:solidFill>
                  <a:prstClr val="white"/>
                </a:solidFill>
                <a:latin typeface="Calibri" panose="020F0502020204030204" pitchFamily="34" charset="0"/>
                <a:cs typeface="Calibri" panose="020F0502020204030204" pitchFamily="34" charset="0"/>
              </a:rPr>
              <a:t>-</a:t>
            </a:r>
          </a:p>
          <a:p>
            <a:pPr algn="ctr" defTabSz="1371600">
              <a:buClrTx/>
            </a:pPr>
            <a:r>
              <a:rPr lang="el-GR" sz="2400" kern="1200" dirty="0" err="1">
                <a:solidFill>
                  <a:prstClr val="white"/>
                </a:solidFill>
                <a:latin typeface="Calibri" panose="020F0502020204030204" pitchFamily="34" charset="0"/>
                <a:cs typeface="Calibri" panose="020F0502020204030204" pitchFamily="34" charset="0"/>
              </a:rPr>
              <a:t>ρηση</a:t>
            </a:r>
            <a:endParaRPr lang="el-GR" sz="2400" kern="1200" dirty="0">
              <a:solidFill>
                <a:prstClr val="white"/>
              </a:solidFill>
              <a:latin typeface="Calibri" panose="020F0502020204030204" pitchFamily="34" charset="0"/>
              <a:cs typeface="Calibri" panose="020F0502020204030204" pitchFamily="34" charset="0"/>
            </a:endParaRPr>
          </a:p>
        </p:txBody>
      </p:sp>
      <p:sp>
        <p:nvSpPr>
          <p:cNvPr id="17" name="16 - Έλλειψη"/>
          <p:cNvSpPr/>
          <p:nvPr/>
        </p:nvSpPr>
        <p:spPr>
          <a:xfrm>
            <a:off x="5988063" y="1654259"/>
            <a:ext cx="2964426" cy="2828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400" kern="1200" dirty="0">
                <a:solidFill>
                  <a:prstClr val="white"/>
                </a:solidFill>
                <a:latin typeface="Calibri" panose="020F0502020204030204" pitchFamily="34" charset="0"/>
                <a:cs typeface="Calibri" panose="020F0502020204030204" pitchFamily="34" charset="0"/>
              </a:rPr>
              <a:t>Σχεδιάζω τη Σταδιοδρομία μου</a:t>
            </a:r>
          </a:p>
        </p:txBody>
      </p:sp>
      <p:sp>
        <p:nvSpPr>
          <p:cNvPr id="18" name="17 - Έλλειψη"/>
          <p:cNvSpPr/>
          <p:nvPr/>
        </p:nvSpPr>
        <p:spPr>
          <a:xfrm>
            <a:off x="9867071" y="1755056"/>
            <a:ext cx="2964426" cy="2828748"/>
          </a:xfrm>
          <a:prstGeom prst="ellipse">
            <a:avLst/>
          </a:prstGeom>
          <a:solidFill>
            <a:srgbClr val="0E9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700" kern="1200" dirty="0">
                <a:solidFill>
                  <a:prstClr val="white"/>
                </a:solidFill>
                <a:latin typeface="Calibri" panose="020F0502020204030204" pitchFamily="34" charset="0"/>
                <a:cs typeface="Calibri" panose="020F0502020204030204" pitchFamily="34" charset="0"/>
              </a:rPr>
              <a:t>Θέτω Στόχους</a:t>
            </a:r>
          </a:p>
        </p:txBody>
      </p:sp>
      <p:sp>
        <p:nvSpPr>
          <p:cNvPr id="20" name="19 - Έλλειψη"/>
          <p:cNvSpPr/>
          <p:nvPr/>
        </p:nvSpPr>
        <p:spPr>
          <a:xfrm>
            <a:off x="12271059" y="6331488"/>
            <a:ext cx="2964426" cy="2828748"/>
          </a:xfrm>
          <a:prstGeom prst="ellipse">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700" kern="1200" dirty="0">
                <a:solidFill>
                  <a:prstClr val="white"/>
                </a:solidFill>
                <a:latin typeface="Calibri" panose="020F0502020204030204" pitchFamily="34" charset="0"/>
                <a:cs typeface="Calibri" panose="020F0502020204030204" pitchFamily="34" charset="0"/>
              </a:rPr>
              <a:t>Αναλαμβάνω Δράση</a:t>
            </a:r>
            <a:r>
              <a:rPr lang="en-US" sz="2700" kern="1200" dirty="0">
                <a:solidFill>
                  <a:prstClr val="white"/>
                </a:solidFill>
                <a:latin typeface="Calibri" panose="020F0502020204030204" pitchFamily="34" charset="0"/>
                <a:cs typeface="Calibri" panose="020F0502020204030204" pitchFamily="34" charset="0"/>
              </a:rPr>
              <a:t> &amp; </a:t>
            </a:r>
            <a:r>
              <a:rPr lang="el-GR" sz="2700" kern="1200" dirty="0">
                <a:solidFill>
                  <a:prstClr val="white"/>
                </a:solidFill>
                <a:latin typeface="Calibri" panose="020F0502020204030204" pitchFamily="34" charset="0"/>
                <a:cs typeface="Calibri" panose="020F0502020204030204" pitchFamily="34" charset="0"/>
              </a:rPr>
              <a:t>την ΕΥΘΥΝΗ της απόφασής μου</a:t>
            </a:r>
          </a:p>
        </p:txBody>
      </p:sp>
      <p:sp>
        <p:nvSpPr>
          <p:cNvPr id="21" name="20 - Έλλειψη"/>
          <p:cNvSpPr/>
          <p:nvPr/>
        </p:nvSpPr>
        <p:spPr>
          <a:xfrm>
            <a:off x="12905240" y="3138462"/>
            <a:ext cx="2964426" cy="28287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700" kern="1200" dirty="0">
                <a:solidFill>
                  <a:prstClr val="white"/>
                </a:solidFill>
                <a:latin typeface="Calibri" panose="020F0502020204030204" pitchFamily="34" charset="0"/>
                <a:cs typeface="Calibri" panose="020F0502020204030204" pitchFamily="34" charset="0"/>
              </a:rPr>
              <a:t>Αποφασίζω</a:t>
            </a:r>
          </a:p>
        </p:txBody>
      </p:sp>
      <p:sp>
        <p:nvSpPr>
          <p:cNvPr id="10" name="9 - Ορθογώνιο"/>
          <p:cNvSpPr/>
          <p:nvPr/>
        </p:nvSpPr>
        <p:spPr>
          <a:xfrm>
            <a:off x="14906065" y="8761230"/>
            <a:ext cx="2726615" cy="852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l-GR" sz="2700" kern="1200">
              <a:solidFill>
                <a:prstClr val="white"/>
              </a:solidFill>
              <a:latin typeface="Calibri"/>
            </a:endParaRPr>
          </a:p>
        </p:txBody>
      </p:sp>
    </p:spTree>
    <p:extLst>
      <p:ext uri="{BB962C8B-B14F-4D97-AF65-F5344CB8AC3E}">
        <p14:creationId xmlns:p14="http://schemas.microsoft.com/office/powerpoint/2010/main" val="2652322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apezoid 19">
            <a:extLst>
              <a:ext uri="{FF2B5EF4-FFF2-40B4-BE49-F238E27FC236}">
                <a16:creationId xmlns:a16="http://schemas.microsoft.com/office/drawing/2014/main" xmlns="" id="{2B3EE012-A12B-B94E-854E-7D895EBDFC2E}"/>
              </a:ext>
            </a:extLst>
          </p:cNvPr>
          <p:cNvSpPr/>
          <p:nvPr/>
        </p:nvSpPr>
        <p:spPr>
          <a:xfrm>
            <a:off x="7853470" y="5991049"/>
            <a:ext cx="2824208" cy="277648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sp>
        <p:nvSpPr>
          <p:cNvPr id="19" name="Trapezoid 18">
            <a:extLst>
              <a:ext uri="{FF2B5EF4-FFF2-40B4-BE49-F238E27FC236}">
                <a16:creationId xmlns:a16="http://schemas.microsoft.com/office/drawing/2014/main" xmlns="" id="{18AD824E-47DC-C642-A42C-5AE7FC5E0718}"/>
              </a:ext>
            </a:extLst>
          </p:cNvPr>
          <p:cNvSpPr/>
          <p:nvPr/>
        </p:nvSpPr>
        <p:spPr>
          <a:xfrm>
            <a:off x="5451664" y="3435994"/>
            <a:ext cx="2606123" cy="277648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sp>
        <p:nvSpPr>
          <p:cNvPr id="2" name="Title 1">
            <a:extLst>
              <a:ext uri="{FF2B5EF4-FFF2-40B4-BE49-F238E27FC236}">
                <a16:creationId xmlns:a16="http://schemas.microsoft.com/office/drawing/2014/main" xmlns="" id="{7CA54990-D61B-6C48-BCA7-8F1E1295D88A}"/>
              </a:ext>
            </a:extLst>
          </p:cNvPr>
          <p:cNvSpPr>
            <a:spLocks noGrp="1"/>
          </p:cNvSpPr>
          <p:nvPr>
            <p:ph type="title"/>
          </p:nvPr>
        </p:nvSpPr>
        <p:spPr>
          <a:xfrm>
            <a:off x="896500" y="899160"/>
            <a:ext cx="16656911" cy="1036596"/>
          </a:xfrm>
        </p:spPr>
        <p:txBody>
          <a:bodyPr/>
          <a:lstStyle/>
          <a:p>
            <a:pPr algn="ctr"/>
            <a:r>
              <a:rPr lang="el-GR" sz="4800" dirty="0"/>
              <a:t>Πώς μαθαίνω τον εαυτό μου;</a:t>
            </a:r>
          </a:p>
        </p:txBody>
      </p:sp>
      <p:sp>
        <p:nvSpPr>
          <p:cNvPr id="17" name="Trapezoid 16">
            <a:extLst>
              <a:ext uri="{FF2B5EF4-FFF2-40B4-BE49-F238E27FC236}">
                <a16:creationId xmlns:a16="http://schemas.microsoft.com/office/drawing/2014/main" xmlns="" id="{75DD3959-CE4B-354D-B380-778C201EF6C1}"/>
              </a:ext>
            </a:extLst>
          </p:cNvPr>
          <p:cNvSpPr/>
          <p:nvPr/>
        </p:nvSpPr>
        <p:spPr>
          <a:xfrm rot="19897781">
            <a:off x="10705141" y="3365267"/>
            <a:ext cx="2402039" cy="307751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pic>
        <p:nvPicPr>
          <p:cNvPr id="18" name="Εικόνα 17" descr="Εικόνα που περιέχει clipart&#10;&#10;Περιγραφή που δημιουργήθηκε αυτόματα">
            <a:extLst>
              <a:ext uri="{FF2B5EF4-FFF2-40B4-BE49-F238E27FC236}">
                <a16:creationId xmlns:a16="http://schemas.microsoft.com/office/drawing/2014/main" xmlns="" id="{153921E9-7AAA-4B4B-8AB7-889F45CE2190}"/>
              </a:ext>
            </a:extLst>
          </p:cNvPr>
          <p:cNvPicPr>
            <a:picLocks noChangeAspect="1"/>
          </p:cNvPicPr>
          <p:nvPr/>
        </p:nvPicPr>
        <p:blipFill>
          <a:blip r:embed="rId2">
            <a:alphaModFix/>
          </a:blip>
          <a:stretch>
            <a:fillRect/>
          </a:stretch>
        </p:blipFill>
        <p:spPr>
          <a:xfrm>
            <a:off x="14728128" y="8539979"/>
            <a:ext cx="2974350" cy="1109199"/>
          </a:xfrm>
          <a:prstGeom prst="rect">
            <a:avLst/>
          </a:prstGeom>
        </p:spPr>
      </p:pic>
      <p:sp>
        <p:nvSpPr>
          <p:cNvPr id="25" name="24 - Ορθογώνιο"/>
          <p:cNvSpPr/>
          <p:nvPr/>
        </p:nvSpPr>
        <p:spPr>
          <a:xfrm>
            <a:off x="14188440" y="8244840"/>
            <a:ext cx="344424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l-GR" sz="2700" kern="1200">
              <a:solidFill>
                <a:prstClr val="white"/>
              </a:solidFill>
              <a:latin typeface="Calibri"/>
            </a:endParaRPr>
          </a:p>
        </p:txBody>
      </p:sp>
      <p:graphicFrame>
        <p:nvGraphicFramePr>
          <p:cNvPr id="9" name="8 - Διάγραμμα"/>
          <p:cNvGraphicFramePr/>
          <p:nvPr>
            <p:extLst>
              <p:ext uri="{D42A27DB-BD31-4B8C-83A1-F6EECF244321}">
                <p14:modId xmlns:p14="http://schemas.microsoft.com/office/powerpoint/2010/main" val="623377719"/>
              </p:ext>
            </p:extLst>
          </p:nvPr>
        </p:nvGraphicFramePr>
        <p:xfrm>
          <a:off x="1393402" y="1935757"/>
          <a:ext cx="16160009" cy="727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 Έλλειψη"/>
          <p:cNvSpPr/>
          <p:nvPr/>
        </p:nvSpPr>
        <p:spPr>
          <a:xfrm>
            <a:off x="896499" y="912224"/>
            <a:ext cx="2964426" cy="28287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400" kern="1200" dirty="0">
                <a:solidFill>
                  <a:prstClr val="white">
                    <a:lumMod val="10000"/>
                  </a:prstClr>
                </a:solidFill>
                <a:latin typeface="Calibri" panose="020F0502020204030204" pitchFamily="34" charset="0"/>
                <a:cs typeface="Calibri" panose="020F0502020204030204" pitchFamily="34" charset="0"/>
              </a:rPr>
              <a:t>Γνωρίζω τον εαυτό μου</a:t>
            </a:r>
          </a:p>
        </p:txBody>
      </p:sp>
    </p:spTree>
    <p:extLst>
      <p:ext uri="{BB962C8B-B14F-4D97-AF65-F5344CB8AC3E}">
        <p14:creationId xmlns:p14="http://schemas.microsoft.com/office/powerpoint/2010/main" val="34413790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2"/>
          <a:srcRect/>
          <a:stretch>
            <a:fillRect/>
          </a:stretch>
        </p:blipFill>
        <p:spPr bwMode="auto">
          <a:xfrm>
            <a:off x="4780432" y="899160"/>
            <a:ext cx="8411135" cy="8782722"/>
          </a:xfrm>
          <a:prstGeom prst="rect">
            <a:avLst/>
          </a:prstGeom>
          <a:noFill/>
          <a:ln w="9525">
            <a:noFill/>
            <a:miter lim="800000"/>
            <a:headEnd/>
            <a:tailEnd/>
          </a:ln>
          <a:effectLst/>
        </p:spPr>
      </p:pic>
      <p:sp>
        <p:nvSpPr>
          <p:cNvPr id="3" name="2 - Έλλειψη"/>
          <p:cNvSpPr/>
          <p:nvPr/>
        </p:nvSpPr>
        <p:spPr>
          <a:xfrm>
            <a:off x="819131" y="899160"/>
            <a:ext cx="2964426" cy="28287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Bef>
                <a:spcPct val="0"/>
              </a:spcBef>
              <a:spcAft>
                <a:spcPct val="35000"/>
              </a:spcAft>
              <a:buClrTx/>
            </a:pPr>
            <a:r>
              <a:rPr lang="el-GR" sz="2400" kern="1200" dirty="0">
                <a:solidFill>
                  <a:prstClr val="white">
                    <a:lumMod val="10000"/>
                  </a:prstClr>
                </a:solidFill>
                <a:latin typeface="Calibri" panose="020F0502020204030204" pitchFamily="34" charset="0"/>
                <a:cs typeface="Calibri" panose="020F0502020204030204" pitchFamily="34" charset="0"/>
              </a:rPr>
              <a:t>Γνωρίζω τον εαυτό μου</a:t>
            </a:r>
          </a:p>
        </p:txBody>
      </p:sp>
      <p:sp>
        <p:nvSpPr>
          <p:cNvPr id="4" name="3 - Ορθογώνιο"/>
          <p:cNvSpPr/>
          <p:nvPr/>
        </p:nvSpPr>
        <p:spPr>
          <a:xfrm>
            <a:off x="14188440" y="8244840"/>
            <a:ext cx="344424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l-GR" sz="2700" kern="1200">
              <a:solidFill>
                <a:prstClr val="white"/>
              </a:solidFill>
              <a:latin typeface="Calibri"/>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apezoid 19">
            <a:extLst>
              <a:ext uri="{FF2B5EF4-FFF2-40B4-BE49-F238E27FC236}">
                <a16:creationId xmlns:a16="http://schemas.microsoft.com/office/drawing/2014/main" xmlns="" id="{2B3EE012-A12B-B94E-854E-7D895EBDFC2E}"/>
              </a:ext>
            </a:extLst>
          </p:cNvPr>
          <p:cNvSpPr/>
          <p:nvPr/>
        </p:nvSpPr>
        <p:spPr>
          <a:xfrm>
            <a:off x="7853470" y="5991049"/>
            <a:ext cx="2824208" cy="277648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sp>
        <p:nvSpPr>
          <p:cNvPr id="19" name="Trapezoid 18">
            <a:extLst>
              <a:ext uri="{FF2B5EF4-FFF2-40B4-BE49-F238E27FC236}">
                <a16:creationId xmlns:a16="http://schemas.microsoft.com/office/drawing/2014/main" xmlns="" id="{18AD824E-47DC-C642-A42C-5AE7FC5E0718}"/>
              </a:ext>
            </a:extLst>
          </p:cNvPr>
          <p:cNvSpPr/>
          <p:nvPr/>
        </p:nvSpPr>
        <p:spPr>
          <a:xfrm>
            <a:off x="5451664" y="3435994"/>
            <a:ext cx="2606123" cy="277648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sp>
        <p:nvSpPr>
          <p:cNvPr id="2" name="Title 1">
            <a:extLst>
              <a:ext uri="{FF2B5EF4-FFF2-40B4-BE49-F238E27FC236}">
                <a16:creationId xmlns:a16="http://schemas.microsoft.com/office/drawing/2014/main" xmlns="" id="{7CA54990-D61B-6C48-BCA7-8F1E1295D88A}"/>
              </a:ext>
            </a:extLst>
          </p:cNvPr>
          <p:cNvSpPr>
            <a:spLocks noGrp="1"/>
          </p:cNvSpPr>
          <p:nvPr>
            <p:ph type="title"/>
          </p:nvPr>
        </p:nvSpPr>
        <p:spPr>
          <a:xfrm>
            <a:off x="896500" y="899160"/>
            <a:ext cx="16656911" cy="1036596"/>
          </a:xfrm>
        </p:spPr>
        <p:txBody>
          <a:bodyPr/>
          <a:lstStyle/>
          <a:p>
            <a:pPr algn="ctr"/>
            <a:r>
              <a:rPr lang="el-GR" sz="4800" dirty="0">
                <a:latin typeface="Arial" pitchFamily="34" charset="0"/>
                <a:cs typeface="Arial" pitchFamily="34" charset="0"/>
              </a:rPr>
              <a:t>Τι πληροφόρηση αναζητώ για επιλογή σπουδών;</a:t>
            </a:r>
            <a:endParaRPr lang="el-GR" dirty="0"/>
          </a:p>
        </p:txBody>
      </p:sp>
      <p:sp>
        <p:nvSpPr>
          <p:cNvPr id="17" name="Trapezoid 16">
            <a:extLst>
              <a:ext uri="{FF2B5EF4-FFF2-40B4-BE49-F238E27FC236}">
                <a16:creationId xmlns:a16="http://schemas.microsoft.com/office/drawing/2014/main" xmlns="" id="{75DD3959-CE4B-354D-B380-778C201EF6C1}"/>
              </a:ext>
            </a:extLst>
          </p:cNvPr>
          <p:cNvSpPr/>
          <p:nvPr/>
        </p:nvSpPr>
        <p:spPr>
          <a:xfrm rot="19897781">
            <a:off x="10705141" y="3365267"/>
            <a:ext cx="2402039" cy="307751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pic>
        <p:nvPicPr>
          <p:cNvPr id="18" name="Εικόνα 17" descr="Εικόνα που περιέχει clipart&#10;&#10;Περιγραφή που δημιουργήθηκε αυτόματα">
            <a:extLst>
              <a:ext uri="{FF2B5EF4-FFF2-40B4-BE49-F238E27FC236}">
                <a16:creationId xmlns:a16="http://schemas.microsoft.com/office/drawing/2014/main" xmlns="" id="{153921E9-7AAA-4B4B-8AB7-889F45CE2190}"/>
              </a:ext>
            </a:extLst>
          </p:cNvPr>
          <p:cNvPicPr>
            <a:picLocks noChangeAspect="1"/>
          </p:cNvPicPr>
          <p:nvPr/>
        </p:nvPicPr>
        <p:blipFill>
          <a:blip r:embed="rId2">
            <a:alphaModFix/>
          </a:blip>
          <a:stretch>
            <a:fillRect/>
          </a:stretch>
        </p:blipFill>
        <p:spPr>
          <a:xfrm>
            <a:off x="14728128" y="8539979"/>
            <a:ext cx="2974350" cy="1109199"/>
          </a:xfrm>
          <a:prstGeom prst="rect">
            <a:avLst/>
          </a:prstGeom>
        </p:spPr>
      </p:pic>
      <p:sp>
        <p:nvSpPr>
          <p:cNvPr id="25" name="24 - Ορθογώνιο"/>
          <p:cNvSpPr/>
          <p:nvPr/>
        </p:nvSpPr>
        <p:spPr>
          <a:xfrm>
            <a:off x="14188440" y="8244840"/>
            <a:ext cx="344424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l-GR" sz="2700" kern="1200">
              <a:solidFill>
                <a:prstClr val="white"/>
              </a:solidFill>
              <a:latin typeface="Calibri"/>
            </a:endParaRPr>
          </a:p>
        </p:txBody>
      </p:sp>
      <p:graphicFrame>
        <p:nvGraphicFramePr>
          <p:cNvPr id="9" name="8 - Διάγραμμα"/>
          <p:cNvGraphicFramePr/>
          <p:nvPr>
            <p:extLst>
              <p:ext uri="{D42A27DB-BD31-4B8C-83A1-F6EECF244321}">
                <p14:modId xmlns:p14="http://schemas.microsoft.com/office/powerpoint/2010/main" val="2255166139"/>
              </p:ext>
            </p:extLst>
          </p:nvPr>
        </p:nvGraphicFramePr>
        <p:xfrm>
          <a:off x="1393402" y="1935757"/>
          <a:ext cx="16160009" cy="727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 Έλλειψη"/>
          <p:cNvSpPr/>
          <p:nvPr/>
        </p:nvSpPr>
        <p:spPr>
          <a:xfrm>
            <a:off x="691076" y="1565018"/>
            <a:ext cx="3162468" cy="282874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400" kern="1200" dirty="0">
                <a:solidFill>
                  <a:prstClr val="white">
                    <a:lumMod val="10000"/>
                  </a:prstClr>
                </a:solidFill>
                <a:latin typeface="Calibri"/>
                <a:cs typeface="Arial" pitchFamily="34" charset="0"/>
              </a:rPr>
              <a:t>Αναζητώ</a:t>
            </a:r>
          </a:p>
          <a:p>
            <a:pPr algn="ctr" defTabSz="1371600">
              <a:buClrTx/>
            </a:pPr>
            <a:r>
              <a:rPr lang="el-GR" sz="2400" kern="1200" dirty="0">
                <a:solidFill>
                  <a:prstClr val="white">
                    <a:lumMod val="10000"/>
                  </a:prstClr>
                </a:solidFill>
                <a:latin typeface="Calibri"/>
                <a:cs typeface="Arial" pitchFamily="34" charset="0"/>
              </a:rPr>
              <a:t>Πληροφόρηση</a:t>
            </a:r>
          </a:p>
        </p:txBody>
      </p:sp>
      <p:sp>
        <p:nvSpPr>
          <p:cNvPr id="11" name="10 - TextBox"/>
          <p:cNvSpPr txBox="1"/>
          <p:nvPr/>
        </p:nvSpPr>
        <p:spPr>
          <a:xfrm>
            <a:off x="6031007" y="8930501"/>
            <a:ext cx="5466230" cy="507831"/>
          </a:xfrm>
          <a:prstGeom prst="rect">
            <a:avLst/>
          </a:prstGeom>
          <a:noFill/>
        </p:spPr>
        <p:txBody>
          <a:bodyPr wrap="square" rtlCol="0">
            <a:spAutoFit/>
          </a:bodyPr>
          <a:lstStyle/>
          <a:p>
            <a:pPr algn="ctr" defTabSz="1371600">
              <a:buClrTx/>
            </a:pPr>
            <a:r>
              <a:rPr lang="en-US" sz="2700" kern="1200" dirty="0">
                <a:solidFill>
                  <a:prstClr val="black"/>
                </a:solidFill>
                <a:latin typeface="Calibri"/>
                <a:ea typeface="+mn-ea"/>
                <a:cs typeface="+mn-cs"/>
              </a:rPr>
              <a:t>https://aeitei.gr/</a:t>
            </a:r>
            <a:endParaRPr lang="el-GR" sz="2700" kern="1200" dirty="0">
              <a:solidFill>
                <a:prstClr val="black"/>
              </a:solidFill>
              <a:latin typeface="Calibri"/>
              <a:ea typeface="+mn-ea"/>
              <a:cs typeface="+mn-cs"/>
            </a:endParaRPr>
          </a:p>
        </p:txBody>
      </p:sp>
    </p:spTree>
    <p:extLst>
      <p:ext uri="{BB962C8B-B14F-4D97-AF65-F5344CB8AC3E}">
        <p14:creationId xmlns:p14="http://schemas.microsoft.com/office/powerpoint/2010/main" val="18100453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apezoid 19">
            <a:extLst>
              <a:ext uri="{FF2B5EF4-FFF2-40B4-BE49-F238E27FC236}">
                <a16:creationId xmlns:a16="http://schemas.microsoft.com/office/drawing/2014/main" xmlns="" id="{2B3EE012-A12B-B94E-854E-7D895EBDFC2E}"/>
              </a:ext>
            </a:extLst>
          </p:cNvPr>
          <p:cNvSpPr/>
          <p:nvPr/>
        </p:nvSpPr>
        <p:spPr>
          <a:xfrm>
            <a:off x="7853470" y="5991049"/>
            <a:ext cx="2824208" cy="277648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sp>
        <p:nvSpPr>
          <p:cNvPr id="19" name="Trapezoid 18">
            <a:extLst>
              <a:ext uri="{FF2B5EF4-FFF2-40B4-BE49-F238E27FC236}">
                <a16:creationId xmlns:a16="http://schemas.microsoft.com/office/drawing/2014/main" xmlns="" id="{18AD824E-47DC-C642-A42C-5AE7FC5E0718}"/>
              </a:ext>
            </a:extLst>
          </p:cNvPr>
          <p:cNvSpPr/>
          <p:nvPr/>
        </p:nvSpPr>
        <p:spPr>
          <a:xfrm>
            <a:off x="5451664" y="3435994"/>
            <a:ext cx="2606123" cy="277648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sp>
        <p:nvSpPr>
          <p:cNvPr id="2" name="Title 1">
            <a:extLst>
              <a:ext uri="{FF2B5EF4-FFF2-40B4-BE49-F238E27FC236}">
                <a16:creationId xmlns:a16="http://schemas.microsoft.com/office/drawing/2014/main" xmlns="" id="{7CA54990-D61B-6C48-BCA7-8F1E1295D88A}"/>
              </a:ext>
            </a:extLst>
          </p:cNvPr>
          <p:cNvSpPr>
            <a:spLocks noGrp="1"/>
          </p:cNvSpPr>
          <p:nvPr>
            <p:ph type="title"/>
          </p:nvPr>
        </p:nvSpPr>
        <p:spPr>
          <a:xfrm>
            <a:off x="896500" y="899160"/>
            <a:ext cx="16656911" cy="1036596"/>
          </a:xfrm>
        </p:spPr>
        <p:txBody>
          <a:bodyPr/>
          <a:lstStyle/>
          <a:p>
            <a:pPr algn="ctr"/>
            <a:r>
              <a:rPr lang="el-GR" sz="4800" dirty="0">
                <a:latin typeface="Arial" pitchFamily="34" charset="0"/>
                <a:cs typeface="Arial" pitchFamily="34" charset="0"/>
              </a:rPr>
              <a:t>Τι πληροφόρηση αναζητώ για επιλογή επαγγέλματος;</a:t>
            </a:r>
            <a:endParaRPr lang="el-GR" dirty="0"/>
          </a:p>
        </p:txBody>
      </p:sp>
      <p:sp>
        <p:nvSpPr>
          <p:cNvPr id="17" name="Trapezoid 16">
            <a:extLst>
              <a:ext uri="{FF2B5EF4-FFF2-40B4-BE49-F238E27FC236}">
                <a16:creationId xmlns:a16="http://schemas.microsoft.com/office/drawing/2014/main" xmlns="" id="{75DD3959-CE4B-354D-B380-778C201EF6C1}"/>
              </a:ext>
            </a:extLst>
          </p:cNvPr>
          <p:cNvSpPr/>
          <p:nvPr/>
        </p:nvSpPr>
        <p:spPr>
          <a:xfrm rot="19897781">
            <a:off x="10705141" y="3365267"/>
            <a:ext cx="2402039" cy="307751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pic>
        <p:nvPicPr>
          <p:cNvPr id="18" name="Εικόνα 17" descr="Εικόνα που περιέχει clipart&#10;&#10;Περιγραφή που δημιουργήθηκε αυτόματα">
            <a:extLst>
              <a:ext uri="{FF2B5EF4-FFF2-40B4-BE49-F238E27FC236}">
                <a16:creationId xmlns:a16="http://schemas.microsoft.com/office/drawing/2014/main" xmlns="" id="{153921E9-7AAA-4B4B-8AB7-889F45CE2190}"/>
              </a:ext>
            </a:extLst>
          </p:cNvPr>
          <p:cNvPicPr>
            <a:picLocks noChangeAspect="1"/>
          </p:cNvPicPr>
          <p:nvPr/>
        </p:nvPicPr>
        <p:blipFill>
          <a:blip r:embed="rId2">
            <a:alphaModFix/>
          </a:blip>
          <a:stretch>
            <a:fillRect/>
          </a:stretch>
        </p:blipFill>
        <p:spPr>
          <a:xfrm>
            <a:off x="14728128" y="8539979"/>
            <a:ext cx="2974350" cy="1109199"/>
          </a:xfrm>
          <a:prstGeom prst="rect">
            <a:avLst/>
          </a:prstGeom>
        </p:spPr>
      </p:pic>
      <p:sp>
        <p:nvSpPr>
          <p:cNvPr id="25" name="24 - Ορθογώνιο"/>
          <p:cNvSpPr/>
          <p:nvPr/>
        </p:nvSpPr>
        <p:spPr>
          <a:xfrm>
            <a:off x="14188440" y="8244840"/>
            <a:ext cx="344424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l-GR" sz="2700" kern="1200">
              <a:solidFill>
                <a:prstClr val="white"/>
              </a:solidFill>
              <a:latin typeface="Calibri"/>
            </a:endParaRPr>
          </a:p>
        </p:txBody>
      </p:sp>
      <p:graphicFrame>
        <p:nvGraphicFramePr>
          <p:cNvPr id="9" name="8 - Διάγραμμα"/>
          <p:cNvGraphicFramePr/>
          <p:nvPr>
            <p:extLst>
              <p:ext uri="{D42A27DB-BD31-4B8C-83A1-F6EECF244321}">
                <p14:modId xmlns:p14="http://schemas.microsoft.com/office/powerpoint/2010/main" val="1107501206"/>
              </p:ext>
            </p:extLst>
          </p:nvPr>
        </p:nvGraphicFramePr>
        <p:xfrm>
          <a:off x="1393402" y="1935757"/>
          <a:ext cx="16160009" cy="727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Εικόνα 2">
            <a:extLst>
              <a:ext uri="{FF2B5EF4-FFF2-40B4-BE49-F238E27FC236}">
                <a16:creationId xmlns:a16="http://schemas.microsoft.com/office/drawing/2014/main" xmlns="" id="{A6CF9DD2-179B-2BFB-2E6A-157EAD8BDDF0}"/>
              </a:ext>
            </a:extLst>
          </p:cNvPr>
          <p:cNvPicPr>
            <a:picLocks noChangeAspect="1"/>
          </p:cNvPicPr>
          <p:nvPr/>
        </p:nvPicPr>
        <p:blipFill>
          <a:blip r:embed="rId8"/>
          <a:stretch>
            <a:fillRect/>
          </a:stretch>
        </p:blipFill>
        <p:spPr>
          <a:xfrm>
            <a:off x="896499" y="1831943"/>
            <a:ext cx="3154953" cy="2834886"/>
          </a:xfrm>
          <a:prstGeom prst="rect">
            <a:avLst/>
          </a:prstGeom>
        </p:spPr>
      </p:pic>
      <p:sp>
        <p:nvSpPr>
          <p:cNvPr id="4" name="9 - Έλλειψη">
            <a:extLst>
              <a:ext uri="{FF2B5EF4-FFF2-40B4-BE49-F238E27FC236}">
                <a16:creationId xmlns:a16="http://schemas.microsoft.com/office/drawing/2014/main" xmlns="" id="{BED879C7-C285-8C4F-8350-F573B88950B4}"/>
              </a:ext>
            </a:extLst>
          </p:cNvPr>
          <p:cNvSpPr/>
          <p:nvPr/>
        </p:nvSpPr>
        <p:spPr>
          <a:xfrm>
            <a:off x="888984" y="1822067"/>
            <a:ext cx="3162468" cy="282874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l-GR" sz="2400" kern="1200" dirty="0">
                <a:solidFill>
                  <a:prstClr val="white">
                    <a:lumMod val="10000"/>
                  </a:prstClr>
                </a:solidFill>
                <a:latin typeface="Calibri"/>
                <a:cs typeface="Arial" pitchFamily="34" charset="0"/>
              </a:rPr>
              <a:t>Αναζητώ</a:t>
            </a:r>
          </a:p>
          <a:p>
            <a:pPr algn="ctr" defTabSz="1371600">
              <a:buClrTx/>
            </a:pPr>
            <a:r>
              <a:rPr lang="el-GR" sz="2400" kern="1200" dirty="0">
                <a:solidFill>
                  <a:prstClr val="white">
                    <a:lumMod val="10000"/>
                  </a:prstClr>
                </a:solidFill>
                <a:latin typeface="Calibri"/>
                <a:cs typeface="Arial" pitchFamily="34" charset="0"/>
              </a:rPr>
              <a:t>Πληροφόρηση</a:t>
            </a:r>
          </a:p>
        </p:txBody>
      </p:sp>
    </p:spTree>
    <p:extLst>
      <p:ext uri="{BB962C8B-B14F-4D97-AF65-F5344CB8AC3E}">
        <p14:creationId xmlns:p14="http://schemas.microsoft.com/office/powerpoint/2010/main" val="27065237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37"/>
          <p:cNvSpPr txBox="1">
            <a:spLocks noGrp="1"/>
          </p:cNvSpPr>
          <p:nvPr>
            <p:ph type="subTitle" idx="1"/>
          </p:nvPr>
        </p:nvSpPr>
        <p:spPr>
          <a:prstGeom prst="rect">
            <a:avLst/>
          </a:prstGeom>
        </p:spPr>
        <p:txBody>
          <a:bodyPr spcFirstLastPara="1" wrap="square" lIns="182850" tIns="182850" rIns="182850" bIns="182850" anchor="t" anchorCtr="0">
            <a:noAutofit/>
          </a:bodyPr>
          <a:lstStyle/>
          <a:p>
            <a:pPr marL="0" indent="0"/>
            <a:endParaRPr dirty="0">
              <a:solidFill>
                <a:schemeClr val="dk1"/>
              </a:solidFill>
            </a:endParaRPr>
          </a:p>
          <a:p>
            <a:pPr marL="0" indent="0"/>
            <a:endParaRPr dirty="0">
              <a:solidFill>
                <a:schemeClr val="dk1"/>
              </a:solidFill>
            </a:endParaRPr>
          </a:p>
        </p:txBody>
      </p:sp>
      <p:pic>
        <p:nvPicPr>
          <p:cNvPr id="5" name="Εικόνα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411" y="5722800"/>
            <a:ext cx="6537167" cy="388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68770" y="6821967"/>
            <a:ext cx="8658224" cy="584775"/>
          </a:xfrm>
          <a:prstGeom prst="rect">
            <a:avLst/>
          </a:prstGeom>
          <a:noFill/>
        </p:spPr>
        <p:txBody>
          <a:bodyPr wrap="square" rtlCol="0">
            <a:spAutoFit/>
          </a:bodyPr>
          <a:lstStyle/>
          <a:p>
            <a:r>
              <a:rPr lang="en-US" sz="3200" dirty="0">
                <a:solidFill>
                  <a:schemeClr val="accent2"/>
                </a:solidFill>
                <a:latin typeface="Calibri" panose="020F0502020204030204" pitchFamily="34" charset="0"/>
                <a:cs typeface="Calibri" panose="020F0502020204030204" pitchFamily="34" charset="0"/>
              </a:rPr>
              <a:t>e-stadiodromia.eoppep.gr</a:t>
            </a:r>
            <a:r>
              <a:rPr lang="en-US" sz="3200" dirty="0">
                <a:solidFill>
                  <a:schemeClr val="accent2"/>
                </a:solidFill>
              </a:rPr>
              <a:t> </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0551" y="1316461"/>
            <a:ext cx="4285688" cy="4075371"/>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725" y="1316461"/>
            <a:ext cx="3483479" cy="3728612"/>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3575" y="1577347"/>
            <a:ext cx="4285687" cy="31547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D91E01B-3361-746B-DA9F-C670F7AC7045}"/>
              </a:ext>
            </a:extLst>
          </p:cNvPr>
          <p:cNvSpPr txBox="1"/>
          <p:nvPr/>
        </p:nvSpPr>
        <p:spPr>
          <a:xfrm>
            <a:off x="640084" y="1280160"/>
            <a:ext cx="17007832" cy="10618291"/>
          </a:xfrm>
          <a:prstGeom prst="rect">
            <a:avLst/>
          </a:prstGeom>
          <a:noFill/>
        </p:spPr>
        <p:txBody>
          <a:bodyPr wrap="square" rtlCol="0">
            <a:spAutoFit/>
          </a:bodyPr>
          <a:lstStyle/>
          <a:p>
            <a:r>
              <a:rPr lang="el-GR" sz="3200" b="1" dirty="0">
                <a:solidFill>
                  <a:schemeClr val="accent2"/>
                </a:solidFill>
                <a:latin typeface="Calibri" panose="020F0502020204030204" pitchFamily="34" charset="0"/>
                <a:cs typeface="Calibri" panose="020F0502020204030204" pitchFamily="34" charset="0"/>
              </a:rPr>
              <a:t>ΕΝΑΛΛΑΚΤΙΚΕΣ ΕΚΠΑΙΔΕΥΤΙΚΕΣ / ΕΠΑΓΓΕΛΜΑΤΙΚΕΣ </a:t>
            </a:r>
            <a:r>
              <a:rPr lang="el-GR" sz="3200" b="1" dirty="0" smtClean="0">
                <a:solidFill>
                  <a:schemeClr val="accent2"/>
                </a:solidFill>
                <a:latin typeface="Calibri" panose="020F0502020204030204" pitchFamily="34" charset="0"/>
                <a:cs typeface="Calibri" panose="020F0502020204030204" pitchFamily="34" charset="0"/>
              </a:rPr>
              <a:t>ΔΙΑΔΡΟΜΕΣ ΑΠΌ ΤΜΗΜΑΤΑ </a:t>
            </a:r>
          </a:p>
          <a:p>
            <a:r>
              <a:rPr lang="el-GR" sz="3200" b="1" dirty="0" smtClean="0">
                <a:solidFill>
                  <a:schemeClr val="accent2"/>
                </a:solidFill>
                <a:latin typeface="Calibri" panose="020F0502020204030204" pitchFamily="34" charset="0"/>
                <a:cs typeface="Calibri" panose="020F0502020204030204" pitchFamily="34" charset="0"/>
              </a:rPr>
              <a:t>ΤΗΣ ΦΙΛΟΣΟΦΙΚΗΣ ΣΧΟΛΗΣ</a:t>
            </a:r>
            <a:endParaRPr lang="el-GR" sz="3200" b="1" dirty="0">
              <a:solidFill>
                <a:schemeClr val="accent2"/>
              </a:solidFill>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a:p>
            <a:pPr>
              <a:lnSpc>
                <a:spcPct val="200000"/>
              </a:lnSpc>
            </a:pPr>
            <a:r>
              <a:rPr lang="el-GR" sz="2000" dirty="0">
                <a:latin typeface="Calibri" panose="020F0502020204030204" pitchFamily="34" charset="0"/>
                <a:cs typeface="Calibri" panose="020F0502020204030204" pitchFamily="34" charset="0"/>
              </a:rPr>
              <a:t>ΜΕΤΑΦΡΑΣΗ - ΕΠΙΜΕΛΕΙΑ ΚΕΙΜΕΝΩΝ </a:t>
            </a:r>
          </a:p>
          <a:p>
            <a:pPr>
              <a:lnSpc>
                <a:spcPct val="200000"/>
              </a:lnSpc>
            </a:pPr>
            <a:r>
              <a:rPr lang="el-GR" sz="2000" dirty="0">
                <a:latin typeface="Calibri" panose="020F0502020204030204" pitchFamily="34" charset="0"/>
                <a:cs typeface="Calibri" panose="020F0502020204030204" pitchFamily="34" charset="0"/>
              </a:rPr>
              <a:t>ΔΙΠΛΩΜΑΤΙΚΟ ΣΩΜΑ</a:t>
            </a:r>
          </a:p>
          <a:p>
            <a:pPr>
              <a:lnSpc>
                <a:spcPct val="200000"/>
              </a:lnSpc>
            </a:pPr>
            <a:r>
              <a:rPr lang="en-US" sz="2000" dirty="0">
                <a:latin typeface="Calibri" panose="020F0502020204030204" pitchFamily="34" charset="0"/>
                <a:cs typeface="Calibri" panose="020F0502020204030204" pitchFamily="34" charset="0"/>
              </a:rPr>
              <a:t>MARKETING / </a:t>
            </a:r>
            <a:r>
              <a:rPr lang="el-GR" sz="2000" dirty="0">
                <a:latin typeface="Calibri" panose="020F0502020204030204" pitchFamily="34" charset="0"/>
                <a:cs typeface="Calibri" panose="020F0502020204030204" pitchFamily="34" charset="0"/>
              </a:rPr>
              <a:t> ΔΙΑΦΗΜΙΣΗ</a:t>
            </a:r>
          </a:p>
          <a:p>
            <a:pPr>
              <a:lnSpc>
                <a:spcPct val="200000"/>
              </a:lnSpc>
            </a:pPr>
            <a:r>
              <a:rPr lang="el-GR" sz="2000" dirty="0">
                <a:latin typeface="Calibri" panose="020F0502020204030204" pitchFamily="34" charset="0"/>
                <a:cs typeface="Calibri" panose="020F0502020204030204" pitchFamily="34" charset="0"/>
              </a:rPr>
              <a:t>ΣΤΕΛΕΧΟΣ ΤΟΥΡΙΣΤΙΚΩΝ ΕΠΙΧΕΙΡΗΣΕΩΝ</a:t>
            </a:r>
          </a:p>
          <a:p>
            <a:pPr>
              <a:lnSpc>
                <a:spcPct val="200000"/>
              </a:lnSpc>
            </a:pPr>
            <a:r>
              <a:rPr lang="el-GR" sz="2000" dirty="0">
                <a:latin typeface="Calibri" panose="020F0502020204030204" pitchFamily="34" charset="0"/>
                <a:cs typeface="Calibri" panose="020F0502020204030204" pitchFamily="34" charset="0"/>
              </a:rPr>
              <a:t>ΕΙΔΙΚΗ ΑΓΩΓΗ</a:t>
            </a:r>
          </a:p>
          <a:p>
            <a:pPr>
              <a:lnSpc>
                <a:spcPct val="200000"/>
              </a:lnSpc>
            </a:pPr>
            <a:r>
              <a:rPr lang="el-GR" sz="2000" dirty="0">
                <a:latin typeface="Calibri" panose="020F0502020204030204" pitchFamily="34" charset="0"/>
                <a:cs typeface="Calibri" panose="020F0502020204030204" pitchFamily="34" charset="0"/>
              </a:rPr>
              <a:t>ΕΠΙΚΟΙΝΩΝΙΑ ΚΑΙ ΔΗΜΟΣΙΕΣ ΣΧΕΣΕΙΣ</a:t>
            </a:r>
          </a:p>
          <a:p>
            <a:pPr>
              <a:lnSpc>
                <a:spcPct val="200000"/>
              </a:lnSpc>
            </a:pPr>
            <a:r>
              <a:rPr lang="el-GR" sz="2000" dirty="0">
                <a:latin typeface="Calibri" panose="020F0502020204030204" pitchFamily="34" charset="0"/>
                <a:cs typeface="Calibri" panose="020F0502020204030204" pitchFamily="34" charset="0"/>
              </a:rPr>
              <a:t>ΠΛΗΡΟΦΟΡΙΚΗ ΚΑΙ ΣΧΕΔΙΑΣΜΟΣ ΠΡΟΓΡΑΜΜΑΤΩΝ ΜΗΧΑΝΙΚΗΣ ΜΕΤΑΦΡΑΣΗΣ</a:t>
            </a:r>
          </a:p>
          <a:p>
            <a:pPr>
              <a:lnSpc>
                <a:spcPct val="200000"/>
              </a:lnSpc>
            </a:pPr>
            <a:r>
              <a:rPr lang="el-GR" sz="2000" dirty="0">
                <a:latin typeface="Calibri" panose="020F0502020204030204" pitchFamily="34" charset="0"/>
                <a:cs typeface="Calibri" panose="020F0502020204030204" pitchFamily="34" charset="0"/>
              </a:rPr>
              <a:t>ΔΙΑΧΕΙΡΙΣΗ ΑΝΘΡΩΠΙΝΟΥ ΔΥΝΑΜΙΚΟΥ</a:t>
            </a:r>
          </a:p>
          <a:p>
            <a:pPr>
              <a:lnSpc>
                <a:spcPct val="200000"/>
              </a:lnSpc>
            </a:pPr>
            <a:r>
              <a:rPr lang="el-GR" sz="2000" dirty="0">
                <a:latin typeface="Calibri" panose="020F0502020204030204" pitchFamily="34" charset="0"/>
                <a:cs typeface="Calibri" panose="020F0502020204030204" pitchFamily="34" charset="0"/>
              </a:rPr>
              <a:t>ΣΥΜΒΟΥΛΟΣ ΣΤΑΔΙΟΔΡΟΜΙΑΣ</a:t>
            </a:r>
          </a:p>
          <a:p>
            <a:pPr>
              <a:lnSpc>
                <a:spcPct val="200000"/>
              </a:lnSpc>
            </a:pPr>
            <a:r>
              <a:rPr lang="el-GR" sz="2000" dirty="0">
                <a:latin typeface="Calibri" panose="020F0502020204030204" pitchFamily="34" charset="0"/>
                <a:cs typeface="Calibri" panose="020F0502020204030204" pitchFamily="34" charset="0"/>
              </a:rPr>
              <a:t>ΣΤΕΛΕΧΟΣ ΟΡΓΑΝΙΣΜΩΝ ΠΟΛΙΤΙΣΜΟΥ</a:t>
            </a:r>
          </a:p>
          <a:p>
            <a:pPr>
              <a:lnSpc>
                <a:spcPct val="200000"/>
              </a:lnSpc>
            </a:pPr>
            <a:r>
              <a:rPr lang="el-GR" sz="2000" dirty="0">
                <a:latin typeface="Calibri" panose="020F0502020204030204" pitchFamily="34" charset="0"/>
                <a:cs typeface="Calibri" panose="020F0502020204030204" pitchFamily="34" charset="0"/>
              </a:rPr>
              <a:t>ΕΤΑΙΡΙΚΗ ΚΟΙΝΩΝΙΚΗ ΕΥΘΥΝΗ (</a:t>
            </a:r>
            <a:r>
              <a:rPr lang="en-US" sz="2000" dirty="0" err="1">
                <a:latin typeface="Calibri" panose="020F0502020204030204" pitchFamily="34" charset="0"/>
                <a:cs typeface="Calibri" panose="020F0502020204030204" pitchFamily="34" charset="0"/>
              </a:rPr>
              <a:t>Csr</a:t>
            </a:r>
            <a:r>
              <a:rPr lang="el-GR"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EB1FD912-3068-DB2C-9563-BE03D4FF45B0}"/>
              </a:ext>
            </a:extLst>
          </p:cNvPr>
          <p:cNvSpPr txBox="1"/>
          <p:nvPr/>
        </p:nvSpPr>
        <p:spPr>
          <a:xfrm>
            <a:off x="14395265" y="8336914"/>
            <a:ext cx="3252651" cy="369332"/>
          </a:xfrm>
          <a:prstGeom prst="rect">
            <a:avLst/>
          </a:prstGeom>
          <a:noFill/>
        </p:spPr>
        <p:txBody>
          <a:bodyPr wrap="square" rtlCol="0">
            <a:spAutoFit/>
          </a:bodyPr>
          <a:lstStyle/>
          <a:p>
            <a:r>
              <a:rPr lang="en-US" sz="1800" dirty="0">
                <a:solidFill>
                  <a:schemeClr val="bg1"/>
                </a:solidFill>
                <a:latin typeface="Calibri" panose="020F0502020204030204" pitchFamily="34" charset="0"/>
                <a:cs typeface="Calibri" panose="020F0502020204030204" pitchFamily="34" charset="0"/>
              </a:rPr>
              <a:t>https://www.eduguide.gr/grad</a:t>
            </a:r>
            <a:endParaRPr lang="el-GR" sz="1800" dirty="0">
              <a:solidFill>
                <a:schemeClr val="bg1"/>
              </a:solidFill>
              <a:latin typeface="Calibri" panose="020F0502020204030204" pitchFamily="34" charset="0"/>
              <a:cs typeface="Calibri" panose="020F0502020204030204" pitchFamily="34" charset="0"/>
            </a:endParaRPr>
          </a:p>
        </p:txBody>
      </p:sp>
      <p:pic>
        <p:nvPicPr>
          <p:cNvPr id="16" name="Θέση περιεχομένου 15" descr="Εικόνα που περιέχει εξωτερικός χώρος/ύπαιθρος, φυτό, ουρανός, τοπίο&#10;&#10;Περιγραφή που δημιουργήθηκε αυτόματα">
            <a:extLst>
              <a:ext uri="{FF2B5EF4-FFF2-40B4-BE49-F238E27FC236}">
                <a16:creationId xmlns:a16="http://schemas.microsoft.com/office/drawing/2014/main" xmlns="" id="{E5411B8B-FB11-7FFE-3A4F-DAD4E5BDB417}"/>
              </a:ext>
            </a:extLst>
          </p:cNvPr>
          <p:cNvPicPr>
            <a:picLocks noGrp="1" noChangeAspect="1"/>
          </p:cNvPicPr>
          <p:nvPr>
            <p:ph idx="13"/>
          </p:nvPr>
        </p:nvPicPr>
        <p:blipFill>
          <a:blip r:embed="rId2"/>
          <a:stretch>
            <a:fillRect/>
          </a:stretch>
        </p:blipFill>
        <p:spPr>
          <a:xfrm>
            <a:off x="14611350" y="3959091"/>
            <a:ext cx="2546350" cy="1698892"/>
          </a:xfrm>
        </p:spPr>
      </p:pic>
    </p:spTree>
    <p:extLst>
      <p:ext uri="{BB962C8B-B14F-4D97-AF65-F5344CB8AC3E}">
        <p14:creationId xmlns:p14="http://schemas.microsoft.com/office/powerpoint/2010/main" val="4268594269"/>
      </p:ext>
    </p:extLst>
  </p:cSld>
  <p:clrMapOvr>
    <a:masterClrMapping/>
  </p:clrMapOvr>
  <p:transition/>
</p:sld>
</file>

<file path=ppt/theme/theme1.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794</Words>
  <Application>Microsoft Office PowerPoint</Application>
  <PresentationFormat>Προσαρμογή</PresentationFormat>
  <Paragraphs>133</Paragraphs>
  <Slides>14</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Quicksand</vt:lpstr>
      <vt:lpstr>Calibri Light</vt:lpstr>
      <vt:lpstr>Calibri</vt:lpstr>
      <vt:lpstr>27_Custom Design</vt:lpstr>
      <vt:lpstr>Αποφοίτηση από τη Φιλοσοφική Σχολή:  εναλλακτικές εκπαιδευτικές / επαγγελματικές διαδρομές </vt:lpstr>
      <vt:lpstr>Σημαντικότητα Παγκόσμιος μέσος όρος παραμονής σε μια θέση εργασίας: 4,5 χρόνια.  Αλλαγή κατά τη διάρκεια της σταδιοδρομίας: μ.ο. 5 έως 7 εργασιακών περιβαλλόντων.                                                                                                                                                                     (Βusiness Review: emea.gr)</vt:lpstr>
      <vt:lpstr>Πώς λαμβάνω εκπαιδευτικές και επαγγελματικές αποφάσεις;</vt:lpstr>
      <vt:lpstr>Πώς μαθαίνω τον εαυτό μου;</vt:lpstr>
      <vt:lpstr>Παρουσίαση του PowerPoint</vt:lpstr>
      <vt:lpstr>Τι πληροφόρηση αναζητώ για επιλογή σπουδών;</vt:lpstr>
      <vt:lpstr>Τι πληροφόρηση αναζητώ για επιλογή επαγγέλματος;</vt:lpstr>
      <vt:lpstr>Παρουσίαση του PowerPoint</vt:lpstr>
      <vt:lpstr>Παρουσίαση του PowerPoint</vt:lpstr>
      <vt:lpstr>Παρουσίαση του PowerPoint</vt:lpstr>
      <vt:lpstr>Παρουσίαση του PowerPoint</vt:lpstr>
      <vt:lpstr>https://career.uoa.gr/   https://career.uoa.gr/enimerotiko-yliko/   https://www.larissanet.gr/2022/12/17/imeres-karieras-sto-ekpa-me-symmetochi-larisaion-epicheirimation/   https://www.youtube.com/watch?v=pgnYI7ybrpY&amp;t=430s </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Αποφοίτηση από τη Φιλοσοφική Σχολή:  εναλλακτικές εκπαιδευτικές / επαγγελματικές διαδρομές </dc:title>
  <cp:lastModifiedBy>User</cp:lastModifiedBy>
  <cp:revision>4</cp:revision>
  <dcterms:modified xsi:type="dcterms:W3CDTF">2024-02-28T18:54:52Z</dcterms:modified>
</cp:coreProperties>
</file>