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8.jpg" ContentType="image/png"/>
  <Override PartName="/ppt/media/image11.jpg" ContentType="image/png"/>
  <Override PartName="/ppt/media/image14.jpg" ContentType="image/png"/>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322" r:id="rId5"/>
    <p:sldId id="320" r:id="rId6"/>
    <p:sldId id="666" r:id="rId7"/>
    <p:sldId id="321" r:id="rId8"/>
    <p:sldId id="665" r:id="rId9"/>
    <p:sldId id="319" r:id="rId10"/>
    <p:sldId id="667" r:id="rId11"/>
    <p:sldId id="318" r:id="rId12"/>
    <p:sldId id="668" r:id="rId13"/>
    <p:sldId id="664" r:id="rId14"/>
    <p:sldId id="663" r:id="rId15"/>
    <p:sldId id="671" r:id="rId16"/>
    <p:sldId id="670" r:id="rId17"/>
    <p:sldId id="309" r:id="rId18"/>
    <p:sldId id="662" r:id="rId19"/>
    <p:sldId id="34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BF"/>
    <a:srgbClr val="586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643217-5AA7-492B-9440-69FF46DC2178}" v="47" dt="2024-08-02T13:35:54.887"/>
  </p1510:revLst>
</p1510:revInfo>
</file>

<file path=ppt/tableStyles.xml><?xml version="1.0" encoding="utf-8"?>
<a:tblStyleLst xmlns:a="http://schemas.openxmlformats.org/drawingml/2006/main" def="{0E3FDE45-AF77-4B5C-9715-49D594BDF05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84E427A-3D55-4303-BF80-6455036E1DE7}" styleName="Στυλ με θέμα 1 - Έμφαση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Φωτεινό στυλ 2 - Έμφαση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95388" autoAdjust="0"/>
  </p:normalViewPr>
  <p:slideViewPr>
    <p:cSldViewPr snapToGrid="0">
      <p:cViewPr varScale="1">
        <p:scale>
          <a:sx n="67" d="100"/>
          <a:sy n="67" d="100"/>
        </p:scale>
        <p:origin x="748" y="56"/>
      </p:cViewPr>
      <p:guideLst/>
    </p:cSldViewPr>
  </p:slideViewPr>
  <p:outlineViewPr>
    <p:cViewPr>
      <p:scale>
        <a:sx n="33" d="100"/>
        <a:sy n="33" d="100"/>
      </p:scale>
      <p:origin x="0" y="-7776"/>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isteidis Lorentzos" userId="56a857ae-2919-44c8-b975-6f7c6afdf3db" providerId="ADAL" clId="{38643217-5AA7-492B-9440-69FF46DC2178}"/>
    <pc:docChg chg="undo custSel addSld delSld modSld sldOrd">
      <pc:chgData name="Aristeidis Lorentzos" userId="56a857ae-2919-44c8-b975-6f7c6afdf3db" providerId="ADAL" clId="{38643217-5AA7-492B-9440-69FF46DC2178}" dt="2024-08-02T13:46:28.561" v="4924" actId="20577"/>
      <pc:docMkLst>
        <pc:docMk/>
      </pc:docMkLst>
      <pc:sldChg chg="addSp delSp modSp mod modClrScheme chgLayout">
        <pc:chgData name="Aristeidis Lorentzos" userId="56a857ae-2919-44c8-b975-6f7c6afdf3db" providerId="ADAL" clId="{38643217-5AA7-492B-9440-69FF46DC2178}" dt="2024-07-29T08:41:40.304" v="384" actId="255"/>
        <pc:sldMkLst>
          <pc:docMk/>
          <pc:sldMk cId="707166410" sldId="309"/>
        </pc:sldMkLst>
        <pc:spChg chg="add del mod ord">
          <ac:chgData name="Aristeidis Lorentzos" userId="56a857ae-2919-44c8-b975-6f7c6afdf3db" providerId="ADAL" clId="{38643217-5AA7-492B-9440-69FF46DC2178}" dt="2024-07-29T08:37:28.113" v="353" actId="478"/>
          <ac:spMkLst>
            <pc:docMk/>
            <pc:sldMk cId="707166410" sldId="309"/>
            <ac:spMk id="2" creationId="{196B49FD-84F3-AEBC-A6E7-91CDE7B46A39}"/>
          </ac:spMkLst>
        </pc:spChg>
        <pc:spChg chg="mod">
          <ac:chgData name="Aristeidis Lorentzos" userId="56a857ae-2919-44c8-b975-6f7c6afdf3db" providerId="ADAL" clId="{38643217-5AA7-492B-9440-69FF46DC2178}" dt="2024-07-29T08:41:34.270" v="383" actId="255"/>
          <ac:spMkLst>
            <pc:docMk/>
            <pc:sldMk cId="707166410" sldId="309"/>
            <ac:spMk id="8" creationId="{9DAA4204-00A1-C989-FA4D-54E81BE253E9}"/>
          </ac:spMkLst>
        </pc:spChg>
        <pc:spChg chg="mod">
          <ac:chgData name="Aristeidis Lorentzos" userId="56a857ae-2919-44c8-b975-6f7c6afdf3db" providerId="ADAL" clId="{38643217-5AA7-492B-9440-69FF46DC2178}" dt="2024-07-29T08:41:40.304" v="384" actId="255"/>
          <ac:spMkLst>
            <pc:docMk/>
            <pc:sldMk cId="707166410" sldId="309"/>
            <ac:spMk id="9" creationId="{BBD1E52A-D02D-2E4E-BE9F-9E46C377A0A0}"/>
          </ac:spMkLst>
        </pc:spChg>
        <pc:spChg chg="del">
          <ac:chgData name="Aristeidis Lorentzos" userId="56a857ae-2919-44c8-b975-6f7c6afdf3db" providerId="ADAL" clId="{38643217-5AA7-492B-9440-69FF46DC2178}" dt="2024-07-29T08:37:34.721" v="356" actId="478"/>
          <ac:spMkLst>
            <pc:docMk/>
            <pc:sldMk cId="707166410" sldId="309"/>
            <ac:spMk id="10" creationId="{A5EA6775-DA2F-B6BE-0325-63B2F0E9AA30}"/>
          </ac:spMkLst>
        </pc:spChg>
        <pc:spChg chg="del">
          <ac:chgData name="Aristeidis Lorentzos" userId="56a857ae-2919-44c8-b975-6f7c6afdf3db" providerId="ADAL" clId="{38643217-5AA7-492B-9440-69FF46DC2178}" dt="2024-07-29T08:37:37.699" v="357" actId="478"/>
          <ac:spMkLst>
            <pc:docMk/>
            <pc:sldMk cId="707166410" sldId="309"/>
            <ac:spMk id="11" creationId="{3274B708-E0A0-1B2B-D74F-7A81B46C2290}"/>
          </ac:spMkLst>
        </pc:spChg>
        <pc:spChg chg="mod ord">
          <ac:chgData name="Aristeidis Lorentzos" userId="56a857ae-2919-44c8-b975-6f7c6afdf3db" providerId="ADAL" clId="{38643217-5AA7-492B-9440-69FF46DC2178}" dt="2024-07-29T08:37:21.259" v="350" actId="700"/>
          <ac:spMkLst>
            <pc:docMk/>
            <pc:sldMk cId="707166410" sldId="309"/>
            <ac:spMk id="164" creationId="{00000000-0000-0000-0000-000000000000}"/>
          </ac:spMkLst>
        </pc:spChg>
        <pc:picChg chg="mod">
          <ac:chgData name="Aristeidis Lorentzos" userId="56a857ae-2919-44c8-b975-6f7c6afdf3db" providerId="ADAL" clId="{38643217-5AA7-492B-9440-69FF46DC2178}" dt="2024-07-29T08:38:05.693" v="366" actId="1076"/>
          <ac:picMkLst>
            <pc:docMk/>
            <pc:sldMk cId="707166410" sldId="309"/>
            <ac:picMk id="3" creationId="{00000000-0000-0000-0000-000000000000}"/>
          </ac:picMkLst>
        </pc:picChg>
        <pc:picChg chg="mod">
          <ac:chgData name="Aristeidis Lorentzos" userId="56a857ae-2919-44c8-b975-6f7c6afdf3db" providerId="ADAL" clId="{38643217-5AA7-492B-9440-69FF46DC2178}" dt="2024-07-29T08:38:18.781" v="368" actId="1076"/>
          <ac:picMkLst>
            <pc:docMk/>
            <pc:sldMk cId="707166410" sldId="309"/>
            <ac:picMk id="4" creationId="{00000000-0000-0000-0000-000000000000}"/>
          </ac:picMkLst>
        </pc:picChg>
        <pc:picChg chg="del">
          <ac:chgData name="Aristeidis Lorentzos" userId="56a857ae-2919-44c8-b975-6f7c6afdf3db" providerId="ADAL" clId="{38643217-5AA7-492B-9440-69FF46DC2178}" dt="2024-07-29T08:37:29.967" v="354" actId="478"/>
          <ac:picMkLst>
            <pc:docMk/>
            <pc:sldMk cId="707166410" sldId="309"/>
            <ac:picMk id="5" creationId="{4CF7F8A7-28A1-6E25-7239-6DAD32844163}"/>
          </ac:picMkLst>
        </pc:picChg>
        <pc:picChg chg="del">
          <ac:chgData name="Aristeidis Lorentzos" userId="56a857ae-2919-44c8-b975-6f7c6afdf3db" providerId="ADAL" clId="{38643217-5AA7-492B-9440-69FF46DC2178}" dt="2024-07-29T08:37:31.655" v="355" actId="478"/>
          <ac:picMkLst>
            <pc:docMk/>
            <pc:sldMk cId="707166410" sldId="309"/>
            <ac:picMk id="7" creationId="{3766A8F3-A74A-AECE-0814-7A72AF7F553C}"/>
          </ac:picMkLst>
        </pc:picChg>
      </pc:sldChg>
      <pc:sldChg chg="del">
        <pc:chgData name="Aristeidis Lorentzos" userId="56a857ae-2919-44c8-b975-6f7c6afdf3db" providerId="ADAL" clId="{38643217-5AA7-492B-9440-69FF46DC2178}" dt="2024-08-02T13:45:52.789" v="4913" actId="2696"/>
        <pc:sldMkLst>
          <pc:docMk/>
          <pc:sldMk cId="704370842" sldId="310"/>
        </pc:sldMkLst>
      </pc:sldChg>
      <pc:sldChg chg="del">
        <pc:chgData name="Aristeidis Lorentzos" userId="56a857ae-2919-44c8-b975-6f7c6afdf3db" providerId="ADAL" clId="{38643217-5AA7-492B-9440-69FF46DC2178}" dt="2024-08-02T13:45:50.143" v="4912" actId="2696"/>
        <pc:sldMkLst>
          <pc:docMk/>
          <pc:sldMk cId="1669023770" sldId="311"/>
        </pc:sldMkLst>
      </pc:sldChg>
      <pc:sldChg chg="del">
        <pc:chgData name="Aristeidis Lorentzos" userId="56a857ae-2919-44c8-b975-6f7c6afdf3db" providerId="ADAL" clId="{38643217-5AA7-492B-9440-69FF46DC2178}" dt="2024-08-02T13:45:36.925" v="4911" actId="47"/>
        <pc:sldMkLst>
          <pc:docMk/>
          <pc:sldMk cId="952135350" sldId="312"/>
        </pc:sldMkLst>
      </pc:sldChg>
      <pc:sldChg chg="del">
        <pc:chgData name="Aristeidis Lorentzos" userId="56a857ae-2919-44c8-b975-6f7c6afdf3db" providerId="ADAL" clId="{38643217-5AA7-492B-9440-69FF46DC2178}" dt="2024-08-02T13:45:36.925" v="4911" actId="47"/>
        <pc:sldMkLst>
          <pc:docMk/>
          <pc:sldMk cId="2224546682" sldId="313"/>
        </pc:sldMkLst>
      </pc:sldChg>
      <pc:sldChg chg="del">
        <pc:chgData name="Aristeidis Lorentzos" userId="56a857ae-2919-44c8-b975-6f7c6afdf3db" providerId="ADAL" clId="{38643217-5AA7-492B-9440-69FF46DC2178}" dt="2024-08-02T13:45:36.925" v="4911" actId="47"/>
        <pc:sldMkLst>
          <pc:docMk/>
          <pc:sldMk cId="82250651" sldId="314"/>
        </pc:sldMkLst>
      </pc:sldChg>
      <pc:sldChg chg="del">
        <pc:chgData name="Aristeidis Lorentzos" userId="56a857ae-2919-44c8-b975-6f7c6afdf3db" providerId="ADAL" clId="{38643217-5AA7-492B-9440-69FF46DC2178}" dt="2024-08-02T13:45:36.925" v="4911" actId="47"/>
        <pc:sldMkLst>
          <pc:docMk/>
          <pc:sldMk cId="2302010161" sldId="315"/>
        </pc:sldMkLst>
      </pc:sldChg>
      <pc:sldChg chg="del">
        <pc:chgData name="Aristeidis Lorentzos" userId="56a857ae-2919-44c8-b975-6f7c6afdf3db" providerId="ADAL" clId="{38643217-5AA7-492B-9440-69FF46DC2178}" dt="2024-08-02T13:45:36.925" v="4911" actId="47"/>
        <pc:sldMkLst>
          <pc:docMk/>
          <pc:sldMk cId="554382460" sldId="316"/>
        </pc:sldMkLst>
      </pc:sldChg>
      <pc:sldChg chg="del">
        <pc:chgData name="Aristeidis Lorentzos" userId="56a857ae-2919-44c8-b975-6f7c6afdf3db" providerId="ADAL" clId="{38643217-5AA7-492B-9440-69FF46DC2178}" dt="2024-08-02T13:45:36.925" v="4911" actId="47"/>
        <pc:sldMkLst>
          <pc:docMk/>
          <pc:sldMk cId="4011334062" sldId="317"/>
        </pc:sldMkLst>
      </pc:sldChg>
      <pc:sldChg chg="addSp delSp modSp mod ord">
        <pc:chgData name="Aristeidis Lorentzos" userId="56a857ae-2919-44c8-b975-6f7c6afdf3db" providerId="ADAL" clId="{38643217-5AA7-492B-9440-69FF46DC2178}" dt="2024-08-01T14:39:41.376" v="2428" actId="255"/>
        <pc:sldMkLst>
          <pc:docMk/>
          <pc:sldMk cId="2906152353" sldId="318"/>
        </pc:sldMkLst>
        <pc:spChg chg="del mod">
          <ac:chgData name="Aristeidis Lorentzos" userId="56a857ae-2919-44c8-b975-6f7c6afdf3db" providerId="ADAL" clId="{38643217-5AA7-492B-9440-69FF46DC2178}" dt="2024-08-01T14:20:16.416" v="1772" actId="478"/>
          <ac:spMkLst>
            <pc:docMk/>
            <pc:sldMk cId="2906152353" sldId="318"/>
            <ac:spMk id="2" creationId="{CFDEBC60-AA38-5DEF-3160-0CAA68F3D28C}"/>
          </ac:spMkLst>
        </pc:spChg>
        <pc:spChg chg="mod">
          <ac:chgData name="Aristeidis Lorentzos" userId="56a857ae-2919-44c8-b975-6f7c6afdf3db" providerId="ADAL" clId="{38643217-5AA7-492B-9440-69FF46DC2178}" dt="2024-08-01T14:39:41.376" v="2428" actId="255"/>
          <ac:spMkLst>
            <pc:docMk/>
            <pc:sldMk cId="2906152353" sldId="318"/>
            <ac:spMk id="3" creationId="{1EBEE570-1B5E-FFD1-485D-D77E4E6FE7C0}"/>
          </ac:spMkLst>
        </pc:spChg>
        <pc:spChg chg="add del mod">
          <ac:chgData name="Aristeidis Lorentzos" userId="56a857ae-2919-44c8-b975-6f7c6afdf3db" providerId="ADAL" clId="{38643217-5AA7-492B-9440-69FF46DC2178}" dt="2024-08-01T14:20:19.601" v="1773" actId="478"/>
          <ac:spMkLst>
            <pc:docMk/>
            <pc:sldMk cId="2906152353" sldId="318"/>
            <ac:spMk id="6" creationId="{78F7F57E-FEF8-A5C7-DE3C-05323D145F85}"/>
          </ac:spMkLst>
        </pc:spChg>
        <pc:picChg chg="add mod">
          <ac:chgData name="Aristeidis Lorentzos" userId="56a857ae-2919-44c8-b975-6f7c6afdf3db" providerId="ADAL" clId="{38643217-5AA7-492B-9440-69FF46DC2178}" dt="2024-08-01T14:34:55.006" v="2376" actId="1076"/>
          <ac:picMkLst>
            <pc:docMk/>
            <pc:sldMk cId="2906152353" sldId="318"/>
            <ac:picMk id="8" creationId="{3EB8093F-3273-04FB-DFCE-140DA381A7D1}"/>
          </ac:picMkLst>
        </pc:picChg>
      </pc:sldChg>
      <pc:sldChg chg="addSp delSp modSp mod ord">
        <pc:chgData name="Aristeidis Lorentzos" userId="56a857ae-2919-44c8-b975-6f7c6afdf3db" providerId="ADAL" clId="{38643217-5AA7-492B-9440-69FF46DC2178}" dt="2024-07-30T07:42:40.782" v="1163"/>
        <pc:sldMkLst>
          <pc:docMk/>
          <pc:sldMk cId="3421680658" sldId="319"/>
        </pc:sldMkLst>
        <pc:spChg chg="add del mod">
          <ac:chgData name="Aristeidis Lorentzos" userId="56a857ae-2919-44c8-b975-6f7c6afdf3db" providerId="ADAL" clId="{38643217-5AA7-492B-9440-69FF46DC2178}" dt="2024-07-29T09:48:42.188" v="1018" actId="478"/>
          <ac:spMkLst>
            <pc:docMk/>
            <pc:sldMk cId="3421680658" sldId="319"/>
            <ac:spMk id="6" creationId="{D0543E94-5191-8072-6774-3C8A935F5AF4}"/>
          </ac:spMkLst>
        </pc:spChg>
        <pc:spChg chg="mod">
          <ac:chgData name="Aristeidis Lorentzos" userId="56a857ae-2919-44c8-b975-6f7c6afdf3db" providerId="ADAL" clId="{38643217-5AA7-492B-9440-69FF46DC2178}" dt="2024-07-29T09:51:37.405" v="1161" actId="1076"/>
          <ac:spMkLst>
            <pc:docMk/>
            <pc:sldMk cId="3421680658" sldId="319"/>
            <ac:spMk id="7" creationId="{4C0FEFBF-60FD-0161-6F6E-89EE39389CEE}"/>
          </ac:spMkLst>
        </pc:spChg>
        <pc:spChg chg="del mod">
          <ac:chgData name="Aristeidis Lorentzos" userId="56a857ae-2919-44c8-b975-6f7c6afdf3db" providerId="ADAL" clId="{38643217-5AA7-492B-9440-69FF46DC2178}" dt="2024-07-29T09:50:37.924" v="1153" actId="478"/>
          <ac:spMkLst>
            <pc:docMk/>
            <pc:sldMk cId="3421680658" sldId="319"/>
            <ac:spMk id="8" creationId="{DD542008-8017-76E5-ABC0-32401068875D}"/>
          </ac:spMkLst>
        </pc:spChg>
        <pc:spChg chg="add del mod">
          <ac:chgData name="Aristeidis Lorentzos" userId="56a857ae-2919-44c8-b975-6f7c6afdf3db" providerId="ADAL" clId="{38643217-5AA7-492B-9440-69FF46DC2178}" dt="2024-07-29T09:51:02.715" v="1154" actId="478"/>
          <ac:spMkLst>
            <pc:docMk/>
            <pc:sldMk cId="3421680658" sldId="319"/>
            <ac:spMk id="10" creationId="{D76A22C1-4632-1346-7795-3F060C15906B}"/>
          </ac:spMkLst>
        </pc:spChg>
        <pc:picChg chg="add mod">
          <ac:chgData name="Aristeidis Lorentzos" userId="56a857ae-2919-44c8-b975-6f7c6afdf3db" providerId="ADAL" clId="{38643217-5AA7-492B-9440-69FF46DC2178}" dt="2024-07-29T09:51:29.368" v="1159" actId="1076"/>
          <ac:picMkLst>
            <pc:docMk/>
            <pc:sldMk cId="3421680658" sldId="319"/>
            <ac:picMk id="3" creationId="{CE27FE25-C9E6-20EF-2167-C46D945111EB}"/>
          </ac:picMkLst>
        </pc:picChg>
        <pc:picChg chg="del">
          <ac:chgData name="Aristeidis Lorentzos" userId="56a857ae-2919-44c8-b975-6f7c6afdf3db" providerId="ADAL" clId="{38643217-5AA7-492B-9440-69FF46DC2178}" dt="2024-07-29T09:48:36.455" v="1016" actId="478"/>
          <ac:picMkLst>
            <pc:docMk/>
            <pc:sldMk cId="3421680658" sldId="319"/>
            <ac:picMk id="5" creationId="{E71238CA-461F-1B03-D7E1-786C002AB7DC}"/>
          </ac:picMkLst>
        </pc:picChg>
      </pc:sldChg>
      <pc:sldChg chg="addSp delSp modSp mod ord">
        <pc:chgData name="Aristeidis Lorentzos" userId="56a857ae-2919-44c8-b975-6f7c6afdf3db" providerId="ADAL" clId="{38643217-5AA7-492B-9440-69FF46DC2178}" dt="2024-08-02T13:46:28.561" v="4924" actId="20577"/>
        <pc:sldMkLst>
          <pc:docMk/>
          <pc:sldMk cId="3752118431" sldId="320"/>
        </pc:sldMkLst>
        <pc:spChg chg="mod">
          <ac:chgData name="Aristeidis Lorentzos" userId="56a857ae-2919-44c8-b975-6f7c6afdf3db" providerId="ADAL" clId="{38643217-5AA7-492B-9440-69FF46DC2178}" dt="2024-08-02T13:46:28.561" v="4924" actId="20577"/>
          <ac:spMkLst>
            <pc:docMk/>
            <pc:sldMk cId="3752118431" sldId="320"/>
            <ac:spMk id="3" creationId="{89D0E47E-D228-15EB-5886-33E9AA181D03}"/>
          </ac:spMkLst>
        </pc:spChg>
        <pc:spChg chg="add del mod">
          <ac:chgData name="Aristeidis Lorentzos" userId="56a857ae-2919-44c8-b975-6f7c6afdf3db" providerId="ADAL" clId="{38643217-5AA7-492B-9440-69FF46DC2178}" dt="2024-07-29T08:55:34.784" v="471"/>
          <ac:spMkLst>
            <pc:docMk/>
            <pc:sldMk cId="3752118431" sldId="320"/>
            <ac:spMk id="7" creationId="{1AD14B1F-ECBA-1048-30D0-6BE38295CF6D}"/>
          </ac:spMkLst>
        </pc:spChg>
        <pc:spChg chg="add del mod">
          <ac:chgData name="Aristeidis Lorentzos" userId="56a857ae-2919-44c8-b975-6f7c6afdf3db" providerId="ADAL" clId="{38643217-5AA7-492B-9440-69FF46DC2178}" dt="2024-07-29T09:15:06.416" v="926" actId="478"/>
          <ac:spMkLst>
            <pc:docMk/>
            <pc:sldMk cId="3752118431" sldId="320"/>
            <ac:spMk id="11" creationId="{B5C0D59B-E4FF-3B07-7CA3-99E2DF889DAB}"/>
          </ac:spMkLst>
        </pc:spChg>
        <pc:spChg chg="add mod">
          <ac:chgData name="Aristeidis Lorentzos" userId="56a857ae-2919-44c8-b975-6f7c6afdf3db" providerId="ADAL" clId="{38643217-5AA7-492B-9440-69FF46DC2178}" dt="2024-07-29T09:02:48.653" v="588" actId="20577"/>
          <ac:spMkLst>
            <pc:docMk/>
            <pc:sldMk cId="3752118431" sldId="320"/>
            <ac:spMk id="12" creationId="{A15A51BF-6C6E-DF1D-6CD9-C96AE98FB457}"/>
          </ac:spMkLst>
        </pc:spChg>
        <pc:picChg chg="del">
          <ac:chgData name="Aristeidis Lorentzos" userId="56a857ae-2919-44c8-b975-6f7c6afdf3db" providerId="ADAL" clId="{38643217-5AA7-492B-9440-69FF46DC2178}" dt="2024-07-29T08:55:16.334" v="470" actId="478"/>
          <ac:picMkLst>
            <pc:docMk/>
            <pc:sldMk cId="3752118431" sldId="320"/>
            <ac:picMk id="4" creationId="{5E6D83BB-8C90-A74A-7CB5-59884B99448A}"/>
          </ac:picMkLst>
        </pc:picChg>
        <pc:picChg chg="add mod">
          <ac:chgData name="Aristeidis Lorentzos" userId="56a857ae-2919-44c8-b975-6f7c6afdf3db" providerId="ADAL" clId="{38643217-5AA7-492B-9440-69FF46DC2178}" dt="2024-07-29T08:55:13.570" v="469" actId="962"/>
          <ac:picMkLst>
            <pc:docMk/>
            <pc:sldMk cId="3752118431" sldId="320"/>
            <ac:picMk id="5" creationId="{B783BC44-E82A-C0F8-C44E-C5727C75488E}"/>
          </ac:picMkLst>
        </pc:picChg>
        <pc:picChg chg="add del mod">
          <ac:chgData name="Aristeidis Lorentzos" userId="56a857ae-2919-44c8-b975-6f7c6afdf3db" providerId="ADAL" clId="{38643217-5AA7-492B-9440-69FF46DC2178}" dt="2024-07-29T08:55:56.108" v="478" actId="478"/>
          <ac:picMkLst>
            <pc:docMk/>
            <pc:sldMk cId="3752118431" sldId="320"/>
            <ac:picMk id="9" creationId="{09ADFAB9-8227-E9F4-1B19-058EF764A07A}"/>
          </ac:picMkLst>
        </pc:picChg>
      </pc:sldChg>
      <pc:sldChg chg="addSp delSp modSp mod ord modClrScheme chgLayout">
        <pc:chgData name="Aristeidis Lorentzos" userId="56a857ae-2919-44c8-b975-6f7c6afdf3db" providerId="ADAL" clId="{38643217-5AA7-492B-9440-69FF46DC2178}" dt="2024-07-29T09:28:39.680" v="942" actId="478"/>
        <pc:sldMkLst>
          <pc:docMk/>
          <pc:sldMk cId="1607455252" sldId="321"/>
        </pc:sldMkLst>
        <pc:spChg chg="mod ord">
          <ac:chgData name="Aristeidis Lorentzos" userId="56a857ae-2919-44c8-b975-6f7c6afdf3db" providerId="ADAL" clId="{38643217-5AA7-492B-9440-69FF46DC2178}" dt="2024-07-29T09:28:36.015" v="941" actId="26606"/>
          <ac:spMkLst>
            <pc:docMk/>
            <pc:sldMk cId="1607455252" sldId="321"/>
            <ac:spMk id="2" creationId="{2CD97761-0B88-A5E8-0B78-C39173D05F4D}"/>
          </ac:spMkLst>
        </pc:spChg>
        <pc:spChg chg="mod ord">
          <ac:chgData name="Aristeidis Lorentzos" userId="56a857ae-2919-44c8-b975-6f7c6afdf3db" providerId="ADAL" clId="{38643217-5AA7-492B-9440-69FF46DC2178}" dt="2024-07-29T09:28:36.015" v="941" actId="26606"/>
          <ac:spMkLst>
            <pc:docMk/>
            <pc:sldMk cId="1607455252" sldId="321"/>
            <ac:spMk id="3" creationId="{02BA04E6-CD61-B962-4287-DEC1993C32D6}"/>
          </ac:spMkLst>
        </pc:spChg>
        <pc:spChg chg="del">
          <ac:chgData name="Aristeidis Lorentzos" userId="56a857ae-2919-44c8-b975-6f7c6afdf3db" providerId="ADAL" clId="{38643217-5AA7-492B-9440-69FF46DC2178}" dt="2024-07-29T09:15:47.453" v="932" actId="478"/>
          <ac:spMkLst>
            <pc:docMk/>
            <pc:sldMk cId="1607455252" sldId="321"/>
            <ac:spMk id="4" creationId="{2CD4601E-33F5-5714-867D-A0B584DA7C11}"/>
          </ac:spMkLst>
        </pc:spChg>
        <pc:spChg chg="add del mod ord">
          <ac:chgData name="Aristeidis Lorentzos" userId="56a857ae-2919-44c8-b975-6f7c6afdf3db" providerId="ADAL" clId="{38643217-5AA7-492B-9440-69FF46DC2178}" dt="2024-07-29T09:28:36.015" v="941" actId="26606"/>
          <ac:spMkLst>
            <pc:docMk/>
            <pc:sldMk cId="1607455252" sldId="321"/>
            <ac:spMk id="11" creationId="{C921D49C-DD17-C115-419F-A6CCE26967A0}"/>
          </ac:spMkLst>
        </pc:spChg>
        <pc:picChg chg="add del mod">
          <ac:chgData name="Aristeidis Lorentzos" userId="56a857ae-2919-44c8-b975-6f7c6afdf3db" providerId="ADAL" clId="{38643217-5AA7-492B-9440-69FF46DC2178}" dt="2024-07-29T09:28:39.680" v="942" actId="478"/>
          <ac:picMkLst>
            <pc:docMk/>
            <pc:sldMk cId="1607455252" sldId="321"/>
            <ac:picMk id="6" creationId="{7B138D2F-6831-3A0E-FCCF-C3DFB2784FB0}"/>
          </ac:picMkLst>
        </pc:picChg>
      </pc:sldChg>
      <pc:sldChg chg="addSp delSp modSp mod">
        <pc:chgData name="Aristeidis Lorentzos" userId="56a857ae-2919-44c8-b975-6f7c6afdf3db" providerId="ADAL" clId="{38643217-5AA7-492B-9440-69FF46DC2178}" dt="2024-07-29T08:36:25.872" v="347" actId="1076"/>
        <pc:sldMkLst>
          <pc:docMk/>
          <pc:sldMk cId="3378822495" sldId="322"/>
        </pc:sldMkLst>
        <pc:spChg chg="mod">
          <ac:chgData name="Aristeidis Lorentzos" userId="56a857ae-2919-44c8-b975-6f7c6afdf3db" providerId="ADAL" clId="{38643217-5AA7-492B-9440-69FF46DC2178}" dt="2024-07-29T08:35:30.714" v="343" actId="14100"/>
          <ac:spMkLst>
            <pc:docMk/>
            <pc:sldMk cId="3378822495" sldId="322"/>
            <ac:spMk id="2" creationId="{75454C9E-20FB-B999-9303-C71D1334BAD7}"/>
          </ac:spMkLst>
        </pc:spChg>
        <pc:spChg chg="add mod">
          <ac:chgData name="Aristeidis Lorentzos" userId="56a857ae-2919-44c8-b975-6f7c6afdf3db" providerId="ADAL" clId="{38643217-5AA7-492B-9440-69FF46DC2178}" dt="2024-07-29T08:36:21.711" v="346" actId="1076"/>
          <ac:spMkLst>
            <pc:docMk/>
            <pc:sldMk cId="3378822495" sldId="322"/>
            <ac:spMk id="3" creationId="{85F4BEC6-60FE-9C00-FA7C-0EB31A5E99AF}"/>
          </ac:spMkLst>
        </pc:spChg>
        <pc:picChg chg="add mod">
          <ac:chgData name="Aristeidis Lorentzos" userId="56a857ae-2919-44c8-b975-6f7c6afdf3db" providerId="ADAL" clId="{38643217-5AA7-492B-9440-69FF46DC2178}" dt="2024-07-29T08:27:56.402" v="287" actId="1076"/>
          <ac:picMkLst>
            <pc:docMk/>
            <pc:sldMk cId="3378822495" sldId="322"/>
            <ac:picMk id="5" creationId="{CEE77042-9ED1-24AD-EBD9-1AF7913FA734}"/>
          </ac:picMkLst>
        </pc:picChg>
        <pc:picChg chg="add del mod">
          <ac:chgData name="Aristeidis Lorentzos" userId="56a857ae-2919-44c8-b975-6f7c6afdf3db" providerId="ADAL" clId="{38643217-5AA7-492B-9440-69FF46DC2178}" dt="2024-07-29T08:25:08.249" v="226" actId="478"/>
          <ac:picMkLst>
            <pc:docMk/>
            <pc:sldMk cId="3378822495" sldId="322"/>
            <ac:picMk id="7" creationId="{7EE5F2DB-BE7A-00EF-54CA-2820638D2110}"/>
          </ac:picMkLst>
        </pc:picChg>
        <pc:picChg chg="add mod">
          <ac:chgData name="Aristeidis Lorentzos" userId="56a857ae-2919-44c8-b975-6f7c6afdf3db" providerId="ADAL" clId="{38643217-5AA7-492B-9440-69FF46DC2178}" dt="2024-07-29T08:27:53.766" v="286" actId="1076"/>
          <ac:picMkLst>
            <pc:docMk/>
            <pc:sldMk cId="3378822495" sldId="322"/>
            <ac:picMk id="9" creationId="{A62CE374-0A3E-1C5D-6D1F-4D2BFC5D42E3}"/>
          </ac:picMkLst>
        </pc:picChg>
        <pc:picChg chg="add mod">
          <ac:chgData name="Aristeidis Lorentzos" userId="56a857ae-2919-44c8-b975-6f7c6afdf3db" providerId="ADAL" clId="{38643217-5AA7-492B-9440-69FF46DC2178}" dt="2024-07-29T08:32:30.816" v="324" actId="1076"/>
          <ac:picMkLst>
            <pc:docMk/>
            <pc:sldMk cId="3378822495" sldId="322"/>
            <ac:picMk id="10" creationId="{5889CFF5-47FA-39CB-B5F7-E8FA85CE9E19}"/>
          </ac:picMkLst>
        </pc:picChg>
        <pc:picChg chg="add del mod">
          <ac:chgData name="Aristeidis Lorentzos" userId="56a857ae-2919-44c8-b975-6f7c6afdf3db" providerId="ADAL" clId="{38643217-5AA7-492B-9440-69FF46DC2178}" dt="2024-07-29T08:34:43.773" v="337" actId="478"/>
          <ac:picMkLst>
            <pc:docMk/>
            <pc:sldMk cId="3378822495" sldId="322"/>
            <ac:picMk id="11" creationId="{FB28C9D3-6057-717E-1EE1-FD4FF39769B1}"/>
          </ac:picMkLst>
        </pc:picChg>
        <pc:picChg chg="add mod">
          <ac:chgData name="Aristeidis Lorentzos" userId="56a857ae-2919-44c8-b975-6f7c6afdf3db" providerId="ADAL" clId="{38643217-5AA7-492B-9440-69FF46DC2178}" dt="2024-07-29T08:36:25.872" v="347" actId="1076"/>
          <ac:picMkLst>
            <pc:docMk/>
            <pc:sldMk cId="3378822495" sldId="322"/>
            <ac:picMk id="13" creationId="{1906E533-E225-FB92-F252-6BA0D49786EA}"/>
          </ac:picMkLst>
        </pc:picChg>
      </pc:sldChg>
      <pc:sldChg chg="addSp delSp modSp mod modClrScheme chgLayout">
        <pc:chgData name="Aristeidis Lorentzos" userId="56a857ae-2919-44c8-b975-6f7c6afdf3db" providerId="ADAL" clId="{38643217-5AA7-492B-9440-69FF46DC2178}" dt="2024-07-29T08:45:28.422" v="414" actId="27636"/>
        <pc:sldMkLst>
          <pc:docMk/>
          <pc:sldMk cId="0" sldId="348"/>
        </pc:sldMkLst>
        <pc:spChg chg="mod">
          <ac:chgData name="Aristeidis Lorentzos" userId="56a857ae-2919-44c8-b975-6f7c6afdf3db" providerId="ADAL" clId="{38643217-5AA7-492B-9440-69FF46DC2178}" dt="2024-07-29T08:45:04.140" v="400" actId="255"/>
          <ac:spMkLst>
            <pc:docMk/>
            <pc:sldMk cId="0" sldId="348"/>
            <ac:spMk id="3" creationId="{25914D02-E979-0852-0E59-844A70C04EA5}"/>
          </ac:spMkLst>
        </pc:spChg>
        <pc:spChg chg="add del mod ord">
          <ac:chgData name="Aristeidis Lorentzos" userId="56a857ae-2919-44c8-b975-6f7c6afdf3db" providerId="ADAL" clId="{38643217-5AA7-492B-9440-69FF46DC2178}" dt="2024-07-29T08:44:31.051" v="392" actId="478"/>
          <ac:spMkLst>
            <pc:docMk/>
            <pc:sldMk cId="0" sldId="348"/>
            <ac:spMk id="5" creationId="{FCF6828D-3A39-08AF-18BD-C4B1642EA746}"/>
          </ac:spMkLst>
        </pc:spChg>
        <pc:spChg chg="mod ord">
          <ac:chgData name="Aristeidis Lorentzos" userId="56a857ae-2919-44c8-b975-6f7c6afdf3db" providerId="ADAL" clId="{38643217-5AA7-492B-9440-69FF46DC2178}" dt="2024-07-29T08:45:28.422" v="414" actId="27636"/>
          <ac:spMkLst>
            <pc:docMk/>
            <pc:sldMk cId="0" sldId="348"/>
            <ac:spMk id="40962" creationId="{EC7F8208-8F11-98B2-0191-E2A176776126}"/>
          </ac:spMkLst>
        </pc:spChg>
        <pc:picChg chg="mod">
          <ac:chgData name="Aristeidis Lorentzos" userId="56a857ae-2919-44c8-b975-6f7c6afdf3db" providerId="ADAL" clId="{38643217-5AA7-492B-9440-69FF46DC2178}" dt="2024-07-29T08:45:08.498" v="401" actId="1076"/>
          <ac:picMkLst>
            <pc:docMk/>
            <pc:sldMk cId="0" sldId="348"/>
            <ac:picMk id="2" creationId="{C19833B5-C6B6-1D56-1655-C719C68DB650}"/>
          </ac:picMkLst>
        </pc:picChg>
        <pc:picChg chg="mod">
          <ac:chgData name="Aristeidis Lorentzos" userId="56a857ae-2919-44c8-b975-6f7c6afdf3db" providerId="ADAL" clId="{38643217-5AA7-492B-9440-69FF46DC2178}" dt="2024-07-29T08:44:53.519" v="396" actId="1076"/>
          <ac:picMkLst>
            <pc:docMk/>
            <pc:sldMk cId="0" sldId="348"/>
            <ac:picMk id="4" creationId="{8EB0F74F-56D1-0405-E353-621D8092903A}"/>
          </ac:picMkLst>
        </pc:picChg>
        <pc:picChg chg="mod">
          <ac:chgData name="Aristeidis Lorentzos" userId="56a857ae-2919-44c8-b975-6f7c6afdf3db" providerId="ADAL" clId="{38643217-5AA7-492B-9440-69FF46DC2178}" dt="2024-07-29T08:44:55.867" v="397" actId="1076"/>
          <ac:picMkLst>
            <pc:docMk/>
            <pc:sldMk cId="0" sldId="348"/>
            <ac:picMk id="40965" creationId="{58A02915-D901-D916-240E-6BB8E1B35B65}"/>
          </ac:picMkLst>
        </pc:picChg>
        <pc:picChg chg="mod">
          <ac:chgData name="Aristeidis Lorentzos" userId="56a857ae-2919-44c8-b975-6f7c6afdf3db" providerId="ADAL" clId="{38643217-5AA7-492B-9440-69FF46DC2178}" dt="2024-07-29T08:44:49.492" v="395" actId="1076"/>
          <ac:picMkLst>
            <pc:docMk/>
            <pc:sldMk cId="0" sldId="348"/>
            <ac:picMk id="40966" creationId="{E6AEFCBE-C677-86F4-DCC9-1FE66E3B102A}"/>
          </ac:picMkLst>
        </pc:picChg>
      </pc:sldChg>
      <pc:sldChg chg="addSp delSp modSp mod modClrScheme chgLayout">
        <pc:chgData name="Aristeidis Lorentzos" userId="56a857ae-2919-44c8-b975-6f7c6afdf3db" providerId="ADAL" clId="{38643217-5AA7-492B-9440-69FF46DC2178}" dt="2024-07-29T08:54:39.255" v="463" actId="1076"/>
        <pc:sldMkLst>
          <pc:docMk/>
          <pc:sldMk cId="0" sldId="659"/>
        </pc:sldMkLst>
        <pc:spChg chg="mod">
          <ac:chgData name="Aristeidis Lorentzos" userId="56a857ae-2919-44c8-b975-6f7c6afdf3db" providerId="ADAL" clId="{38643217-5AA7-492B-9440-69FF46DC2178}" dt="2024-07-29T08:54:39.255" v="463" actId="1076"/>
          <ac:spMkLst>
            <pc:docMk/>
            <pc:sldMk cId="0" sldId="659"/>
            <ac:spMk id="2" creationId="{511081E6-0EED-6451-57B0-172A2E1DC132}"/>
          </ac:spMkLst>
        </pc:spChg>
        <pc:spChg chg="mod ord">
          <ac:chgData name="Aristeidis Lorentzos" userId="56a857ae-2919-44c8-b975-6f7c6afdf3db" providerId="ADAL" clId="{38643217-5AA7-492B-9440-69FF46DC2178}" dt="2024-07-29T08:54:23.415" v="462" actId="1076"/>
          <ac:spMkLst>
            <pc:docMk/>
            <pc:sldMk cId="0" sldId="659"/>
            <ac:spMk id="3" creationId="{00000000-0000-0000-0000-000000000000}"/>
          </ac:spMkLst>
        </pc:spChg>
        <pc:spChg chg="add del mod ord">
          <ac:chgData name="Aristeidis Lorentzos" userId="56a857ae-2919-44c8-b975-6f7c6afdf3db" providerId="ADAL" clId="{38643217-5AA7-492B-9440-69FF46DC2178}" dt="2024-07-29T08:45:58.420" v="415" actId="478"/>
          <ac:spMkLst>
            <pc:docMk/>
            <pc:sldMk cId="0" sldId="659"/>
            <ac:spMk id="4" creationId="{F80EA47B-DD9E-12AD-0691-2C38560A4DCA}"/>
          </ac:spMkLst>
        </pc:spChg>
        <pc:spChg chg="add del mod ord">
          <ac:chgData name="Aristeidis Lorentzos" userId="56a857ae-2919-44c8-b975-6f7c6afdf3db" providerId="ADAL" clId="{38643217-5AA7-492B-9440-69FF46DC2178}" dt="2024-07-29T08:54:03.028" v="459" actId="478"/>
          <ac:spMkLst>
            <pc:docMk/>
            <pc:sldMk cId="0" sldId="659"/>
            <ac:spMk id="7" creationId="{19AA6289-51C7-6B11-5ABE-9E7E306F5218}"/>
          </ac:spMkLst>
        </pc:spChg>
        <pc:spChg chg="mod">
          <ac:chgData name="Aristeidis Lorentzos" userId="56a857ae-2919-44c8-b975-6f7c6afdf3db" providerId="ADAL" clId="{38643217-5AA7-492B-9440-69FF46DC2178}" dt="2024-07-29T08:54:17.096" v="461" actId="207"/>
          <ac:spMkLst>
            <pc:docMk/>
            <pc:sldMk cId="0" sldId="659"/>
            <ac:spMk id="8" creationId="{CBEC1406-FD44-87ED-BAA0-EADB714C931B}"/>
          </ac:spMkLst>
        </pc:spChg>
      </pc:sldChg>
      <pc:sldChg chg="addSp delSp modSp mod modClrScheme chgLayout">
        <pc:chgData name="Aristeidis Lorentzos" userId="56a857ae-2919-44c8-b975-6f7c6afdf3db" providerId="ADAL" clId="{38643217-5AA7-492B-9440-69FF46DC2178}" dt="2024-07-29T08:42:26.332" v="391" actId="1076"/>
        <pc:sldMkLst>
          <pc:docMk/>
          <pc:sldMk cId="429390026" sldId="662"/>
        </pc:sldMkLst>
        <pc:spChg chg="mod ord">
          <ac:chgData name="Aristeidis Lorentzos" userId="56a857ae-2919-44c8-b975-6f7c6afdf3db" providerId="ADAL" clId="{38643217-5AA7-492B-9440-69FF46DC2178}" dt="2024-07-29T08:42:02.802" v="386" actId="1076"/>
          <ac:spMkLst>
            <pc:docMk/>
            <pc:sldMk cId="429390026" sldId="662"/>
            <ac:spMk id="2" creationId="{5356FD1F-2FAE-491C-5C90-BCFC8866093C}"/>
          </ac:spMkLst>
        </pc:spChg>
        <pc:spChg chg="add del mod">
          <ac:chgData name="Aristeidis Lorentzos" userId="56a857ae-2919-44c8-b975-6f7c6afdf3db" providerId="ADAL" clId="{38643217-5AA7-492B-9440-69FF46DC2178}" dt="2024-07-29T08:41:10.511" v="379" actId="478"/>
          <ac:spMkLst>
            <pc:docMk/>
            <pc:sldMk cId="429390026" sldId="662"/>
            <ac:spMk id="9" creationId="{99C45AC3-898F-2FAC-E965-CABF86F324EA}"/>
          </ac:spMkLst>
        </pc:spChg>
        <pc:picChg chg="mod">
          <ac:chgData name="Aristeidis Lorentzos" userId="56a857ae-2919-44c8-b975-6f7c6afdf3db" providerId="ADAL" clId="{38643217-5AA7-492B-9440-69FF46DC2178}" dt="2024-07-29T08:40:35.443" v="371" actId="1076"/>
          <ac:picMkLst>
            <pc:docMk/>
            <pc:sldMk cId="429390026" sldId="662"/>
            <ac:picMk id="3" creationId="{1F39AF8A-8537-8448-61A3-19642A9EA9A2}"/>
          </ac:picMkLst>
        </pc:picChg>
        <pc:picChg chg="mod">
          <ac:chgData name="Aristeidis Lorentzos" userId="56a857ae-2919-44c8-b975-6f7c6afdf3db" providerId="ADAL" clId="{38643217-5AA7-492B-9440-69FF46DC2178}" dt="2024-07-29T08:41:19.738" v="382" actId="14100"/>
          <ac:picMkLst>
            <pc:docMk/>
            <pc:sldMk cId="429390026" sldId="662"/>
            <ac:picMk id="4" creationId="{ABF49514-3E90-4D21-5E14-9E45AAFFBB43}"/>
          </ac:picMkLst>
        </pc:picChg>
        <pc:picChg chg="mod">
          <ac:chgData name="Aristeidis Lorentzos" userId="56a857ae-2919-44c8-b975-6f7c6afdf3db" providerId="ADAL" clId="{38643217-5AA7-492B-9440-69FF46DC2178}" dt="2024-07-29T08:42:26.332" v="391" actId="1076"/>
          <ac:picMkLst>
            <pc:docMk/>
            <pc:sldMk cId="429390026" sldId="662"/>
            <ac:picMk id="6" creationId="{9CF735E3-B8F5-E2BC-126C-1F4842B34C24}"/>
          </ac:picMkLst>
        </pc:picChg>
        <pc:picChg chg="mod">
          <ac:chgData name="Aristeidis Lorentzos" userId="56a857ae-2919-44c8-b975-6f7c6afdf3db" providerId="ADAL" clId="{38643217-5AA7-492B-9440-69FF46DC2178}" dt="2024-07-29T08:40:41.097" v="374" actId="1076"/>
          <ac:picMkLst>
            <pc:docMk/>
            <pc:sldMk cId="429390026" sldId="662"/>
            <ac:picMk id="7" creationId="{DEE54F97-CD59-D376-70B4-D07076493C6E}"/>
          </ac:picMkLst>
        </pc:picChg>
        <pc:picChg chg="del mod ord">
          <ac:chgData name="Aristeidis Lorentzos" userId="56a857ae-2919-44c8-b975-6f7c6afdf3db" providerId="ADAL" clId="{38643217-5AA7-492B-9440-69FF46DC2178}" dt="2024-07-29T08:40:33.709" v="370" actId="478"/>
          <ac:picMkLst>
            <pc:docMk/>
            <pc:sldMk cId="429390026" sldId="662"/>
            <ac:picMk id="8" creationId="{E5723B24-912A-E14B-AE2E-6C98B0E934CA}"/>
          </ac:picMkLst>
        </pc:picChg>
        <pc:picChg chg="mod">
          <ac:chgData name="Aristeidis Lorentzos" userId="56a857ae-2919-44c8-b975-6f7c6afdf3db" providerId="ADAL" clId="{38643217-5AA7-492B-9440-69FF46DC2178}" dt="2024-07-29T08:41:03.710" v="378" actId="1076"/>
          <ac:picMkLst>
            <pc:docMk/>
            <pc:sldMk cId="429390026" sldId="662"/>
            <ac:picMk id="10" creationId="{8B6C2A79-828D-3C28-CA93-F820F0385091}"/>
          </ac:picMkLst>
        </pc:picChg>
        <pc:picChg chg="mod ord">
          <ac:chgData name="Aristeidis Lorentzos" userId="56a857ae-2919-44c8-b975-6f7c6afdf3db" providerId="ADAL" clId="{38643217-5AA7-492B-9440-69FF46DC2178}" dt="2024-07-29T08:40:39.120" v="373" actId="1076"/>
          <ac:picMkLst>
            <pc:docMk/>
            <pc:sldMk cId="429390026" sldId="662"/>
            <ac:picMk id="12" creationId="{24DF14C6-B85C-3937-3060-402565C220D2}"/>
          </ac:picMkLst>
        </pc:picChg>
      </pc:sldChg>
      <pc:sldChg chg="addSp delSp modSp new mod">
        <pc:chgData name="Aristeidis Lorentzos" userId="56a857ae-2919-44c8-b975-6f7c6afdf3db" providerId="ADAL" clId="{38643217-5AA7-492B-9440-69FF46DC2178}" dt="2024-08-02T13:25:57.775" v="4746" actId="20577"/>
        <pc:sldMkLst>
          <pc:docMk/>
          <pc:sldMk cId="3853244054" sldId="663"/>
        </pc:sldMkLst>
        <pc:spChg chg="del">
          <ac:chgData name="Aristeidis Lorentzos" userId="56a857ae-2919-44c8-b975-6f7c6afdf3db" providerId="ADAL" clId="{38643217-5AA7-492B-9440-69FF46DC2178}" dt="2024-08-02T10:08:32.607" v="2875" actId="478"/>
          <ac:spMkLst>
            <pc:docMk/>
            <pc:sldMk cId="3853244054" sldId="663"/>
            <ac:spMk id="2" creationId="{C48DF1D5-09B6-C9B6-866F-5C15D26E3B3C}"/>
          </ac:spMkLst>
        </pc:spChg>
        <pc:spChg chg="del">
          <ac:chgData name="Aristeidis Lorentzos" userId="56a857ae-2919-44c8-b975-6f7c6afdf3db" providerId="ADAL" clId="{38643217-5AA7-492B-9440-69FF46DC2178}" dt="2024-08-02T10:08:47.827" v="2876" actId="3680"/>
          <ac:spMkLst>
            <pc:docMk/>
            <pc:sldMk cId="3853244054" sldId="663"/>
            <ac:spMk id="3" creationId="{4E09071B-35C9-4299-2EEB-0319197C618C}"/>
          </ac:spMkLst>
        </pc:spChg>
        <pc:graphicFrameChg chg="add mod ord modGraphic">
          <ac:chgData name="Aristeidis Lorentzos" userId="56a857ae-2919-44c8-b975-6f7c6afdf3db" providerId="ADAL" clId="{38643217-5AA7-492B-9440-69FF46DC2178}" dt="2024-08-02T13:04:43.417" v="3761" actId="1076"/>
          <ac:graphicFrameMkLst>
            <pc:docMk/>
            <pc:sldMk cId="3853244054" sldId="663"/>
            <ac:graphicFrameMk id="5" creationId="{370F6458-D5D7-7977-242E-D8073446A330}"/>
          </ac:graphicFrameMkLst>
        </pc:graphicFrameChg>
        <pc:graphicFrameChg chg="add mod modGraphic">
          <ac:chgData name="Aristeidis Lorentzos" userId="56a857ae-2919-44c8-b975-6f7c6afdf3db" providerId="ADAL" clId="{38643217-5AA7-492B-9440-69FF46DC2178}" dt="2024-08-02T13:25:57.775" v="4746" actId="20577"/>
          <ac:graphicFrameMkLst>
            <pc:docMk/>
            <pc:sldMk cId="3853244054" sldId="663"/>
            <ac:graphicFrameMk id="6" creationId="{A8999D60-1868-868F-FCA9-E00915E6858C}"/>
          </ac:graphicFrameMkLst>
        </pc:graphicFrameChg>
      </pc:sldChg>
      <pc:sldChg chg="addSp delSp modSp new mod modClrScheme chgLayout">
        <pc:chgData name="Aristeidis Lorentzos" userId="56a857ae-2919-44c8-b975-6f7c6afdf3db" providerId="ADAL" clId="{38643217-5AA7-492B-9440-69FF46DC2178}" dt="2024-08-02T10:08:16.280" v="2874" actId="1076"/>
        <pc:sldMkLst>
          <pc:docMk/>
          <pc:sldMk cId="3651414786" sldId="664"/>
        </pc:sldMkLst>
        <pc:spChg chg="del">
          <ac:chgData name="Aristeidis Lorentzos" userId="56a857ae-2919-44c8-b975-6f7c6afdf3db" providerId="ADAL" clId="{38643217-5AA7-492B-9440-69FF46DC2178}" dt="2024-08-02T09:50:13.535" v="2482" actId="478"/>
          <ac:spMkLst>
            <pc:docMk/>
            <pc:sldMk cId="3651414786" sldId="664"/>
            <ac:spMk id="2" creationId="{597D8A46-2A44-2256-5541-CB91BB914C37}"/>
          </ac:spMkLst>
        </pc:spChg>
        <pc:spChg chg="del">
          <ac:chgData name="Aristeidis Lorentzos" userId="56a857ae-2919-44c8-b975-6f7c6afdf3db" providerId="ADAL" clId="{38643217-5AA7-492B-9440-69FF46DC2178}" dt="2024-08-02T09:50:10.379" v="2481"/>
          <ac:spMkLst>
            <pc:docMk/>
            <pc:sldMk cId="3651414786" sldId="664"/>
            <ac:spMk id="3" creationId="{BFE20512-688C-D88A-8BC6-84ECA45ACF8D}"/>
          </ac:spMkLst>
        </pc:spChg>
        <pc:spChg chg="mod ord modVis">
          <ac:chgData name="Aristeidis Lorentzos" userId="56a857ae-2919-44c8-b975-6f7c6afdf3db" providerId="ADAL" clId="{38643217-5AA7-492B-9440-69FF46DC2178}" dt="2024-08-02T10:08:03.089" v="2868" actId="26606"/>
          <ac:spMkLst>
            <pc:docMk/>
            <pc:sldMk cId="3651414786" sldId="664"/>
            <ac:spMk id="4" creationId="{31DE75F0-D0ED-CA63-A063-A6371875096B}"/>
          </ac:spMkLst>
        </pc:spChg>
        <pc:spChg chg="add mod">
          <ac:chgData name="Aristeidis Lorentzos" userId="56a857ae-2919-44c8-b975-6f7c6afdf3db" providerId="ADAL" clId="{38643217-5AA7-492B-9440-69FF46DC2178}" dt="2024-08-02T10:08:03.089" v="2868" actId="26606"/>
          <ac:spMkLst>
            <pc:docMk/>
            <pc:sldMk cId="3651414786" sldId="664"/>
            <ac:spMk id="5" creationId="{606DA07D-1557-A641-D067-9FA6F0835B38}"/>
          </ac:spMkLst>
        </pc:spChg>
        <pc:picChg chg="add mod">
          <ac:chgData name="Aristeidis Lorentzos" userId="56a857ae-2919-44c8-b975-6f7c6afdf3db" providerId="ADAL" clId="{38643217-5AA7-492B-9440-69FF46DC2178}" dt="2024-08-02T10:08:16.280" v="2874" actId="1076"/>
          <ac:picMkLst>
            <pc:docMk/>
            <pc:sldMk cId="3651414786" sldId="664"/>
            <ac:picMk id="7" creationId="{F913F63A-1CD8-8767-C917-732A9C656E7B}"/>
          </ac:picMkLst>
        </pc:picChg>
      </pc:sldChg>
      <pc:sldChg chg="addSp delSp modSp new mod modClrScheme chgLayout">
        <pc:chgData name="Aristeidis Lorentzos" userId="56a857ae-2919-44c8-b975-6f7c6afdf3db" providerId="ADAL" clId="{38643217-5AA7-492B-9440-69FF46DC2178}" dt="2024-07-29T09:44:54.934" v="1008" actId="478"/>
        <pc:sldMkLst>
          <pc:docMk/>
          <pc:sldMk cId="230880838" sldId="665"/>
        </pc:sldMkLst>
        <pc:spChg chg="del">
          <ac:chgData name="Aristeidis Lorentzos" userId="56a857ae-2919-44c8-b975-6f7c6afdf3db" providerId="ADAL" clId="{38643217-5AA7-492B-9440-69FF46DC2178}" dt="2024-07-29T09:28:54.441" v="947" actId="26606"/>
          <ac:spMkLst>
            <pc:docMk/>
            <pc:sldMk cId="230880838" sldId="665"/>
            <ac:spMk id="2" creationId="{6159C04E-AF66-CBF7-07D9-43D4FFA97021}"/>
          </ac:spMkLst>
        </pc:spChg>
        <pc:spChg chg="del">
          <ac:chgData name="Aristeidis Lorentzos" userId="56a857ae-2919-44c8-b975-6f7c6afdf3db" providerId="ADAL" clId="{38643217-5AA7-492B-9440-69FF46DC2178}" dt="2024-07-29T09:28:48.916" v="944"/>
          <ac:spMkLst>
            <pc:docMk/>
            <pc:sldMk cId="230880838" sldId="665"/>
            <ac:spMk id="3" creationId="{95B085A3-C22C-5760-FB0C-C85621B0CE5E}"/>
          </ac:spMkLst>
        </pc:spChg>
        <pc:spChg chg="mod modVis">
          <ac:chgData name="Aristeidis Lorentzos" userId="56a857ae-2919-44c8-b975-6f7c6afdf3db" providerId="ADAL" clId="{38643217-5AA7-492B-9440-69FF46DC2178}" dt="2024-07-29T09:28:54.441" v="947" actId="26606"/>
          <ac:spMkLst>
            <pc:docMk/>
            <pc:sldMk cId="230880838" sldId="665"/>
            <ac:spMk id="4" creationId="{C7335729-D200-68BC-28DA-F75E7CB0CB90}"/>
          </ac:spMkLst>
        </pc:spChg>
        <pc:spChg chg="add mod">
          <ac:chgData name="Aristeidis Lorentzos" userId="56a857ae-2919-44c8-b975-6f7c6afdf3db" providerId="ADAL" clId="{38643217-5AA7-492B-9440-69FF46DC2178}" dt="2024-07-29T09:44:49.995" v="1007" actId="255"/>
          <ac:spMkLst>
            <pc:docMk/>
            <pc:sldMk cId="230880838" sldId="665"/>
            <ac:spMk id="11" creationId="{5AC233DE-8905-2B75-1EEA-3D149359FD93}"/>
          </ac:spMkLst>
        </pc:spChg>
        <pc:spChg chg="add del mod">
          <ac:chgData name="Aristeidis Lorentzos" userId="56a857ae-2919-44c8-b975-6f7c6afdf3db" providerId="ADAL" clId="{38643217-5AA7-492B-9440-69FF46DC2178}" dt="2024-07-29T09:44:54.934" v="1008" actId="478"/>
          <ac:spMkLst>
            <pc:docMk/>
            <pc:sldMk cId="230880838" sldId="665"/>
            <ac:spMk id="13" creationId="{09A73655-011A-95F1-86C4-5DB945614F1F}"/>
          </ac:spMkLst>
        </pc:spChg>
        <pc:picChg chg="add mod">
          <ac:chgData name="Aristeidis Lorentzos" userId="56a857ae-2919-44c8-b975-6f7c6afdf3db" providerId="ADAL" clId="{38643217-5AA7-492B-9440-69FF46DC2178}" dt="2024-07-29T09:28:54.441" v="947" actId="26606"/>
          <ac:picMkLst>
            <pc:docMk/>
            <pc:sldMk cId="230880838" sldId="665"/>
            <ac:picMk id="6" creationId="{5773EEDF-E4D3-75DC-00AC-865D4DEF7362}"/>
          </ac:picMkLst>
        </pc:picChg>
      </pc:sldChg>
      <pc:sldChg chg="addSp delSp modSp new mod modClrScheme chgLayout">
        <pc:chgData name="Aristeidis Lorentzos" userId="56a857ae-2919-44c8-b975-6f7c6afdf3db" providerId="ADAL" clId="{38643217-5AA7-492B-9440-69FF46DC2178}" dt="2024-08-01T13:07:06.458" v="1431" actId="6559"/>
        <pc:sldMkLst>
          <pc:docMk/>
          <pc:sldMk cId="3208047302" sldId="666"/>
        </pc:sldMkLst>
        <pc:spChg chg="add del">
          <ac:chgData name="Aristeidis Lorentzos" userId="56a857ae-2919-44c8-b975-6f7c6afdf3db" providerId="ADAL" clId="{38643217-5AA7-492B-9440-69FF46DC2178}" dt="2024-08-01T13:03:04.950" v="1352" actId="26606"/>
          <ac:spMkLst>
            <pc:docMk/>
            <pc:sldMk cId="3208047302" sldId="666"/>
            <ac:spMk id="2" creationId="{B5F45EF8-C18E-2E2E-61C0-905EB3FFEE49}"/>
          </ac:spMkLst>
        </pc:spChg>
        <pc:spChg chg="del">
          <ac:chgData name="Aristeidis Lorentzos" userId="56a857ae-2919-44c8-b975-6f7c6afdf3db" providerId="ADAL" clId="{38643217-5AA7-492B-9440-69FF46DC2178}" dt="2024-08-01T13:02:26.422" v="1337" actId="931"/>
          <ac:spMkLst>
            <pc:docMk/>
            <pc:sldMk cId="3208047302" sldId="666"/>
            <ac:spMk id="3" creationId="{E4AE0D71-283C-BF9A-DB26-D2A11DBA225E}"/>
          </ac:spMkLst>
        </pc:spChg>
        <pc:spChg chg="add del">
          <ac:chgData name="Aristeidis Lorentzos" userId="56a857ae-2919-44c8-b975-6f7c6afdf3db" providerId="ADAL" clId="{38643217-5AA7-492B-9440-69FF46DC2178}" dt="2024-08-01T13:03:04.950" v="1351" actId="26606"/>
          <ac:spMkLst>
            <pc:docMk/>
            <pc:sldMk cId="3208047302" sldId="666"/>
            <ac:spMk id="7" creationId="{21D16E49-F5EF-5342-CC83-9013F3090658}"/>
          </ac:spMkLst>
        </pc:spChg>
        <pc:spChg chg="add mod">
          <ac:chgData name="Aristeidis Lorentzos" userId="56a857ae-2919-44c8-b975-6f7c6afdf3db" providerId="ADAL" clId="{38643217-5AA7-492B-9440-69FF46DC2178}" dt="2024-08-01T13:07:06.458" v="1431" actId="6559"/>
          <ac:spMkLst>
            <pc:docMk/>
            <pc:sldMk cId="3208047302" sldId="666"/>
            <ac:spMk id="9" creationId="{58D87260-8B86-16DD-D343-97326DDA4451}"/>
          </ac:spMkLst>
        </pc:spChg>
        <pc:spChg chg="add del mod">
          <ac:chgData name="Aristeidis Lorentzos" userId="56a857ae-2919-44c8-b975-6f7c6afdf3db" providerId="ADAL" clId="{38643217-5AA7-492B-9440-69FF46DC2178}" dt="2024-08-01T13:02:53.243" v="1343" actId="26606"/>
          <ac:spMkLst>
            <pc:docMk/>
            <pc:sldMk cId="3208047302" sldId="666"/>
            <ac:spMk id="10" creationId="{67706EF9-97E7-BC70-C5DE-06DE839A7738}"/>
          </ac:spMkLst>
        </pc:spChg>
        <pc:spChg chg="add mod">
          <ac:chgData name="Aristeidis Lorentzos" userId="56a857ae-2919-44c8-b975-6f7c6afdf3db" providerId="ADAL" clId="{38643217-5AA7-492B-9440-69FF46DC2178}" dt="2024-08-01T13:03:04.950" v="1352" actId="26606"/>
          <ac:spMkLst>
            <pc:docMk/>
            <pc:sldMk cId="3208047302" sldId="666"/>
            <ac:spMk id="11" creationId="{7A52964B-52A0-99AE-EC4B-BD93CDBD3A59}"/>
          </ac:spMkLst>
        </pc:spChg>
        <pc:spChg chg="add del mod">
          <ac:chgData name="Aristeidis Lorentzos" userId="56a857ae-2919-44c8-b975-6f7c6afdf3db" providerId="ADAL" clId="{38643217-5AA7-492B-9440-69FF46DC2178}" dt="2024-08-01T13:02:53.243" v="1343" actId="26606"/>
          <ac:spMkLst>
            <pc:docMk/>
            <pc:sldMk cId="3208047302" sldId="666"/>
            <ac:spMk id="12" creationId="{58C3A16E-F665-8843-5F06-803A5F7D6108}"/>
          </ac:spMkLst>
        </pc:spChg>
        <pc:spChg chg="add del mod">
          <ac:chgData name="Aristeidis Lorentzos" userId="56a857ae-2919-44c8-b975-6f7c6afdf3db" providerId="ADAL" clId="{38643217-5AA7-492B-9440-69FF46DC2178}" dt="2024-08-01T13:02:56.496" v="1345" actId="26606"/>
          <ac:spMkLst>
            <pc:docMk/>
            <pc:sldMk cId="3208047302" sldId="666"/>
            <ac:spMk id="14" creationId="{15784CEB-7F39-D1E4-0CA5-36019DA37BCE}"/>
          </ac:spMkLst>
        </pc:spChg>
        <pc:spChg chg="add del mod">
          <ac:chgData name="Aristeidis Lorentzos" userId="56a857ae-2919-44c8-b975-6f7c6afdf3db" providerId="ADAL" clId="{38643217-5AA7-492B-9440-69FF46DC2178}" dt="2024-08-01T13:02:56.496" v="1345" actId="26606"/>
          <ac:spMkLst>
            <pc:docMk/>
            <pc:sldMk cId="3208047302" sldId="666"/>
            <ac:spMk id="15" creationId="{3E41B1A7-44CE-1618-0A76-8BEB547BDDF5}"/>
          </ac:spMkLst>
        </pc:spChg>
        <pc:spChg chg="add del mod">
          <ac:chgData name="Aristeidis Lorentzos" userId="56a857ae-2919-44c8-b975-6f7c6afdf3db" providerId="ADAL" clId="{38643217-5AA7-492B-9440-69FF46DC2178}" dt="2024-08-01T13:02:59.404" v="1347" actId="26606"/>
          <ac:spMkLst>
            <pc:docMk/>
            <pc:sldMk cId="3208047302" sldId="666"/>
            <ac:spMk id="17" creationId="{445D74B4-7617-D86B-AC0B-A4BE24E084F6}"/>
          </ac:spMkLst>
        </pc:spChg>
        <pc:spChg chg="add del mod">
          <ac:chgData name="Aristeidis Lorentzos" userId="56a857ae-2919-44c8-b975-6f7c6afdf3db" providerId="ADAL" clId="{38643217-5AA7-492B-9440-69FF46DC2178}" dt="2024-08-01T13:02:59.404" v="1347" actId="26606"/>
          <ac:spMkLst>
            <pc:docMk/>
            <pc:sldMk cId="3208047302" sldId="666"/>
            <ac:spMk id="18" creationId="{AEF7F701-0504-C16C-A88C-1F12953F1D8A}"/>
          </ac:spMkLst>
        </pc:spChg>
        <pc:spChg chg="add del mod">
          <ac:chgData name="Aristeidis Lorentzos" userId="56a857ae-2919-44c8-b975-6f7c6afdf3db" providerId="ADAL" clId="{38643217-5AA7-492B-9440-69FF46DC2178}" dt="2024-08-01T13:02:59.404" v="1347" actId="26606"/>
          <ac:spMkLst>
            <pc:docMk/>
            <pc:sldMk cId="3208047302" sldId="666"/>
            <ac:spMk id="19" creationId="{17ABB58D-0D3B-1DA7-9192-A80034F88FFD}"/>
          </ac:spMkLst>
        </pc:spChg>
        <pc:picChg chg="add mod">
          <ac:chgData name="Aristeidis Lorentzos" userId="56a857ae-2919-44c8-b975-6f7c6afdf3db" providerId="ADAL" clId="{38643217-5AA7-492B-9440-69FF46DC2178}" dt="2024-08-01T13:03:04.950" v="1352" actId="26606"/>
          <ac:picMkLst>
            <pc:docMk/>
            <pc:sldMk cId="3208047302" sldId="666"/>
            <ac:picMk id="5" creationId="{D6A05F4F-90DC-7B40-4017-D9EB7A2EC488}"/>
          </ac:picMkLst>
        </pc:picChg>
      </pc:sldChg>
      <pc:sldChg chg="addSp delSp modSp new mod modClrScheme chgLayout">
        <pc:chgData name="Aristeidis Lorentzos" userId="56a857ae-2919-44c8-b975-6f7c6afdf3db" providerId="ADAL" clId="{38643217-5AA7-492B-9440-69FF46DC2178}" dt="2024-08-01T13:33:17.513" v="1771" actId="2711"/>
        <pc:sldMkLst>
          <pc:docMk/>
          <pc:sldMk cId="3516591916" sldId="667"/>
        </pc:sldMkLst>
        <pc:spChg chg="del">
          <ac:chgData name="Aristeidis Lorentzos" userId="56a857ae-2919-44c8-b975-6f7c6afdf3db" providerId="ADAL" clId="{38643217-5AA7-492B-9440-69FF46DC2178}" dt="2024-08-01T13:28:48.690" v="1648" actId="478"/>
          <ac:spMkLst>
            <pc:docMk/>
            <pc:sldMk cId="3516591916" sldId="667"/>
            <ac:spMk id="2" creationId="{403919B6-CC3D-3DC4-D7DB-4F3378D1665D}"/>
          </ac:spMkLst>
        </pc:spChg>
        <pc:spChg chg="del">
          <ac:chgData name="Aristeidis Lorentzos" userId="56a857ae-2919-44c8-b975-6f7c6afdf3db" providerId="ADAL" clId="{38643217-5AA7-492B-9440-69FF46DC2178}" dt="2024-08-01T13:31:24.328" v="1652" actId="931"/>
          <ac:spMkLst>
            <pc:docMk/>
            <pc:sldMk cId="3516591916" sldId="667"/>
            <ac:spMk id="3" creationId="{2300672D-4C3F-82A2-8D76-E9AE367FDDB1}"/>
          </ac:spMkLst>
        </pc:spChg>
        <pc:spChg chg="mod">
          <ac:chgData name="Aristeidis Lorentzos" userId="56a857ae-2919-44c8-b975-6f7c6afdf3db" providerId="ADAL" clId="{38643217-5AA7-492B-9440-69FF46DC2178}" dt="2024-08-01T13:33:17.513" v="1771" actId="2711"/>
          <ac:spMkLst>
            <pc:docMk/>
            <pc:sldMk cId="3516591916" sldId="667"/>
            <ac:spMk id="4" creationId="{50421A65-449E-BB23-D0A2-389ED8B131B4}"/>
          </ac:spMkLst>
        </pc:spChg>
        <pc:spChg chg="add mod">
          <ac:chgData name="Aristeidis Lorentzos" userId="56a857ae-2919-44c8-b975-6f7c6afdf3db" providerId="ADAL" clId="{38643217-5AA7-492B-9440-69FF46DC2178}" dt="2024-08-01T13:33:09.750" v="1770" actId="26606"/>
          <ac:spMkLst>
            <pc:docMk/>
            <pc:sldMk cId="3516591916" sldId="667"/>
            <ac:spMk id="11" creationId="{CE4DCDEF-3F26-BA8A-BD00-27F618E76A99}"/>
          </ac:spMkLst>
        </pc:spChg>
        <pc:picChg chg="add mod ord">
          <ac:chgData name="Aristeidis Lorentzos" userId="56a857ae-2919-44c8-b975-6f7c6afdf3db" providerId="ADAL" clId="{38643217-5AA7-492B-9440-69FF46DC2178}" dt="2024-08-01T13:33:09.750" v="1770" actId="26606"/>
          <ac:picMkLst>
            <pc:docMk/>
            <pc:sldMk cId="3516591916" sldId="667"/>
            <ac:picMk id="6" creationId="{F3B73464-61D7-2DFD-9A3F-538E6D772A07}"/>
          </ac:picMkLst>
        </pc:picChg>
      </pc:sldChg>
      <pc:sldChg chg="addSp delSp modSp add mod ord">
        <pc:chgData name="Aristeidis Lorentzos" userId="56a857ae-2919-44c8-b975-6f7c6afdf3db" providerId="ADAL" clId="{38643217-5AA7-492B-9440-69FF46DC2178}" dt="2024-08-02T09:49:40.189" v="2480" actId="1440"/>
        <pc:sldMkLst>
          <pc:docMk/>
          <pc:sldMk cId="1392632001" sldId="668"/>
        </pc:sldMkLst>
        <pc:spChg chg="mod">
          <ac:chgData name="Aristeidis Lorentzos" userId="56a857ae-2919-44c8-b975-6f7c6afdf3db" providerId="ADAL" clId="{38643217-5AA7-492B-9440-69FF46DC2178}" dt="2024-08-02T09:48:10.043" v="2470" actId="20577"/>
          <ac:spMkLst>
            <pc:docMk/>
            <pc:sldMk cId="1392632001" sldId="668"/>
            <ac:spMk id="7" creationId="{4C0FEFBF-60FD-0161-6F6E-89EE39389CEE}"/>
          </ac:spMkLst>
        </pc:spChg>
        <pc:picChg chg="del">
          <ac:chgData name="Aristeidis Lorentzos" userId="56a857ae-2919-44c8-b975-6f7c6afdf3db" providerId="ADAL" clId="{38643217-5AA7-492B-9440-69FF46DC2178}" dt="2024-08-02T09:49:37.869" v="2479" actId="478"/>
          <ac:picMkLst>
            <pc:docMk/>
            <pc:sldMk cId="1392632001" sldId="668"/>
            <ac:picMk id="3" creationId="{CE27FE25-C9E6-20EF-2167-C46D945111EB}"/>
          </ac:picMkLst>
        </pc:picChg>
        <pc:picChg chg="add mod">
          <ac:chgData name="Aristeidis Lorentzos" userId="56a857ae-2919-44c8-b975-6f7c6afdf3db" providerId="ADAL" clId="{38643217-5AA7-492B-9440-69FF46DC2178}" dt="2024-08-02T09:49:40.189" v="2480" actId="1440"/>
          <ac:picMkLst>
            <pc:docMk/>
            <pc:sldMk cId="1392632001" sldId="668"/>
            <ac:picMk id="4" creationId="{6E40818A-862F-085B-C4D6-64BBB309E178}"/>
          </ac:picMkLst>
        </pc:picChg>
      </pc:sldChg>
      <pc:sldChg chg="add del">
        <pc:chgData name="Aristeidis Lorentzos" userId="56a857ae-2919-44c8-b975-6f7c6afdf3db" providerId="ADAL" clId="{38643217-5AA7-492B-9440-69FF46DC2178}" dt="2024-08-02T13:45:23.832" v="4910" actId="47"/>
        <pc:sldMkLst>
          <pc:docMk/>
          <pc:sldMk cId="3503529196" sldId="669"/>
        </pc:sldMkLst>
      </pc:sldChg>
      <pc:sldChg chg="delSp modSp add mod">
        <pc:chgData name="Aristeidis Lorentzos" userId="56a857ae-2919-44c8-b975-6f7c6afdf3db" providerId="ADAL" clId="{38643217-5AA7-492B-9440-69FF46DC2178}" dt="2024-08-02T13:45:17.272" v="4909" actId="14100"/>
        <pc:sldMkLst>
          <pc:docMk/>
          <pc:sldMk cId="230476883" sldId="670"/>
        </pc:sldMkLst>
        <pc:spChg chg="del">
          <ac:chgData name="Aristeidis Lorentzos" userId="56a857ae-2919-44c8-b975-6f7c6afdf3db" providerId="ADAL" clId="{38643217-5AA7-492B-9440-69FF46DC2178}" dt="2024-08-02T13:44:53.390" v="4905" actId="478"/>
          <ac:spMkLst>
            <pc:docMk/>
            <pc:sldMk cId="230476883" sldId="670"/>
            <ac:spMk id="2" creationId="{C48DF1D5-09B6-C9B6-866F-5C15D26E3B3C}"/>
          </ac:spMkLst>
        </pc:spChg>
        <pc:spChg chg="mod">
          <ac:chgData name="Aristeidis Lorentzos" userId="56a857ae-2919-44c8-b975-6f7c6afdf3db" providerId="ADAL" clId="{38643217-5AA7-492B-9440-69FF46DC2178}" dt="2024-08-02T13:45:17.272" v="4909" actId="14100"/>
          <ac:spMkLst>
            <pc:docMk/>
            <pc:sldMk cId="230476883" sldId="670"/>
            <ac:spMk id="3" creationId="{4E09071B-35C9-4299-2EEB-0319197C618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51A50702-3C68-4B14-B819-72B57D27F9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EF0F4880-E690-44D0-8356-A9E7BDBAB0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6205E-B305-4B90-9534-3C5E99A0275E}" type="datetimeFigureOut">
              <a:rPr lang="en-US" smtClean="0"/>
              <a:t>9/24/2024</a:t>
            </a:fld>
            <a:endParaRPr lang="en-US" dirty="0"/>
          </a:p>
        </p:txBody>
      </p:sp>
      <p:sp>
        <p:nvSpPr>
          <p:cNvPr id="4" name="Footer Placeholder 3">
            <a:extLst>
              <a:ext uri="{FF2B5EF4-FFF2-40B4-BE49-F238E27FC236}">
                <a16:creationId xmlns:a16="http://schemas.microsoft.com/office/drawing/2014/main" xmlns="" id="{26B4ACF6-39FD-4B08-A7D5-5BFDC37B46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AF7C9FD2-2C57-4DE7-8EA4-86DEE80B98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AC623C-86E0-4A85-83FB-F4A716956FD4}" type="slidenum">
              <a:rPr lang="en-US" smtClean="0"/>
              <a:t>‹#›</a:t>
            </a:fld>
            <a:endParaRPr lang="en-US" dirty="0"/>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722F1-E430-42A1-A473-1759336AECCE}" type="datetimeFigureOut">
              <a:rPr lang="en-US" smtClean="0"/>
              <a:t>9/24/2024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D7554-D10C-4E29-B8E6-BB7111FA614F}" type="slidenum">
              <a:rPr lang="en-US" smtClean="0"/>
              <a:t>‹#›</a:t>
            </a:fld>
            <a:endParaRPr lang="en-US" dirty="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e1dfa0cf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e1dfa0cf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4252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1B5E70F-EF03-B535-2505-BC971E3BC36D}"/>
              </a:ext>
              <a:ext uri="{C183D7F6-B498-43B3-948B-1728B52AA6E4}">
                <adec:decorative xmlns:adec="http://schemas.microsoft.com/office/drawing/2017/decorative" xmlns=""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xmlns="" id="{8794424E-93DD-A404-D05E-EF6030A76D3B}"/>
              </a:ext>
              <a:ext uri="{C183D7F6-B498-43B3-948B-1728B52AA6E4}">
                <adec:decorative xmlns:adec="http://schemas.microsoft.com/office/drawing/2017/decorative" xmlns=""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B03A3B6B-5129-A46A-A20C-5D7BC706C9B1}"/>
              </a:ext>
              <a:ext uri="{C183D7F6-B498-43B3-948B-1728B52AA6E4}">
                <adec:decorative xmlns:adec="http://schemas.microsoft.com/office/drawing/2017/decorative" xmlns=""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xmlns="" id="{24E401A1-8CEE-5E1B-343B-D737433AE63F}"/>
              </a:ext>
            </a:extLst>
          </p:cNvPr>
          <p:cNvSpPr>
            <a:spLocks noGrp="1"/>
          </p:cNvSpPr>
          <p:nvPr>
            <p:ph type="title" hasCustomPrompt="1"/>
          </p:nvPr>
        </p:nvSpPr>
        <p:spPr>
          <a:xfrm>
            <a:off x="1317615" y="690511"/>
            <a:ext cx="5185821" cy="5253089"/>
          </a:xfrm>
        </p:spPr>
        <p:txBody>
          <a:bodyPr anchor="b">
            <a:normAutofit/>
          </a:bodyPr>
          <a:lstStyle>
            <a:lvl1pPr>
              <a:defRPr sz="6000">
                <a:solidFill>
                  <a:schemeClr val="bg1"/>
                </a:solidFill>
              </a:defRPr>
            </a:lvl1pPr>
          </a:lstStyle>
          <a:p>
            <a:r>
              <a:rPr lang="en-US" dirty="0"/>
              <a:t>Click to add title</a:t>
            </a:r>
          </a:p>
        </p:txBody>
      </p:sp>
    </p:spTree>
    <p:extLst>
      <p:ext uri="{BB962C8B-B14F-4D97-AF65-F5344CB8AC3E}">
        <p14:creationId xmlns:p14="http://schemas.microsoft.com/office/powerpoint/2010/main" val="1784555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12" name="Content Placeholder 7">
            <a:extLst>
              <a:ext uri="{FF2B5EF4-FFF2-40B4-BE49-F238E27FC236}">
                <a16:creationId xmlns:a16="http://schemas.microsoft.com/office/drawing/2014/main" xmlns="" id="{617CE1C3-9892-2E23-986F-80ABB41823D6}"/>
              </a:ext>
            </a:extLst>
          </p:cNvPr>
          <p:cNvSpPr>
            <a:spLocks noGrp="1"/>
          </p:cNvSpPr>
          <p:nvPr>
            <p:ph sz="quarter" idx="11" hasCustomPrompt="1"/>
          </p:nvPr>
        </p:nvSpPr>
        <p:spPr>
          <a:xfrm>
            <a:off x="1468814" y="2057400"/>
            <a:ext cx="3091027" cy="3867538"/>
          </a:xfrm>
        </p:spPr>
        <p:txBody>
          <a:bodyPr lIns="0">
            <a:normAutofit/>
          </a:bodyPr>
          <a:lstStyle>
            <a:lvl1pPr marL="0" indent="0">
              <a:lnSpc>
                <a:spcPct val="100000"/>
              </a:lnSpc>
              <a:spcBef>
                <a:spcPts val="0"/>
              </a:spcBef>
              <a:spcAft>
                <a:spcPts val="1200"/>
              </a:spcAft>
              <a:buNone/>
              <a:defRPr sz="2000"/>
            </a:lvl1pPr>
            <a:lvl2pPr marL="800100" indent="-342900">
              <a:lnSpc>
                <a:spcPct val="100000"/>
              </a:lnSpc>
              <a:spcBef>
                <a:spcPts val="0"/>
              </a:spcBef>
              <a:spcAft>
                <a:spcPts val="1200"/>
              </a:spcAft>
              <a:buFont typeface="Arial" panose="020B0604020202020204" pitchFamily="34" charset="0"/>
              <a:buChar char="•"/>
              <a:defRPr sz="2000"/>
            </a:lvl2pPr>
            <a:lvl3pPr marL="1257300" indent="-342900">
              <a:spcBef>
                <a:spcPts val="0"/>
              </a:spcBef>
              <a:spcAft>
                <a:spcPts val="1200"/>
              </a:spcAft>
              <a:buFont typeface="Arial" panose="020B0604020202020204" pitchFamily="34" charset="0"/>
              <a:buChar char="•"/>
              <a:defRPr sz="2000"/>
            </a:lvl3pPr>
            <a:lvl4pPr marL="1714500" indent="-342900">
              <a:spcBef>
                <a:spcPts val="0"/>
              </a:spcBef>
              <a:spcAft>
                <a:spcPts val="1200"/>
              </a:spcAft>
              <a:buFont typeface="Arial" panose="020B0604020202020204" pitchFamily="34" charset="0"/>
              <a:buChar char="•"/>
              <a:defRPr sz="2000"/>
            </a:lvl4pPr>
            <a:lvl5pPr marL="2171700" indent="-3429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able Placeholder 13">
            <a:extLst>
              <a:ext uri="{FF2B5EF4-FFF2-40B4-BE49-F238E27FC236}">
                <a16:creationId xmlns:a16="http://schemas.microsoft.com/office/drawing/2014/main" xmlns="" id="{EA708189-1532-1BDD-104F-4D8556146CEE}"/>
              </a:ext>
            </a:extLst>
          </p:cNvPr>
          <p:cNvSpPr>
            <a:spLocks noGrp="1"/>
          </p:cNvSpPr>
          <p:nvPr>
            <p:ph type="tbl" sz="quarter" idx="12"/>
          </p:nvPr>
        </p:nvSpPr>
        <p:spPr>
          <a:xfrm>
            <a:off x="5097463" y="2051976"/>
            <a:ext cx="6180137" cy="3867538"/>
          </a:xfrm>
        </p:spPr>
        <p:txBody>
          <a:bodyPr>
            <a:normAutofit/>
          </a:bodyPr>
          <a:lstStyle>
            <a:lvl1pPr>
              <a:defRPr sz="2000"/>
            </a:lvl1pPr>
          </a:lstStyle>
          <a:p>
            <a:r>
              <a:rPr lang="en-US" dirty="0"/>
              <a:t>Click icon to add table</a:t>
            </a:r>
          </a:p>
        </p:txBody>
      </p:sp>
      <p:sp>
        <p:nvSpPr>
          <p:cNvPr id="5" name="Rectangle 4">
            <a:extLst>
              <a:ext uri="{FF2B5EF4-FFF2-40B4-BE49-F238E27FC236}">
                <a16:creationId xmlns:a16="http://schemas.microsoft.com/office/drawing/2014/main" xmlns="" id="{94389812-0415-9025-AB21-4503F7DF3AB5}"/>
              </a:ext>
              <a:ext uri="{C183D7F6-B498-43B3-948B-1728B52AA6E4}">
                <adec:decorative xmlns:adec="http://schemas.microsoft.com/office/drawing/2017/decorative" xmlns=""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xmlns="" id="{6459A5A0-86AD-344B-A0E4-6C55958151EE}"/>
              </a:ext>
              <a:ext uri="{C183D7F6-B498-43B3-948B-1728B52AA6E4}">
                <adec:decorative xmlns:adec="http://schemas.microsoft.com/office/drawing/2017/decorative" xmlns=""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xmlns="" id="{6E0EC71B-95A1-C740-6B1F-F8DF02E2D1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409299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 Content 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4389812-0415-9025-AB21-4503F7DF3AB5}"/>
              </a:ext>
              <a:ext uri="{C183D7F6-B498-43B3-948B-1728B52AA6E4}">
                <adec:decorative xmlns:adec="http://schemas.microsoft.com/office/drawing/2017/decorative" xmlns=""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xmlns="" id="{6459A5A0-86AD-344B-A0E4-6C55958151EE}"/>
              </a:ext>
              <a:ext uri="{C183D7F6-B498-43B3-948B-1728B52AA6E4}">
                <adec:decorative xmlns:adec="http://schemas.microsoft.com/office/drawing/2017/decorative" xmlns=""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xmlns=""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8" name="Content Placeholder 7">
            <a:extLst>
              <a:ext uri="{FF2B5EF4-FFF2-40B4-BE49-F238E27FC236}">
                <a16:creationId xmlns:a16="http://schemas.microsoft.com/office/drawing/2014/main" xmlns="" id="{8B0AB10A-3CAB-D4C0-3CB1-401461802BD3}"/>
              </a:ext>
            </a:extLst>
          </p:cNvPr>
          <p:cNvSpPr>
            <a:spLocks noGrp="1"/>
          </p:cNvSpPr>
          <p:nvPr>
            <p:ph sz="quarter" idx="10" hasCustomPrompt="1"/>
          </p:nvPr>
        </p:nvSpPr>
        <p:spPr>
          <a:xfrm>
            <a:off x="1468814" y="2066731"/>
            <a:ext cx="6452876" cy="3867538"/>
          </a:xfrm>
        </p:spPr>
        <p:txBody>
          <a:bodyPr lIns="0">
            <a:normAutofit/>
          </a:bodyPr>
          <a:lstStyle>
            <a:lvl1pPr>
              <a:lnSpc>
                <a:spcPct val="100000"/>
              </a:lnSpc>
              <a:spcAft>
                <a:spcPts val="600"/>
              </a:spcAft>
              <a:defRPr sz="2000"/>
            </a:lvl1pPr>
            <a:lvl2pPr>
              <a:lnSpc>
                <a:spcPct val="100000"/>
              </a:lnSpc>
              <a:spcAft>
                <a:spcPts val="600"/>
              </a:spcAft>
              <a:defRPr sz="2000"/>
            </a:lvl2pPr>
            <a:lvl3pPr>
              <a:lnSpc>
                <a:spcPct val="100000"/>
              </a:lnSpc>
              <a:spcBef>
                <a:spcPts val="1000"/>
              </a:spcBef>
              <a:spcAft>
                <a:spcPts val="600"/>
              </a:spcAft>
              <a:defRPr sz="2000"/>
            </a:lvl3pPr>
            <a:lvl4pPr>
              <a:lnSpc>
                <a:spcPct val="100000"/>
              </a:lnSpc>
              <a:spcAft>
                <a:spcPts val="1200"/>
              </a:spcAft>
              <a:defRPr sz="2000"/>
            </a:lvl4pPr>
            <a:lvl5pP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7">
            <a:extLst>
              <a:ext uri="{FF2B5EF4-FFF2-40B4-BE49-F238E27FC236}">
                <a16:creationId xmlns:a16="http://schemas.microsoft.com/office/drawing/2014/main" xmlns="" id="{7DBA8ADB-B20F-8404-46AB-AF67E25C7C75}"/>
              </a:ext>
            </a:extLst>
          </p:cNvPr>
          <p:cNvSpPr>
            <a:spLocks noGrp="1"/>
          </p:cNvSpPr>
          <p:nvPr>
            <p:ph sz="quarter" idx="11" hasCustomPrompt="1"/>
          </p:nvPr>
        </p:nvSpPr>
        <p:spPr>
          <a:xfrm>
            <a:off x="8169196" y="2066731"/>
            <a:ext cx="3108391" cy="3867538"/>
          </a:xfrm>
        </p:spPr>
        <p:txBody>
          <a:bodyPr lIns="0">
            <a:normAutofit/>
          </a:bodyPr>
          <a:lstStyle>
            <a:lvl1pPr marL="0" indent="0">
              <a:lnSpc>
                <a:spcPct val="100000"/>
              </a:lnSpc>
              <a:spcAft>
                <a:spcPts val="600"/>
              </a:spcAft>
              <a:buNone/>
              <a:defRPr sz="2000"/>
            </a:lvl1pPr>
            <a:lvl2pPr marL="800100" indent="-342900">
              <a:lnSpc>
                <a:spcPct val="100000"/>
              </a:lnSpc>
              <a:spcAft>
                <a:spcPts val="600"/>
              </a:spcAft>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xmlns="" id="{8814D5F7-E70A-5F97-5C8F-95B9E1B6D492}"/>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852814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ab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4389812-0415-9025-AB21-4503F7DF3AB5}"/>
              </a:ext>
              <a:ext uri="{C183D7F6-B498-43B3-948B-1728B52AA6E4}">
                <adec:decorative xmlns:adec="http://schemas.microsoft.com/office/drawing/2017/decorative" xmlns=""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xmlns="" id="{6459A5A0-86AD-344B-A0E4-6C55958151EE}"/>
              </a:ext>
              <a:ext uri="{C183D7F6-B498-43B3-948B-1728B52AA6E4}">
                <adec:decorative xmlns:adec="http://schemas.microsoft.com/office/drawing/2017/decorative" xmlns=""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xmlns=""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9" name="Table Placeholder 8">
            <a:extLst>
              <a:ext uri="{FF2B5EF4-FFF2-40B4-BE49-F238E27FC236}">
                <a16:creationId xmlns:a16="http://schemas.microsoft.com/office/drawing/2014/main" xmlns="" id="{CB43608F-0A38-CF4A-4B3B-F1212E786FDE}"/>
              </a:ext>
            </a:extLst>
          </p:cNvPr>
          <p:cNvSpPr>
            <a:spLocks noGrp="1"/>
          </p:cNvSpPr>
          <p:nvPr>
            <p:ph type="tbl" sz="quarter" idx="10"/>
          </p:nvPr>
        </p:nvSpPr>
        <p:spPr>
          <a:xfrm>
            <a:off x="1487488" y="2057400"/>
            <a:ext cx="9790112" cy="3886200"/>
          </a:xfrm>
        </p:spPr>
        <p:txBody>
          <a:bodyPr>
            <a:normAutofit/>
          </a:bodyPr>
          <a:lstStyle>
            <a:lvl1pPr>
              <a:defRPr sz="2400"/>
            </a:lvl1pPr>
          </a:lstStyle>
          <a:p>
            <a:r>
              <a:rPr lang="en-US" dirty="0"/>
              <a:t>Click icon to add table</a:t>
            </a:r>
          </a:p>
        </p:txBody>
      </p:sp>
      <p:sp>
        <p:nvSpPr>
          <p:cNvPr id="2" name="Slide Number Placeholder 5">
            <a:extLst>
              <a:ext uri="{FF2B5EF4-FFF2-40B4-BE49-F238E27FC236}">
                <a16:creationId xmlns:a16="http://schemas.microsoft.com/office/drawing/2014/main" xmlns="" id="{05DA3688-07D1-82D9-6818-C95E9A69C2F1}"/>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691357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1B5E70F-EF03-B535-2505-BC971E3BC36D}"/>
              </a:ext>
              <a:ext uri="{C183D7F6-B498-43B3-948B-1728B52AA6E4}">
                <adec:decorative xmlns:adec="http://schemas.microsoft.com/office/drawing/2017/decorative" xmlns=""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xmlns="" id="{8794424E-93DD-A404-D05E-EF6030A76D3B}"/>
              </a:ext>
              <a:ext uri="{C183D7F6-B498-43B3-948B-1728B52AA6E4}">
                <adec:decorative xmlns:adec="http://schemas.microsoft.com/office/drawing/2017/decorative" xmlns=""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B03A3B6B-5129-A46A-A20C-5D7BC706C9B1}"/>
              </a:ext>
              <a:ext uri="{C183D7F6-B498-43B3-948B-1728B52AA6E4}">
                <adec:decorative xmlns:adec="http://schemas.microsoft.com/office/drawing/2017/decorative" xmlns=""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xmlns="" id="{24E401A1-8CEE-5E1B-343B-D737433AE63F}"/>
              </a:ext>
            </a:extLst>
          </p:cNvPr>
          <p:cNvSpPr>
            <a:spLocks noGrp="1"/>
          </p:cNvSpPr>
          <p:nvPr>
            <p:ph type="title" hasCustomPrompt="1"/>
          </p:nvPr>
        </p:nvSpPr>
        <p:spPr>
          <a:xfrm>
            <a:off x="1317614" y="690511"/>
            <a:ext cx="4964671" cy="5253089"/>
          </a:xfrm>
        </p:spPr>
        <p:txBody>
          <a:bodyPr anchor="b">
            <a:normAutofit/>
          </a:bodyPr>
          <a:lstStyle>
            <a:lvl1pPr>
              <a:defRPr sz="6000">
                <a:solidFill>
                  <a:schemeClr val="bg1"/>
                </a:solidFill>
              </a:defRPr>
            </a:lvl1pPr>
          </a:lstStyle>
          <a:p>
            <a:r>
              <a:rPr lang="en-US" dirty="0"/>
              <a:t>Click to add title</a:t>
            </a:r>
          </a:p>
        </p:txBody>
      </p:sp>
      <p:sp>
        <p:nvSpPr>
          <p:cNvPr id="10" name="Content Placeholder 9">
            <a:extLst>
              <a:ext uri="{FF2B5EF4-FFF2-40B4-BE49-F238E27FC236}">
                <a16:creationId xmlns:a16="http://schemas.microsoft.com/office/drawing/2014/main" xmlns="" id="{AD608249-3D60-D3B2-68C5-778D0EA18F2D}"/>
              </a:ext>
            </a:extLst>
          </p:cNvPr>
          <p:cNvSpPr>
            <a:spLocks noGrp="1"/>
          </p:cNvSpPr>
          <p:nvPr>
            <p:ph sz="quarter" idx="10" hasCustomPrompt="1"/>
          </p:nvPr>
        </p:nvSpPr>
        <p:spPr>
          <a:xfrm>
            <a:off x="6282286" y="690465"/>
            <a:ext cx="4784372" cy="5253089"/>
          </a:xfrm>
        </p:spPr>
        <p:txBody>
          <a:bodyPr anchor="ctr">
            <a:normAutofit/>
          </a:bodyPr>
          <a:lstStyle>
            <a:lvl1pPr marL="0" indent="0">
              <a:lnSpc>
                <a:spcPct val="100000"/>
              </a:lnSpc>
              <a:spcBef>
                <a:spcPts val="0"/>
              </a:spcBef>
              <a:spcAft>
                <a:spcPts val="1200"/>
              </a:spcAft>
              <a:buNone/>
              <a:defRPr sz="2000">
                <a:solidFill>
                  <a:schemeClr val="bg1"/>
                </a:solidFill>
              </a:defRPr>
            </a:lvl1pPr>
            <a:lvl2pPr marL="742950" indent="-285750">
              <a:lnSpc>
                <a:spcPct val="100000"/>
              </a:lnSpc>
              <a:spcBef>
                <a:spcPts val="0"/>
              </a:spcBef>
              <a:spcAft>
                <a:spcPts val="1200"/>
              </a:spcAft>
              <a:buFont typeface="Arial" panose="020B0604020202020204" pitchFamily="34" charset="0"/>
              <a:buChar char="•"/>
              <a:defRPr sz="1800">
                <a:solidFill>
                  <a:schemeClr val="bg1"/>
                </a:solidFill>
              </a:defRPr>
            </a:lvl2pPr>
            <a:lvl3pPr marL="1200150" indent="-285750">
              <a:lnSpc>
                <a:spcPct val="100000"/>
              </a:lnSpc>
              <a:spcBef>
                <a:spcPts val="0"/>
              </a:spcBef>
              <a:spcAft>
                <a:spcPts val="1200"/>
              </a:spcAft>
              <a:buFont typeface="Arial" panose="020B0604020202020204" pitchFamily="34" charset="0"/>
              <a:buChar char="•"/>
              <a:defRPr sz="1600">
                <a:solidFill>
                  <a:schemeClr val="bg1"/>
                </a:solidFill>
              </a:defRPr>
            </a:lvl3pPr>
            <a:lvl4pPr marL="1657350" indent="-285750">
              <a:lnSpc>
                <a:spcPct val="100000"/>
              </a:lnSpc>
              <a:spcBef>
                <a:spcPts val="0"/>
              </a:spcBef>
              <a:spcAft>
                <a:spcPts val="1200"/>
              </a:spcAft>
              <a:buFont typeface="Arial" panose="020B0604020202020204" pitchFamily="34" charset="0"/>
              <a:buChar char="•"/>
              <a:defRPr sz="1400">
                <a:solidFill>
                  <a:schemeClr val="bg1"/>
                </a:solidFill>
              </a:defRPr>
            </a:lvl4pPr>
            <a:lvl5pPr marL="2114550" indent="-285750">
              <a:lnSpc>
                <a:spcPct val="100000"/>
              </a:lnSpc>
              <a:spcBef>
                <a:spcPts val="0"/>
              </a:spcBef>
              <a:spcAft>
                <a:spcPts val="1200"/>
              </a:spcAft>
              <a:buFont typeface="Arial" panose="020B0604020202020204" pitchFamily="34" charset="0"/>
              <a:buChar char="•"/>
              <a:defRPr sz="14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3748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65"/>
        <p:cNvGrpSpPr/>
        <p:nvPr/>
      </p:nvGrpSpPr>
      <p:grpSpPr>
        <a:xfrm>
          <a:off x="0" y="0"/>
          <a:ext cx="0" cy="0"/>
          <a:chOff x="0" y="0"/>
          <a:chExt cx="0" cy="0"/>
        </a:xfrm>
      </p:grpSpPr>
      <p:sp>
        <p:nvSpPr>
          <p:cNvPr id="66" name="Google Shape;66;p11"/>
          <p:cNvSpPr txBox="1">
            <a:spLocks noGrp="1"/>
          </p:cNvSpPr>
          <p:nvPr>
            <p:ph type="sldNum" idx="12"/>
          </p:nvPr>
        </p:nvSpPr>
        <p:spPr>
          <a:xfrm>
            <a:off x="11390969"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634355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75B3424C-4925-A7F7-02CD-84526B2E22EF}"/>
              </a:ext>
            </a:extLst>
          </p:cNvPr>
          <p:cNvSpPr>
            <a:spLocks noGrp="1"/>
          </p:cNvSpPr>
          <p:nvPr>
            <p:ph type="title" hasCustomPrompt="1"/>
          </p:nvPr>
        </p:nvSpPr>
        <p:spPr>
          <a:xfrm>
            <a:off x="1455583" y="737115"/>
            <a:ext cx="4640418" cy="5407091"/>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xmlns="" id="{AEA3C42D-C3E7-4F13-63E2-96D7A3B21113}"/>
              </a:ext>
            </a:extLst>
          </p:cNvPr>
          <p:cNvSpPr>
            <a:spLocks noGrp="1"/>
          </p:cNvSpPr>
          <p:nvPr>
            <p:ph sz="quarter" idx="12" hasCustomPrompt="1"/>
          </p:nvPr>
        </p:nvSpPr>
        <p:spPr>
          <a:xfrm>
            <a:off x="6388461" y="737115"/>
            <a:ext cx="4449712" cy="5407091"/>
          </a:xfrm>
        </p:spPr>
        <p:txBody>
          <a:bodyPr lIns="0" tIns="0" rIns="0" bIns="0" anchor="ct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xmlns="" id="{45FE61D9-DA99-9DA5-5DD2-C4118066CA63}"/>
              </a:ext>
              <a:ext uri="{C183D7F6-B498-43B3-948B-1728B52AA6E4}">
                <adec:decorative xmlns:adec="http://schemas.microsoft.com/office/drawing/2017/decorative" xmlns=""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xmlns="" id="{CE64603E-965E-E3BF-203B-F4D99428203D}"/>
              </a:ext>
              <a:ext uri="{C183D7F6-B498-43B3-948B-1728B52AA6E4}">
                <adec:decorative xmlns:adec="http://schemas.microsoft.com/office/drawing/2017/decorative" xmlns=""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xmlns="" id="{4E9F5D75-1D8F-F695-81F8-4A6D0C678215}"/>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27724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BB6B956C-A124-5A7C-EBD4-CBB618B9BC1D}"/>
              </a:ext>
            </a:extLst>
          </p:cNvPr>
          <p:cNvSpPr>
            <a:spLocks noGrp="1"/>
          </p:cNvSpPr>
          <p:nvPr>
            <p:ph type="title" hasCustomPrompt="1"/>
          </p:nvPr>
        </p:nvSpPr>
        <p:spPr>
          <a:xfrm>
            <a:off x="1353827" y="1278294"/>
            <a:ext cx="5000318" cy="4904141"/>
          </a:xfrm>
        </p:spPr>
        <p:txBody>
          <a:bodyPr anchor="b">
            <a:norm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xmlns="" id="{2B92702B-E14C-886C-445A-349265F37592}"/>
              </a:ext>
            </a:extLst>
          </p:cNvPr>
          <p:cNvSpPr>
            <a:spLocks noGrp="1"/>
          </p:cNvSpPr>
          <p:nvPr>
            <p:ph type="pic" sz="quarter" idx="13"/>
          </p:nvPr>
        </p:nvSpPr>
        <p:spPr>
          <a:xfrm>
            <a:off x="6642169" y="-1"/>
            <a:ext cx="4635426" cy="6857999"/>
          </a:xfrm>
        </p:spPr>
        <p:txBody>
          <a:bodyPr>
            <a:normAutofit/>
          </a:bodyPr>
          <a:lstStyle>
            <a:lvl1pPr marL="0" indent="0" algn="ctr">
              <a:buNone/>
              <a:defRPr sz="2000"/>
            </a:lvl1pPr>
          </a:lstStyle>
          <a:p>
            <a:r>
              <a:rPr lang="en-US" dirty="0"/>
              <a:t>Click icon to add picture</a:t>
            </a:r>
          </a:p>
        </p:txBody>
      </p:sp>
      <p:sp>
        <p:nvSpPr>
          <p:cNvPr id="6" name="Rectangle 5">
            <a:extLst>
              <a:ext uri="{FF2B5EF4-FFF2-40B4-BE49-F238E27FC236}">
                <a16:creationId xmlns:a16="http://schemas.microsoft.com/office/drawing/2014/main" xmlns="" id="{49C76C37-CBD2-36CF-1413-53DD1CB4A545}"/>
              </a:ext>
              <a:ext uri="{C183D7F6-B498-43B3-948B-1728B52AA6E4}">
                <adec:decorative xmlns:adec="http://schemas.microsoft.com/office/drawing/2017/decorative" xmlns=""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510D1AAD-E663-5B8E-CE72-64C1DBF19CE0}"/>
              </a:ext>
              <a:ext uri="{C183D7F6-B498-43B3-948B-1728B52AA6E4}">
                <adec:decorative xmlns:adec="http://schemas.microsoft.com/office/drawing/2017/decorative" xmlns=""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xmlns="" id="{EC250190-89C1-EAA3-6C2A-15A60C6754F5}"/>
              </a:ext>
              <a:ext uri="{C183D7F6-B498-43B3-948B-1728B52AA6E4}">
                <adec:decorative xmlns:adec="http://schemas.microsoft.com/office/drawing/2017/decorative" xmlns=""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029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BB6B956C-A124-5A7C-EBD4-CBB618B9BC1D}"/>
              </a:ext>
            </a:extLst>
          </p:cNvPr>
          <p:cNvSpPr>
            <a:spLocks noGrp="1"/>
          </p:cNvSpPr>
          <p:nvPr>
            <p:ph type="title" hasCustomPrompt="1"/>
          </p:nvPr>
        </p:nvSpPr>
        <p:spPr>
          <a:xfrm>
            <a:off x="1353827" y="3508311"/>
            <a:ext cx="9923770" cy="1438762"/>
          </a:xfrm>
        </p:spPr>
        <p:txBody>
          <a:bodyPr anchor="b">
            <a:norm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xmlns="" id="{2B92702B-E14C-886C-445A-349265F37592}"/>
              </a:ext>
            </a:extLst>
          </p:cNvPr>
          <p:cNvSpPr>
            <a:spLocks noGrp="1"/>
          </p:cNvSpPr>
          <p:nvPr>
            <p:ph type="pic" sz="quarter" idx="13"/>
          </p:nvPr>
        </p:nvSpPr>
        <p:spPr>
          <a:xfrm>
            <a:off x="915600" y="0"/>
            <a:ext cx="10361995" cy="3429000"/>
          </a:xfrm>
        </p:spPr>
        <p:txBody>
          <a:bodyPr>
            <a:normAutofit/>
          </a:bodyPr>
          <a:lstStyle>
            <a:lvl1pPr marL="0" indent="0" algn="ctr">
              <a:buNone/>
              <a:defRPr sz="2000"/>
            </a:lvl1pPr>
          </a:lstStyle>
          <a:p>
            <a:r>
              <a:rPr lang="en-US" dirty="0"/>
              <a:t>Click icon to add picture</a:t>
            </a:r>
          </a:p>
        </p:txBody>
      </p:sp>
      <p:sp>
        <p:nvSpPr>
          <p:cNvPr id="6" name="Rectangle 5">
            <a:extLst>
              <a:ext uri="{FF2B5EF4-FFF2-40B4-BE49-F238E27FC236}">
                <a16:creationId xmlns:a16="http://schemas.microsoft.com/office/drawing/2014/main" xmlns="" id="{49C76C37-CBD2-36CF-1413-53DD1CB4A545}"/>
              </a:ext>
              <a:ext uri="{C183D7F6-B498-43B3-948B-1728B52AA6E4}">
                <adec:decorative xmlns:adec="http://schemas.microsoft.com/office/drawing/2017/decorative" xmlns=""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510D1AAD-E663-5B8E-CE72-64C1DBF19CE0}"/>
              </a:ext>
              <a:ext uri="{C183D7F6-B498-43B3-948B-1728B52AA6E4}">
                <adec:decorative xmlns:adec="http://schemas.microsoft.com/office/drawing/2017/decorative" xmlns=""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xmlns="" id="{EC250190-89C1-EAA3-6C2A-15A60C6754F5}"/>
              </a:ext>
              <a:ext uri="{C183D7F6-B498-43B3-948B-1728B52AA6E4}">
                <adec:decorative xmlns:adec="http://schemas.microsoft.com/office/drawing/2017/decorative" xmlns=""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12">
            <a:extLst>
              <a:ext uri="{FF2B5EF4-FFF2-40B4-BE49-F238E27FC236}">
                <a16:creationId xmlns:a16="http://schemas.microsoft.com/office/drawing/2014/main" xmlns="" id="{D179113D-0374-3934-841E-56AD5AFCF977}"/>
              </a:ext>
            </a:extLst>
          </p:cNvPr>
          <p:cNvSpPr>
            <a:spLocks noGrp="1"/>
          </p:cNvSpPr>
          <p:nvPr>
            <p:ph type="body" sz="quarter" idx="12" hasCustomPrompt="1"/>
          </p:nvPr>
        </p:nvSpPr>
        <p:spPr>
          <a:xfrm>
            <a:off x="1353828" y="5228488"/>
            <a:ext cx="9923770" cy="1368256"/>
          </a:xfrm>
          <a:prstGeom prst="rect">
            <a:avLst/>
          </a:prstGeom>
        </p:spPr>
        <p:txBody>
          <a:bodyPr anchor="t">
            <a:normAutofit/>
          </a:bodyPr>
          <a:lstStyle>
            <a:lvl1pPr marL="0" indent="0" algn="l">
              <a:lnSpc>
                <a:spcPct val="80000"/>
              </a:lnSpc>
              <a:spcBef>
                <a:spcPts val="0"/>
              </a:spcBef>
              <a:buNone/>
              <a:defRPr sz="2000" spc="0" baseline="0">
                <a:solidFill>
                  <a:schemeClr val="tx1"/>
                </a:solidFill>
                <a:latin typeface="+mn-lt"/>
              </a:defRPr>
            </a:lvl1pPr>
          </a:lstStyle>
          <a:p>
            <a:pPr lvl="0"/>
            <a:r>
              <a:rPr lang="en-US" dirty="0"/>
              <a:t>Click to add subtitle</a:t>
            </a:r>
          </a:p>
        </p:txBody>
      </p:sp>
    </p:spTree>
    <p:extLst>
      <p:ext uri="{BB962C8B-B14F-4D97-AF65-F5344CB8AC3E}">
        <p14:creationId xmlns:p14="http://schemas.microsoft.com/office/powerpoint/2010/main" val="3227224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75B3424C-4925-A7F7-02CD-84526B2E22EF}"/>
              </a:ext>
            </a:extLst>
          </p:cNvPr>
          <p:cNvSpPr>
            <a:spLocks noGrp="1"/>
          </p:cNvSpPr>
          <p:nvPr>
            <p:ph type="title" hasCustomPrompt="1"/>
          </p:nvPr>
        </p:nvSpPr>
        <p:spPr>
          <a:xfrm>
            <a:off x="1468815" y="503852"/>
            <a:ext cx="9150675" cy="1427585"/>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xmlns="" id="{AEA3C42D-C3E7-4F13-63E2-96D7A3B21113}"/>
              </a:ext>
            </a:extLst>
          </p:cNvPr>
          <p:cNvSpPr>
            <a:spLocks noGrp="1"/>
          </p:cNvSpPr>
          <p:nvPr>
            <p:ph sz="quarter" idx="12" hasCustomPrompt="1"/>
          </p:nvPr>
        </p:nvSpPr>
        <p:spPr>
          <a:xfrm>
            <a:off x="1450153" y="2108722"/>
            <a:ext cx="8552264" cy="4119463"/>
          </a:xfrm>
        </p:spPr>
        <p:txBody>
          <a:bodyPr lIns="0" tIns="0" rIns="0" bIns="0">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xmlns="" id="{45FE61D9-DA99-9DA5-5DD2-C4118066CA63}"/>
              </a:ext>
              <a:ext uri="{C183D7F6-B498-43B3-948B-1728B52AA6E4}">
                <adec:decorative xmlns:adec="http://schemas.microsoft.com/office/drawing/2017/decorative" xmlns=""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xmlns="" id="{CE64603E-965E-E3BF-203B-F4D99428203D}"/>
              </a:ext>
              <a:ext uri="{C183D7F6-B498-43B3-948B-1728B52AA6E4}">
                <adec:decorative xmlns:adec="http://schemas.microsoft.com/office/drawing/2017/decorative" xmlns=""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xmlns="" id="{5DABAFC1-3E76-DCE6-3A6D-E0020C5BE8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37359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6"/>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507175C5-CB2F-2BAC-3704-54DCD1BF043F}"/>
              </a:ext>
            </a:extLst>
          </p:cNvPr>
          <p:cNvSpPr>
            <a:spLocks noGrp="1"/>
          </p:cNvSpPr>
          <p:nvPr>
            <p:ph type="title" hasCustomPrompt="1"/>
          </p:nvPr>
        </p:nvSpPr>
        <p:spPr>
          <a:xfrm>
            <a:off x="1038031" y="1068169"/>
            <a:ext cx="10115939" cy="2681549"/>
          </a:xfrm>
        </p:spPr>
        <p:txBody>
          <a:bodyPr anchor="b"/>
          <a:lstStyle>
            <a:lvl1pPr algn="ctr">
              <a:defRPr>
                <a:solidFill>
                  <a:schemeClr val="bg1"/>
                </a:solidFill>
              </a:defRPr>
            </a:lvl1pPr>
          </a:lstStyle>
          <a:p>
            <a:r>
              <a:rPr lang="en-US" dirty="0"/>
              <a:t>Click to add title</a:t>
            </a:r>
          </a:p>
        </p:txBody>
      </p:sp>
      <p:sp>
        <p:nvSpPr>
          <p:cNvPr id="5" name="Rectangle 4">
            <a:extLst>
              <a:ext uri="{FF2B5EF4-FFF2-40B4-BE49-F238E27FC236}">
                <a16:creationId xmlns:a16="http://schemas.microsoft.com/office/drawing/2014/main" xmlns="" id="{3901905E-33E7-852F-94E3-8E100B3D1E4A}"/>
              </a:ext>
              <a:ext uri="{C183D7F6-B498-43B3-948B-1728B52AA6E4}">
                <adec:decorative xmlns:adec="http://schemas.microsoft.com/office/drawing/2017/decorative" xmlns="" val="1"/>
              </a:ext>
            </a:extLst>
          </p:cNvPr>
          <p:cNvSpPr/>
          <p:nvPr userDrawn="1"/>
        </p:nvSpPr>
        <p:spPr>
          <a:xfrm>
            <a:off x="914400" y="914400"/>
            <a:ext cx="10363200" cy="50292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1B7799F7-CBB1-9649-7D06-F7EEFD4F0183}"/>
              </a:ext>
              <a:ext uri="{C183D7F6-B498-43B3-948B-1728B52AA6E4}">
                <adec:decorative xmlns:adec="http://schemas.microsoft.com/office/drawing/2017/decorative" xmlns="" val="1"/>
              </a:ext>
            </a:extLst>
          </p:cNvPr>
          <p:cNvSpPr/>
          <p:nvPr userDrawn="1"/>
        </p:nvSpPr>
        <p:spPr>
          <a:xfrm>
            <a:off x="0" y="594360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1AFC5CA-DB29-4B8C-C004-72E4EC761C3B}"/>
              </a:ext>
              <a:ext uri="{C183D7F6-B498-43B3-948B-1728B52AA6E4}">
                <adec:decorative xmlns:adec="http://schemas.microsoft.com/office/drawing/2017/decorative" xmlns=""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2">
            <a:extLst>
              <a:ext uri="{FF2B5EF4-FFF2-40B4-BE49-F238E27FC236}">
                <a16:creationId xmlns:a16="http://schemas.microsoft.com/office/drawing/2014/main" xmlns="" id="{E3CB2D2A-7172-87CE-D493-DAF52D62EBFC}"/>
              </a:ext>
            </a:extLst>
          </p:cNvPr>
          <p:cNvSpPr>
            <a:spLocks noGrp="1"/>
          </p:cNvSpPr>
          <p:nvPr>
            <p:ph type="body" sz="quarter" idx="12" hasCustomPrompt="1"/>
          </p:nvPr>
        </p:nvSpPr>
        <p:spPr>
          <a:xfrm>
            <a:off x="1038031" y="4027047"/>
            <a:ext cx="10115939" cy="1762783"/>
          </a:xfrm>
          <a:prstGeom prst="rect">
            <a:avLst/>
          </a:prstGeom>
        </p:spPr>
        <p:txBody>
          <a:bodyPr anchor="t">
            <a:normAutofit/>
          </a:bodyPr>
          <a:lstStyle>
            <a:lvl1pPr marL="0" indent="0" algn="ctr">
              <a:lnSpc>
                <a:spcPct val="80000"/>
              </a:lnSpc>
              <a:spcBef>
                <a:spcPts val="0"/>
              </a:spcBef>
              <a:buNone/>
              <a:defRPr sz="2000" spc="0" baseline="0">
                <a:solidFill>
                  <a:schemeClr val="bg1"/>
                </a:solidFill>
                <a:latin typeface="+mn-lt"/>
              </a:defRPr>
            </a:lvl1pPr>
          </a:lstStyle>
          <a:p>
            <a:pPr lvl="0"/>
            <a:r>
              <a:rPr lang="en-US" dirty="0"/>
              <a:t>Click to add subtitle</a:t>
            </a:r>
          </a:p>
        </p:txBody>
      </p:sp>
    </p:spTree>
    <p:extLst>
      <p:ext uri="{BB962C8B-B14F-4D97-AF65-F5344CB8AC3E}">
        <p14:creationId xmlns:p14="http://schemas.microsoft.com/office/powerpoint/2010/main" val="2069536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ontent ">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xmlns="" id="{AEA3C42D-C3E7-4F13-63E2-96D7A3B21113}"/>
              </a:ext>
            </a:extLst>
          </p:cNvPr>
          <p:cNvSpPr>
            <a:spLocks noGrp="1"/>
          </p:cNvSpPr>
          <p:nvPr>
            <p:ph sz="quarter" idx="12" hasCustomPrompt="1"/>
          </p:nvPr>
        </p:nvSpPr>
        <p:spPr>
          <a:xfrm>
            <a:off x="1468814" y="2057401"/>
            <a:ext cx="4627186"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7">
            <a:extLst>
              <a:ext uri="{FF2B5EF4-FFF2-40B4-BE49-F238E27FC236}">
                <a16:creationId xmlns:a16="http://schemas.microsoft.com/office/drawing/2014/main" xmlns="" id="{617CE1C3-9892-2E23-986F-80ABB41823D6}"/>
              </a:ext>
            </a:extLst>
          </p:cNvPr>
          <p:cNvSpPr>
            <a:spLocks noGrp="1"/>
          </p:cNvSpPr>
          <p:nvPr>
            <p:ph sz="quarter" idx="11" hasCustomPrompt="1"/>
          </p:nvPr>
        </p:nvSpPr>
        <p:spPr>
          <a:xfrm>
            <a:off x="6668185" y="2057401"/>
            <a:ext cx="4609399"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100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xmlns="" id="{94389812-0415-9025-AB21-4503F7DF3AB5}"/>
              </a:ext>
              <a:ext uri="{C183D7F6-B498-43B3-948B-1728B52AA6E4}">
                <adec:decorative xmlns:adec="http://schemas.microsoft.com/office/drawing/2017/decorative" xmlns=""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xmlns="" id="{6459A5A0-86AD-344B-A0E4-6C55958151EE}"/>
              </a:ext>
              <a:ext uri="{C183D7F6-B498-43B3-948B-1728B52AA6E4}">
                <adec:decorative xmlns:adec="http://schemas.microsoft.com/office/drawing/2017/decorative" xmlns=""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xmlns="" id="{1D40DF0B-6602-19D4-3110-4659C28780D5}"/>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561720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ontent 3">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4" name="Content Placeholder 7">
            <a:extLst>
              <a:ext uri="{FF2B5EF4-FFF2-40B4-BE49-F238E27FC236}">
                <a16:creationId xmlns:a16="http://schemas.microsoft.com/office/drawing/2014/main" xmlns="" id="{C355854D-70C0-E6E1-2A0C-284D00A21AEC}"/>
              </a:ext>
            </a:extLst>
          </p:cNvPr>
          <p:cNvSpPr>
            <a:spLocks noGrp="1"/>
          </p:cNvSpPr>
          <p:nvPr>
            <p:ph sz="quarter" idx="12" hasCustomPrompt="1"/>
          </p:nvPr>
        </p:nvSpPr>
        <p:spPr>
          <a:xfrm>
            <a:off x="1468815" y="2057401"/>
            <a:ext cx="3068678" cy="4119463"/>
          </a:xfrm>
        </p:spPr>
        <p:txBody>
          <a:bodyPr lIns="0">
            <a:normAutofit/>
          </a:bodyPr>
          <a:lstStyle>
            <a:lvl1pPr marL="320040" indent="-320040">
              <a:lnSpc>
                <a:spcPct val="100000"/>
              </a:lnSpc>
              <a:spcBef>
                <a:spcPts val="0"/>
              </a:spcBef>
              <a:spcAft>
                <a:spcPts val="1200"/>
              </a:spcAft>
              <a:buFont typeface="+mj-lt"/>
              <a:buAutoNum type="arabicPeriod"/>
              <a:defRPr sz="2000"/>
            </a:lvl1pPr>
            <a:lvl2pPr marL="457200" indent="-320040">
              <a:lnSpc>
                <a:spcPct val="100000"/>
              </a:lnSpc>
              <a:spcBef>
                <a:spcPts val="1000"/>
              </a:spcBef>
              <a:spcAft>
                <a:spcPts val="1200"/>
              </a:spcAft>
              <a:buFont typeface="+mj-lt"/>
              <a:buAutoNum type="alphaLcPeriod"/>
              <a:defRPr sz="2000"/>
            </a:lvl2pPr>
            <a:lvl3pPr marL="914400" indent="-320040">
              <a:spcBef>
                <a:spcPts val="1000"/>
              </a:spcBef>
              <a:spcAft>
                <a:spcPts val="1200"/>
              </a:spcAft>
              <a:buFont typeface="+mj-lt"/>
              <a:buAutoNum type="arabicParenR"/>
              <a:defRPr sz="2000"/>
            </a:lvl3pPr>
            <a:lvl4pPr marL="1371600" indent="-320040">
              <a:spcBef>
                <a:spcPts val="1000"/>
              </a:spcBef>
              <a:spcAft>
                <a:spcPts val="1200"/>
              </a:spcAft>
              <a:buFont typeface="+mj-lt"/>
              <a:buAutoNum type="alphaLcParenR"/>
              <a:defRPr sz="2000"/>
            </a:lvl4pPr>
            <a:lvl5pPr marL="1828800" indent="-320040">
              <a:spcBef>
                <a:spcPts val="1000"/>
              </a:spcBef>
              <a:spcAft>
                <a:spcPts val="1200"/>
              </a:spcAft>
              <a:buFont typeface="+mj-lt"/>
              <a:buAutoNum type="romanLcPeriod"/>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7">
            <a:extLst>
              <a:ext uri="{FF2B5EF4-FFF2-40B4-BE49-F238E27FC236}">
                <a16:creationId xmlns:a16="http://schemas.microsoft.com/office/drawing/2014/main" xmlns="" id="{617CE1C3-9892-2E23-986F-80ABB41823D6}"/>
              </a:ext>
            </a:extLst>
          </p:cNvPr>
          <p:cNvSpPr>
            <a:spLocks noGrp="1"/>
          </p:cNvSpPr>
          <p:nvPr>
            <p:ph sz="quarter" idx="11" hasCustomPrompt="1"/>
          </p:nvPr>
        </p:nvSpPr>
        <p:spPr>
          <a:xfrm>
            <a:off x="5191727" y="2057401"/>
            <a:ext cx="6085857"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100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xmlns="" id="{94389812-0415-9025-AB21-4503F7DF3AB5}"/>
              </a:ext>
              <a:ext uri="{C183D7F6-B498-43B3-948B-1728B52AA6E4}">
                <adec:decorative xmlns:adec="http://schemas.microsoft.com/office/drawing/2017/decorative" xmlns=""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xmlns="" id="{6459A5A0-86AD-344B-A0E4-6C55958151EE}"/>
              </a:ext>
              <a:ext uri="{C183D7F6-B498-43B3-948B-1728B52AA6E4}">
                <adec:decorative xmlns:adec="http://schemas.microsoft.com/office/drawing/2017/decorative" xmlns=""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xmlns="" id="{D7B331F9-6D4A-5020-969F-E961AF374E19}"/>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514237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icture and Conten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8" name="Picture Placeholder 7">
            <a:extLst>
              <a:ext uri="{FF2B5EF4-FFF2-40B4-BE49-F238E27FC236}">
                <a16:creationId xmlns:a16="http://schemas.microsoft.com/office/drawing/2014/main" xmlns="" id="{357912CB-B8F8-1E65-094F-AD3220E6C79C}"/>
              </a:ext>
            </a:extLst>
          </p:cNvPr>
          <p:cNvSpPr>
            <a:spLocks noGrp="1"/>
          </p:cNvSpPr>
          <p:nvPr>
            <p:ph type="pic" sz="quarter" idx="12"/>
          </p:nvPr>
        </p:nvSpPr>
        <p:spPr>
          <a:xfrm>
            <a:off x="1503363" y="2061969"/>
            <a:ext cx="4592637" cy="4805362"/>
          </a:xfrm>
        </p:spPr>
        <p:txBody>
          <a:bodyPr>
            <a:normAutofit/>
          </a:bodyPr>
          <a:lstStyle>
            <a:lvl1pPr marL="0" indent="0" algn="ctr">
              <a:buNone/>
              <a:defRPr sz="2000"/>
            </a:lvl1pPr>
          </a:lstStyle>
          <a:p>
            <a:r>
              <a:rPr lang="en-US" dirty="0"/>
              <a:t>Click icon to add picture</a:t>
            </a:r>
          </a:p>
        </p:txBody>
      </p:sp>
      <p:sp>
        <p:nvSpPr>
          <p:cNvPr id="12" name="Content Placeholder 7">
            <a:extLst>
              <a:ext uri="{FF2B5EF4-FFF2-40B4-BE49-F238E27FC236}">
                <a16:creationId xmlns:a16="http://schemas.microsoft.com/office/drawing/2014/main" xmlns="" id="{617CE1C3-9892-2E23-986F-80ABB41823D6}"/>
              </a:ext>
            </a:extLst>
          </p:cNvPr>
          <p:cNvSpPr>
            <a:spLocks noGrp="1"/>
          </p:cNvSpPr>
          <p:nvPr>
            <p:ph sz="quarter" idx="11" hasCustomPrompt="1"/>
          </p:nvPr>
        </p:nvSpPr>
        <p:spPr>
          <a:xfrm>
            <a:off x="6787262" y="2052736"/>
            <a:ext cx="4490320" cy="4800598"/>
          </a:xfrm>
        </p:spPr>
        <p:txBody>
          <a:bodyPr lIns="0">
            <a:normAutofit/>
          </a:bodyPr>
          <a:lstStyle>
            <a:lvl1pPr marL="0" indent="0">
              <a:lnSpc>
                <a:spcPct val="100000"/>
              </a:lnSpc>
              <a:spcBef>
                <a:spcPts val="1000"/>
              </a:spcBef>
              <a:spcAft>
                <a:spcPts val="1200"/>
              </a:spcAft>
              <a:buNone/>
              <a:defRPr sz="2000"/>
            </a:lvl1pPr>
            <a:lvl2pPr marL="800100" indent="-342900">
              <a:lnSpc>
                <a:spcPct val="100000"/>
              </a:lnSpc>
              <a:spcBef>
                <a:spcPts val="1000"/>
              </a:spcBef>
              <a:spcAft>
                <a:spcPts val="1200"/>
              </a:spcAft>
              <a:buFont typeface="Arial" panose="020B0604020202020204" pitchFamily="34" charset="0"/>
              <a:buChar char="•"/>
              <a:defRPr sz="2000"/>
            </a:lvl2pPr>
            <a:lvl3pPr marL="1257300" indent="-342900">
              <a:spcBef>
                <a:spcPts val="1000"/>
              </a:spcBef>
              <a:spcAft>
                <a:spcPts val="1200"/>
              </a:spcAft>
              <a:buFont typeface="Arial" panose="020B0604020202020204" pitchFamily="34" charset="0"/>
              <a:buChar char="•"/>
              <a:defRPr sz="2000"/>
            </a:lvl3pPr>
            <a:lvl4pPr marL="1714500" indent="-342900">
              <a:spcBef>
                <a:spcPts val="1000"/>
              </a:spcBef>
              <a:spcAft>
                <a:spcPts val="1200"/>
              </a:spcAft>
              <a:buFont typeface="Arial" panose="020B0604020202020204" pitchFamily="34" charset="0"/>
              <a:buChar char="•"/>
              <a:defRPr sz="2000"/>
            </a:lvl4pPr>
            <a:lvl5pPr marL="2171700" indent="-3429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xmlns="" id="{8809D86D-3DDE-CA24-4CAA-DF6944B9BCBB}"/>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
        <p:nvSpPr>
          <p:cNvPr id="5" name="Rectangle 4">
            <a:extLst>
              <a:ext uri="{FF2B5EF4-FFF2-40B4-BE49-F238E27FC236}">
                <a16:creationId xmlns:a16="http://schemas.microsoft.com/office/drawing/2014/main" xmlns="" id="{94389812-0415-9025-AB21-4503F7DF3AB5}"/>
              </a:ext>
              <a:ext uri="{C183D7F6-B498-43B3-948B-1728B52AA6E4}">
                <adec:decorative xmlns:adec="http://schemas.microsoft.com/office/drawing/2017/decorative" xmlns=""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xmlns="" id="{6459A5A0-86AD-344B-A0E4-6C55958151EE}"/>
              </a:ext>
              <a:ext uri="{C183D7F6-B498-43B3-948B-1728B52AA6E4}">
                <adec:decorative xmlns:adec="http://schemas.microsoft.com/office/drawing/2017/decorative" xmlns=""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107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B82F216-62F1-7E0B-63FD-51C27CDAA1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E61F31D-B959-2AD8-9208-FF08B574D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F32C8C7-5C6C-400B-AEC0-4D8178161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cap="all" spc="150" baseline="0">
                <a:solidFill>
                  <a:schemeClr val="bg2">
                    <a:lumMod val="50000"/>
                  </a:schemeClr>
                </a:solidFill>
                <a:latin typeface="Univers Light" panose="020B0403020202020204" pitchFamily="34" charset="0"/>
              </a:defRPr>
            </a:lvl1pPr>
          </a:lstStyle>
          <a:p>
            <a:endParaRPr lang="en-US" dirty="0"/>
          </a:p>
        </p:txBody>
      </p:sp>
      <p:sp>
        <p:nvSpPr>
          <p:cNvPr id="5" name="Footer Placeholder 4">
            <a:extLst>
              <a:ext uri="{FF2B5EF4-FFF2-40B4-BE49-F238E27FC236}">
                <a16:creationId xmlns:a16="http://schemas.microsoft.com/office/drawing/2014/main" xmlns="" id="{4B7105D6-7B52-4B7D-9473-BCD571A93A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cap="all" spc="150" baseline="0">
                <a:solidFill>
                  <a:schemeClr val="bg2">
                    <a:lumMod val="50000"/>
                  </a:schemeClr>
                </a:solidFill>
                <a:latin typeface="Univers Light" panose="020B0403020202020204" pitchFamily="34" charset="0"/>
              </a:defRPr>
            </a:lvl1pPr>
          </a:lstStyle>
          <a:p>
            <a:endParaRPr lang="en-US" dirty="0"/>
          </a:p>
        </p:txBody>
      </p:sp>
      <p:sp>
        <p:nvSpPr>
          <p:cNvPr id="6" name="Slide Number Placeholder 5">
            <a:extLst>
              <a:ext uri="{FF2B5EF4-FFF2-40B4-BE49-F238E27FC236}">
                <a16:creationId xmlns:a16="http://schemas.microsoft.com/office/drawing/2014/main" xmlns="" id="{B13EAA0A-7090-4FA3-AD1C-CD4570404021}"/>
              </a:ext>
            </a:extLst>
          </p:cNvPr>
          <p:cNvSpPr>
            <a:spLocks noGrp="1"/>
          </p:cNvSpPr>
          <p:nvPr>
            <p:ph type="sldNum" sz="quarter" idx="4"/>
          </p:nvPr>
        </p:nvSpPr>
        <p:spPr>
          <a:xfrm>
            <a:off x="412136" y="5943601"/>
            <a:ext cx="968983" cy="651912"/>
          </a:xfrm>
          <a:prstGeom prst="rect">
            <a:avLst/>
          </a:prstGeom>
        </p:spPr>
        <p:txBody>
          <a:bodyPr vert="horz" lIns="91440" tIns="45720" rIns="91440" bIns="45720" rtlCol="0" anchor="ctr"/>
          <a:lstStyle>
            <a:lvl1pPr algn="ctr">
              <a:defRPr sz="1200" b="1" spc="150" baseline="0">
                <a:solidFill>
                  <a:schemeClr val="tx1"/>
                </a:solidFill>
                <a:latin typeface="+mn-lt"/>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737433849"/>
      </p:ext>
    </p:extLst>
  </p:cSld>
  <p:clrMap bg1="lt1" tx1="dk1" bg2="lt2" tx2="dk2" accent1="accent1" accent2="accent2" accent3="accent3" accent4="accent4" accent5="accent5" accent6="accent6" hlink="hlink" folHlink="folHlink"/>
  <p:sldLayoutIdLst>
    <p:sldLayoutId id="2147483694" r:id="rId1"/>
    <p:sldLayoutId id="2147483693" r:id="rId2"/>
    <p:sldLayoutId id="2147483692" r:id="rId3"/>
    <p:sldLayoutId id="2147483691" r:id="rId4"/>
    <p:sldLayoutId id="2147483690" r:id="rId5"/>
    <p:sldLayoutId id="2147483689" r:id="rId6"/>
    <p:sldLayoutId id="2147483688" r:id="rId7"/>
    <p:sldLayoutId id="2147483687" r:id="rId8"/>
    <p:sldLayoutId id="2147483686" r:id="rId9"/>
    <p:sldLayoutId id="2147483685" r:id="rId10"/>
    <p:sldLayoutId id="2147483684" r:id="rId11"/>
    <p:sldLayoutId id="2147483682" r:id="rId12"/>
    <p:sldLayoutId id="2147483681" r:id="rId13"/>
    <p:sldLayoutId id="2147483695"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ted.com/talks/marcos_salazar_5_steps_to_building_a_personal_brand_you_feel_good_about?subtitle=en"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pages.jobvite.com/rs/659-JST-226/images/2023-10-Jobvite-The-Latest-Talent-Acquisition-and-Recruiting-Benchmarks.pdf?version=0" TargetMode="External"/><Relationship Id="rId2" Type="http://schemas.openxmlformats.org/officeDocument/2006/relationships/hyperlink" Target="http://dspace.vnbrims.org:13000/xmlui/bitstream/handle/123456789/4948/The%20Brand%20Mapping%20Strategy_%20Design,%20Build,%20and%20Accelerate%20Your%20Brand.pdf?sequence=1" TargetMode="External"/><Relationship Id="rId1" Type="http://schemas.openxmlformats.org/officeDocument/2006/relationships/slideLayout" Target="../slideLayouts/slideLayout5.xml"/><Relationship Id="rId4" Type="http://schemas.openxmlformats.org/officeDocument/2006/relationships/hyperlink" Target="https://www.sciencedirect.com/science/article/abs/pii/S000768131730067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hyperlink" Target="https://career.uoa.gr/wp-content/uploads/2023/05/CL_Guide_PRINT_5mmBleeds.pdf" TargetMode="External"/><Relationship Id="rId5" Type="http://schemas.openxmlformats.org/officeDocument/2006/relationships/hyperlink" Target="https://career.uoa.gr/wp-content/uploads/2023/05/CV_Guide_PRINT_5mmBleeds.pdf" TargetMode="Externa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hyperlink" Target="https://www.larissanet.gr/2022/12/17/imeres-karieras-sto-ekpa-me-symmetochi-larisaion-epicheirimation/" TargetMode="External"/><Relationship Id="rId7" Type="http://schemas.openxmlformats.org/officeDocument/2006/relationships/image" Target="../media/image21.jpg"/><Relationship Id="rId2" Type="http://schemas.openxmlformats.org/officeDocument/2006/relationships/hyperlink" Target="https://www.career.uoa.gr/enimerotiko_yliko/" TargetMode="External"/><Relationship Id="rId1" Type="http://schemas.openxmlformats.org/officeDocument/2006/relationships/slideLayout" Target="../slideLayouts/slideLayout5.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watch?v=9VLP524P7YE" TargetMode="External"/><Relationship Id="rId13" Type="http://schemas.openxmlformats.org/officeDocument/2006/relationships/image" Target="../media/image23.png"/><Relationship Id="rId3" Type="http://schemas.openxmlformats.org/officeDocument/2006/relationships/hyperlink" Target="https://www.youtube.com/watch?v=igjQ3ybw2UY" TargetMode="External"/><Relationship Id="rId7" Type="http://schemas.openxmlformats.org/officeDocument/2006/relationships/hyperlink" Target="https://www.youtube.com/watch?v=yX6US6wEmCU&amp;t=416s" TargetMode="External"/><Relationship Id="rId12" Type="http://schemas.openxmlformats.org/officeDocument/2006/relationships/image" Target="../media/image26.jpeg"/><Relationship Id="rId2" Type="http://schemas.openxmlformats.org/officeDocument/2006/relationships/hyperlink" Target="https://www.youtube.com/watch?v=CM5BJIdDBm0&amp;t=235s" TargetMode="External"/><Relationship Id="rId1" Type="http://schemas.openxmlformats.org/officeDocument/2006/relationships/slideLayout" Target="../slideLayouts/slideLayout5.xml"/><Relationship Id="rId6" Type="http://schemas.openxmlformats.org/officeDocument/2006/relationships/hyperlink" Target="https://www.youtube.com/watch?v=jdy2NCktZ-g&amp;t=105s" TargetMode="External"/><Relationship Id="rId11" Type="http://schemas.openxmlformats.org/officeDocument/2006/relationships/image" Target="../media/image25.jpeg"/><Relationship Id="rId5" Type="http://schemas.openxmlformats.org/officeDocument/2006/relationships/hyperlink" Target="https://www.youtube.com/watch?v=L8Vr-cOTzJY&amp;t=3181s" TargetMode="External"/><Relationship Id="rId10" Type="http://schemas.openxmlformats.org/officeDocument/2006/relationships/image" Target="../media/image24.jpeg"/><Relationship Id="rId4" Type="http://schemas.openxmlformats.org/officeDocument/2006/relationships/hyperlink" Target="https://www.youtube.com/watch?v=P8l7fkRevA0&amp;t=9s" TargetMode="External"/><Relationship Id="rId9" Type="http://schemas.openxmlformats.org/officeDocument/2006/relationships/hyperlink" Target="https://www.youtube.com/watch?v=V31KLhCxhKM&amp;t=2245s" TargetMode="External"/><Relationship Id="rId1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pages.jobvite.com/rs/659-JST-226/images/2023-10-Jobvite-The-Latest-Talent-Acquisition-and-Recruiting-Benchmarks.pdf?version=0"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454C9E-20FB-B999-9303-C71D1334BAD7}"/>
              </a:ext>
            </a:extLst>
          </p:cNvPr>
          <p:cNvSpPr>
            <a:spLocks noGrp="1"/>
          </p:cNvSpPr>
          <p:nvPr>
            <p:ph type="title"/>
          </p:nvPr>
        </p:nvSpPr>
        <p:spPr>
          <a:xfrm>
            <a:off x="964262" y="717895"/>
            <a:ext cx="8831320" cy="5253089"/>
          </a:xfrm>
        </p:spPr>
        <p:txBody>
          <a:bodyPr>
            <a:normAutofit/>
          </a:bodyPr>
          <a:lstStyle/>
          <a:p>
            <a:r>
              <a:rPr lang="el-GR" sz="2800" dirty="0"/>
              <a:t>Πώς διαμορφώνω το προσωπικό μου </a:t>
            </a:r>
            <a:r>
              <a:rPr lang="en-US" sz="2800" dirty="0"/>
              <a:t>“</a:t>
            </a:r>
            <a:r>
              <a:rPr lang="en-US" sz="2800" i="1" dirty="0"/>
              <a:t>brand name</a:t>
            </a:r>
            <a:r>
              <a:rPr lang="en-US" sz="2800" dirty="0"/>
              <a:t>”</a:t>
            </a:r>
            <a:br>
              <a:rPr lang="en-US" sz="2800" dirty="0"/>
            </a:br>
            <a:r>
              <a:rPr lang="en-US" sz="2800" dirty="0"/>
              <a:t/>
            </a:r>
            <a:br>
              <a:rPr lang="en-US" sz="2800" dirty="0"/>
            </a:br>
            <a:r>
              <a:rPr lang="en-US" sz="2800" dirty="0" smtClean="0"/>
              <a:t>                </a:t>
            </a:r>
            <a:r>
              <a:rPr lang="el-GR" sz="1400" dirty="0" smtClean="0"/>
              <a:t>Αριστείδης </a:t>
            </a:r>
            <a:r>
              <a:rPr lang="el-GR" sz="1400" dirty="0"/>
              <a:t>Λορέντζος</a:t>
            </a:r>
            <a:br>
              <a:rPr lang="el-GR" sz="1400" dirty="0"/>
            </a:br>
            <a:r>
              <a:rPr lang="en-US" sz="1400" dirty="0" smtClean="0"/>
              <a:t>                                </a:t>
            </a:r>
            <a:r>
              <a:rPr lang="el-GR" sz="1400" dirty="0" smtClean="0"/>
              <a:t>Ψυχολόγος </a:t>
            </a:r>
            <a:r>
              <a:rPr lang="el-GR" sz="1400" dirty="0"/>
              <a:t>– Σύμβουλος Επαγγελματικού Προσανατολισμού (</a:t>
            </a:r>
            <a:r>
              <a:rPr lang="en-US" sz="1400" dirty="0"/>
              <a:t>M.Sc.</a:t>
            </a:r>
            <a:r>
              <a:rPr lang="el-GR" sz="1400" dirty="0"/>
              <a:t>)</a:t>
            </a:r>
            <a:r>
              <a:rPr lang="en-US" sz="1400" dirty="0"/>
              <a:t/>
            </a:r>
            <a:br>
              <a:rPr lang="en-US" sz="1400" dirty="0"/>
            </a:br>
            <a:r>
              <a:rPr lang="en-US" sz="1400" dirty="0"/>
              <a:t>      </a:t>
            </a:r>
            <a:br>
              <a:rPr lang="en-US" sz="1400" dirty="0"/>
            </a:br>
            <a:r>
              <a:rPr lang="en-US" sz="1400" dirty="0" smtClean="0"/>
              <a:t>                                     https</a:t>
            </a:r>
            <a:r>
              <a:rPr lang="en-US" sz="1400" dirty="0"/>
              <a:t>://www.linkedin.com/in/arislorentzos/ </a:t>
            </a:r>
          </a:p>
        </p:txBody>
      </p:sp>
      <p:sp>
        <p:nvSpPr>
          <p:cNvPr id="3" name="6 - TextBox">
            <a:extLst>
              <a:ext uri="{FF2B5EF4-FFF2-40B4-BE49-F238E27FC236}">
                <a16:creationId xmlns:a16="http://schemas.microsoft.com/office/drawing/2014/main" xmlns="" id="{85F4BEC6-60FE-9C00-FA7C-0EB31A5E99AF}"/>
              </a:ext>
            </a:extLst>
          </p:cNvPr>
          <p:cNvSpPr txBox="1"/>
          <p:nvPr/>
        </p:nvSpPr>
        <p:spPr>
          <a:xfrm>
            <a:off x="964262" y="1057149"/>
            <a:ext cx="4326928" cy="1492716"/>
          </a:xfrm>
          <a:prstGeom prst="rect">
            <a:avLst/>
          </a:prstGeom>
          <a:noFill/>
        </p:spPr>
        <p:txBody>
          <a:bodyPr wrap="square" rtlCol="0">
            <a:spAutoFit/>
          </a:bodyPr>
          <a:lstStyle/>
          <a:p>
            <a:r>
              <a:rPr lang="el-GR" sz="1400" dirty="0">
                <a:solidFill>
                  <a:schemeClr val="bg1"/>
                </a:solidFill>
                <a:latin typeface="+mj-lt"/>
                <a:ea typeface="+mj-ea"/>
                <a:cs typeface="+mj-cs"/>
              </a:rPr>
              <a:t>Γραφείο Διασύνδεσης ΕΚΠ</a:t>
            </a:r>
            <a:r>
              <a:rPr lang="en-US" sz="1400" dirty="0">
                <a:solidFill>
                  <a:schemeClr val="bg1"/>
                </a:solidFill>
                <a:latin typeface="+mj-lt"/>
                <a:ea typeface="+mj-ea"/>
                <a:cs typeface="+mj-cs"/>
              </a:rPr>
              <a:t>A</a:t>
            </a:r>
            <a:endParaRPr lang="el-GR" sz="1400" dirty="0">
              <a:solidFill>
                <a:schemeClr val="bg1"/>
              </a:solidFill>
              <a:latin typeface="+mj-lt"/>
              <a:ea typeface="+mj-ea"/>
              <a:cs typeface="+mj-cs"/>
            </a:endParaRPr>
          </a:p>
          <a:p>
            <a:r>
              <a:rPr lang="en-US" sz="1400" dirty="0" smtClean="0">
                <a:solidFill>
                  <a:schemeClr val="bg1"/>
                </a:solidFill>
                <a:latin typeface="+mj-lt"/>
                <a:ea typeface="+mj-ea"/>
                <a:cs typeface="+mj-cs"/>
              </a:rPr>
              <a:t>Career.uoa.gr</a:t>
            </a:r>
            <a:r>
              <a:rPr lang="en-US" sz="1400" dirty="0" smtClean="0">
                <a:solidFill>
                  <a:schemeClr val="bg1"/>
                </a:solidFill>
                <a:latin typeface="+mj-lt"/>
                <a:ea typeface="+mj-ea"/>
                <a:cs typeface="+mj-cs"/>
              </a:rPr>
              <a:t>    </a:t>
            </a:r>
            <a:endParaRPr lang="en-US" sz="1400" dirty="0">
              <a:solidFill>
                <a:schemeClr val="bg1"/>
              </a:solidFill>
              <a:latin typeface="+mj-lt"/>
              <a:ea typeface="+mj-ea"/>
              <a:cs typeface="+mj-cs"/>
            </a:endParaRPr>
          </a:p>
          <a:p>
            <a:r>
              <a:rPr lang="en-US" sz="1200" dirty="0">
                <a:solidFill>
                  <a:schemeClr val="bg1"/>
                </a:solidFill>
                <a:latin typeface="+mj-lt"/>
                <a:ea typeface="+mj-ea"/>
                <a:cs typeface="+mj-cs"/>
              </a:rPr>
              <a:t>      </a:t>
            </a:r>
            <a:endParaRPr lang="en-US" sz="1200" dirty="0" smtClean="0">
              <a:solidFill>
                <a:schemeClr val="bg1"/>
              </a:solidFill>
              <a:latin typeface="+mj-lt"/>
              <a:ea typeface="+mj-ea"/>
              <a:cs typeface="+mj-cs"/>
            </a:endParaRPr>
          </a:p>
          <a:p>
            <a:r>
              <a:rPr lang="en-US" sz="1200" dirty="0" smtClean="0">
                <a:solidFill>
                  <a:schemeClr val="bg1"/>
                </a:solidFill>
                <a:latin typeface="+mj-lt"/>
                <a:ea typeface="+mj-ea"/>
                <a:cs typeface="+mj-cs"/>
              </a:rPr>
              <a:t>@  </a:t>
            </a:r>
            <a:r>
              <a:rPr lang="en-US" sz="1400" dirty="0" err="1" smtClean="0">
                <a:solidFill>
                  <a:schemeClr val="bg1"/>
                </a:solidFill>
                <a:latin typeface="+mj-lt"/>
                <a:ea typeface="+mj-ea"/>
                <a:cs typeface="+mj-cs"/>
              </a:rPr>
              <a:t>EKPA.Career.Office</a:t>
            </a:r>
            <a:endParaRPr lang="en-US" sz="1400" dirty="0">
              <a:solidFill>
                <a:schemeClr val="bg1"/>
              </a:solidFill>
              <a:latin typeface="+mj-lt"/>
              <a:ea typeface="+mj-ea"/>
              <a:cs typeface="+mj-cs"/>
            </a:endParaRPr>
          </a:p>
          <a:p>
            <a:r>
              <a:rPr lang="en-US" sz="1400" dirty="0">
                <a:solidFill>
                  <a:schemeClr val="bg1"/>
                </a:solidFill>
                <a:latin typeface="+mj-lt"/>
                <a:ea typeface="+mj-ea"/>
                <a:cs typeface="+mj-cs"/>
              </a:rPr>
              <a:t>       </a:t>
            </a:r>
            <a:endParaRPr lang="el-GR" sz="1400" dirty="0">
              <a:solidFill>
                <a:schemeClr val="bg1"/>
              </a:solidFill>
              <a:latin typeface="+mj-lt"/>
              <a:ea typeface="+mj-ea"/>
              <a:cs typeface="+mj-cs"/>
            </a:endParaRPr>
          </a:p>
          <a:p>
            <a:r>
              <a:rPr lang="en-US" sz="1400" dirty="0">
                <a:solidFill>
                  <a:schemeClr val="bg1"/>
                </a:solidFill>
                <a:latin typeface="+mj-lt"/>
                <a:ea typeface="+mj-ea"/>
                <a:cs typeface="+mj-cs"/>
              </a:rPr>
              <a:t>       </a:t>
            </a:r>
            <a:r>
              <a:rPr lang="el-GR" sz="1400" dirty="0">
                <a:solidFill>
                  <a:schemeClr val="bg1"/>
                </a:solidFill>
                <a:latin typeface="+mj-lt"/>
                <a:ea typeface="+mj-ea"/>
                <a:cs typeface="+mj-cs"/>
              </a:rPr>
              <a:t>NKUA </a:t>
            </a:r>
            <a:r>
              <a:rPr lang="el-GR" sz="1400" dirty="0" err="1">
                <a:solidFill>
                  <a:schemeClr val="bg1"/>
                </a:solidFill>
                <a:latin typeface="+mj-lt"/>
                <a:ea typeface="+mj-ea"/>
                <a:cs typeface="+mj-cs"/>
              </a:rPr>
              <a:t>Career</a:t>
            </a:r>
            <a:r>
              <a:rPr lang="el-GR" sz="1400" dirty="0">
                <a:solidFill>
                  <a:schemeClr val="bg1"/>
                </a:solidFill>
                <a:latin typeface="+mj-lt"/>
                <a:ea typeface="+mj-ea"/>
                <a:cs typeface="+mj-cs"/>
              </a:rPr>
              <a:t> Office </a:t>
            </a:r>
            <a:endParaRPr lang="en-US" sz="1400" dirty="0">
              <a:solidFill>
                <a:schemeClr val="bg1"/>
              </a:solidFill>
              <a:latin typeface="+mj-lt"/>
              <a:ea typeface="+mj-ea"/>
              <a:cs typeface="+mj-cs"/>
            </a:endParaRPr>
          </a:p>
          <a:p>
            <a:endParaRPr lang="el-GR" sz="900" b="1" dirty="0">
              <a:solidFill>
                <a:schemeClr val="dk1"/>
              </a:solidFill>
              <a:latin typeface="Lora"/>
              <a:ea typeface="Lora"/>
              <a:cs typeface="Lora"/>
            </a:endParaRPr>
          </a:p>
        </p:txBody>
      </p:sp>
      <p:pic>
        <p:nvPicPr>
          <p:cNvPr id="5" name="Εικόνα 4" descr="Εικόνα που περιέχει σύμβολο, λογότυπο, γραμματοσειρά, γραφικά&#10;&#10;Περιγραφή που δημιουργήθηκε αυτόματα">
            <a:extLst>
              <a:ext uri="{FF2B5EF4-FFF2-40B4-BE49-F238E27FC236}">
                <a16:creationId xmlns:a16="http://schemas.microsoft.com/office/drawing/2014/main" xmlns="" id="{CEE77042-9ED1-24AD-EBD9-1AF7913FA734}"/>
              </a:ext>
            </a:extLst>
          </p:cNvPr>
          <p:cNvPicPr>
            <a:picLocks noChangeAspect="1"/>
          </p:cNvPicPr>
          <p:nvPr/>
        </p:nvPicPr>
        <p:blipFill>
          <a:blip r:embed="rId2"/>
          <a:stretch>
            <a:fillRect/>
          </a:stretch>
        </p:blipFill>
        <p:spPr>
          <a:xfrm>
            <a:off x="904194" y="1663848"/>
            <a:ext cx="426100" cy="305964"/>
          </a:xfrm>
          <a:prstGeom prst="rect">
            <a:avLst/>
          </a:prstGeom>
        </p:spPr>
      </p:pic>
      <p:pic>
        <p:nvPicPr>
          <p:cNvPr id="9" name="Εικόνα 8" descr="Εικόνα που περιέχει λογότυπο, Μπελ ηλεκτρίκ, γραφικά, γραμματοσειρά&#10;&#10;Περιγραφή που δημιουργήθηκε αυτόματα">
            <a:extLst>
              <a:ext uri="{FF2B5EF4-FFF2-40B4-BE49-F238E27FC236}">
                <a16:creationId xmlns:a16="http://schemas.microsoft.com/office/drawing/2014/main" xmlns="" id="{A62CE374-0A3E-1C5D-6D1F-4D2BFC5D42E3}"/>
              </a:ext>
            </a:extLst>
          </p:cNvPr>
          <p:cNvPicPr>
            <a:picLocks noChangeAspect="1"/>
          </p:cNvPicPr>
          <p:nvPr/>
        </p:nvPicPr>
        <p:blipFill>
          <a:blip r:embed="rId3"/>
          <a:stretch>
            <a:fillRect/>
          </a:stretch>
        </p:blipFill>
        <p:spPr>
          <a:xfrm>
            <a:off x="1024330" y="2108241"/>
            <a:ext cx="305964" cy="305964"/>
          </a:xfrm>
          <a:prstGeom prst="rect">
            <a:avLst/>
          </a:prstGeom>
        </p:spPr>
      </p:pic>
      <p:pic>
        <p:nvPicPr>
          <p:cNvPr id="13" name="Εικόνα 12" descr="Εικόνα που περιέχει κείμενο, γραμματοσειρά, στιγμιότυπο οθόνης, λογότυπο&#10;&#10;Περιγραφή που δημιουργήθηκε αυτόματα">
            <a:extLst>
              <a:ext uri="{FF2B5EF4-FFF2-40B4-BE49-F238E27FC236}">
                <a16:creationId xmlns:a16="http://schemas.microsoft.com/office/drawing/2014/main" xmlns="" id="{1906E533-E225-FB92-F252-6BA0D49786EA}"/>
              </a:ext>
            </a:extLst>
          </p:cNvPr>
          <p:cNvPicPr>
            <a:picLocks noChangeAspect="1"/>
          </p:cNvPicPr>
          <p:nvPr/>
        </p:nvPicPr>
        <p:blipFill>
          <a:blip r:embed="rId4"/>
          <a:stretch>
            <a:fillRect/>
          </a:stretch>
        </p:blipFill>
        <p:spPr>
          <a:xfrm>
            <a:off x="964262" y="53548"/>
            <a:ext cx="4152413" cy="965627"/>
          </a:xfrm>
          <a:prstGeom prst="rect">
            <a:avLst/>
          </a:prstGeom>
        </p:spPr>
      </p:pic>
      <p:pic>
        <p:nvPicPr>
          <p:cNvPr id="4" name="Εικόνα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2857" y="-17725"/>
            <a:ext cx="3639143" cy="952500"/>
          </a:xfrm>
          <a:prstGeom prst="rect">
            <a:avLst/>
          </a:prstGeom>
        </p:spPr>
      </p:pic>
      <p:pic>
        <p:nvPicPr>
          <p:cNvPr id="6" name="Εικόνα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4262" y="4942284"/>
            <a:ext cx="1485900" cy="1485900"/>
          </a:xfrm>
          <a:prstGeom prst="rect">
            <a:avLst/>
          </a:prstGeom>
        </p:spPr>
      </p:pic>
      <p:pic>
        <p:nvPicPr>
          <p:cNvPr id="7" name="Εικόνα 6"/>
          <p:cNvPicPr>
            <a:picLocks noChangeAspect="1"/>
          </p:cNvPicPr>
          <p:nvPr/>
        </p:nvPicPr>
        <p:blipFill>
          <a:blip r:embed="rId7"/>
          <a:stretch>
            <a:fillRect/>
          </a:stretch>
        </p:blipFill>
        <p:spPr>
          <a:xfrm>
            <a:off x="2510230" y="5666158"/>
            <a:ext cx="304826" cy="304826"/>
          </a:xfrm>
          <a:prstGeom prst="rect">
            <a:avLst/>
          </a:prstGeom>
        </p:spPr>
      </p:pic>
    </p:spTree>
    <p:extLst>
      <p:ext uri="{BB962C8B-B14F-4D97-AF65-F5344CB8AC3E}">
        <p14:creationId xmlns:p14="http://schemas.microsoft.com/office/powerpoint/2010/main" val="3378822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606DA07D-1557-A641-D067-9FA6F0835B38}"/>
              </a:ext>
            </a:extLst>
          </p:cNvPr>
          <p:cNvSpPr>
            <a:spLocks noGrp="1" noChangeArrowheads="1"/>
          </p:cNvSpPr>
          <p:nvPr>
            <p:ph sz="quarter" idx="12"/>
          </p:nvPr>
        </p:nvSpPr>
        <p:spPr bwMode="auto">
          <a:xfrm>
            <a:off x="1069907" y="1122204"/>
            <a:ext cx="788397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l-GR" altLang="el-GR"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Επαγγελματική Αναγνώριση</a:t>
            </a:r>
            <a:endParaRPr kumimoji="0" lang="en-US" altLang="el-G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lang="el-GR" altLang="el-GR" sz="1600" dirty="0">
                <a:latin typeface="Calibri" panose="020F0502020204030204" pitchFamily="34" charset="0"/>
                <a:cs typeface="Calibri" panose="020F0502020204030204" pitchFamily="34" charset="0"/>
              </a:rPr>
              <a:t>Αναγνωρισιμότητα / Σεβασμός</a:t>
            </a:r>
          </a:p>
          <a:p>
            <a:pPr marL="0" marR="0" lvl="0" indent="0" algn="l" defTabSz="914400" rtl="0" eaLnBrk="0" fontAlgn="base" latinLnBrk="0" hangingPunct="0">
              <a:lnSpc>
                <a:spcPct val="100000"/>
              </a:lnSpc>
              <a:spcBef>
                <a:spcPct val="0"/>
              </a:spcBef>
              <a:spcAft>
                <a:spcPct val="0"/>
              </a:spcAft>
              <a:buClrTx/>
              <a:buSzTx/>
              <a:buNone/>
              <a:tabLst/>
            </a:pPr>
            <a:endParaRPr kumimoji="0" lang="el-GR" altLang="el-G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l-GR" altLang="el-GR"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Ευκαιρίες Καριέρας</a:t>
            </a:r>
            <a:endParaRPr kumimoji="0" lang="en-US" altLang="el-G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lang="el-GR" altLang="el-GR" sz="1600" dirty="0">
                <a:latin typeface="Calibri" panose="020F0502020204030204" pitchFamily="34" charset="0"/>
                <a:cs typeface="Calibri" panose="020F0502020204030204" pitchFamily="34" charset="0"/>
              </a:rPr>
              <a:t>Π</a:t>
            </a:r>
            <a:r>
              <a:rPr kumimoji="0" lang="el-GR" altLang="el-G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ροαγωγές</a:t>
            </a:r>
            <a:r>
              <a:rPr lang="el-GR" altLang="el-GR" sz="1600" dirty="0">
                <a:latin typeface="Calibri" panose="020F0502020204030204" pitchFamily="34" charset="0"/>
                <a:cs typeface="Calibri" panose="020F0502020204030204" pitchFamily="34" charset="0"/>
              </a:rPr>
              <a:t> /</a:t>
            </a:r>
            <a:r>
              <a:rPr kumimoji="0" lang="el-GR" altLang="el-G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Συνεργασίες / Προτάσεις εργασίας</a:t>
            </a:r>
            <a:endParaRPr kumimoji="0" lang="en-US" altLang="el-G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el-GR" altLang="el-G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l-GR" altLang="el-GR"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Δικτύωση</a:t>
            </a:r>
            <a:endParaRPr kumimoji="0" lang="en-US" altLang="el-G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l-GR" altLang="el-G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Δίκτυο επαφών και συνεργατών</a:t>
            </a:r>
            <a:endParaRPr kumimoji="0" lang="en-US" altLang="el-G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el-GR" altLang="el-G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l-GR" altLang="el-GR"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Επιρροή</a:t>
            </a:r>
            <a:endParaRPr kumimoji="0" lang="en-US" altLang="el-G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l-GR" altLang="el-G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Συζητήσει</a:t>
            </a:r>
            <a:r>
              <a:rPr lang="el-GR" altLang="el-GR" sz="1600" dirty="0">
                <a:latin typeface="Calibri" panose="020F0502020204030204" pitchFamily="34" charset="0"/>
                <a:cs typeface="Calibri" panose="020F0502020204030204" pitchFamily="34" charset="0"/>
              </a:rPr>
              <a:t>ς / Λήψη αποφάσεων</a:t>
            </a:r>
            <a:endParaRPr kumimoji="0" lang="en-US" altLang="el-G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el-GR" altLang="el-G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l-GR" altLang="el-GR"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Αυτοεκτίμηση και Ανάπτυξη</a:t>
            </a:r>
            <a:endParaRPr kumimoji="0" lang="en-US" altLang="el-G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lang="el-GR" altLang="el-GR" sz="1600" dirty="0">
                <a:latin typeface="Calibri" panose="020F0502020204030204" pitchFamily="34" charset="0"/>
                <a:cs typeface="Calibri" panose="020F0502020204030204" pitchFamily="34" charset="0"/>
              </a:rPr>
              <a:t>Α</a:t>
            </a:r>
            <a:r>
              <a:rPr kumimoji="0" lang="el-GR" altLang="el-G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υτοπεποίθηση</a:t>
            </a:r>
          </a:p>
        </p:txBody>
      </p:sp>
      <p:pic>
        <p:nvPicPr>
          <p:cNvPr id="7" name="Εικόνα 6" descr="Εικόνα που περιέχει κείμενο, στιγμιότυπο οθόνης, γραφικά, γραφιστική&#10;&#10;Περιγραφή που δημιουργήθηκε αυτόματα">
            <a:extLst>
              <a:ext uri="{FF2B5EF4-FFF2-40B4-BE49-F238E27FC236}">
                <a16:creationId xmlns:a16="http://schemas.microsoft.com/office/drawing/2014/main" xmlns="" id="{F913F63A-1CD8-8767-C917-732A9C656E7B}"/>
              </a:ext>
            </a:extLst>
          </p:cNvPr>
          <p:cNvPicPr>
            <a:picLocks noChangeAspect="1"/>
          </p:cNvPicPr>
          <p:nvPr/>
        </p:nvPicPr>
        <p:blipFill>
          <a:blip r:embed="rId2"/>
          <a:stretch>
            <a:fillRect/>
          </a:stretch>
        </p:blipFill>
        <p:spPr>
          <a:xfrm>
            <a:off x="7378574" y="1462374"/>
            <a:ext cx="3322182" cy="3432117"/>
          </a:xfrm>
          <a:prstGeom prst="rect">
            <a:avLst/>
          </a:prstGeom>
        </p:spPr>
      </p:pic>
    </p:spTree>
    <p:extLst>
      <p:ext uri="{BB962C8B-B14F-4D97-AF65-F5344CB8AC3E}">
        <p14:creationId xmlns:p14="http://schemas.microsoft.com/office/powerpoint/2010/main" val="3651414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a:extLst>
              <a:ext uri="{FF2B5EF4-FFF2-40B4-BE49-F238E27FC236}">
                <a16:creationId xmlns:a16="http://schemas.microsoft.com/office/drawing/2014/main" xmlns="" id="{370F6458-D5D7-7977-242E-D8073446A330}"/>
              </a:ext>
            </a:extLst>
          </p:cNvPr>
          <p:cNvGraphicFramePr>
            <a:graphicFrameLocks noGrp="1"/>
          </p:cNvGraphicFramePr>
          <p:nvPr>
            <p:ph sz="quarter" idx="12"/>
            <p:extLst>
              <p:ext uri="{D42A27DB-BD31-4B8C-83A1-F6EECF244321}">
                <p14:modId xmlns:p14="http://schemas.microsoft.com/office/powerpoint/2010/main" val="3779161225"/>
              </p:ext>
            </p:extLst>
          </p:nvPr>
        </p:nvGraphicFramePr>
        <p:xfrm>
          <a:off x="1381119" y="587218"/>
          <a:ext cx="8553450" cy="2758440"/>
        </p:xfrm>
        <a:graphic>
          <a:graphicData uri="http://schemas.openxmlformats.org/drawingml/2006/table">
            <a:tbl>
              <a:tblPr firstRow="1" bandRow="1">
                <a:tableStyleId>{9DCAF9ED-07DC-4A11-8D7F-57B35C25682E}</a:tableStyleId>
              </a:tblPr>
              <a:tblGrid>
                <a:gridCol w="8553450">
                  <a:extLst>
                    <a:ext uri="{9D8B030D-6E8A-4147-A177-3AD203B41FA5}">
                      <a16:colId xmlns:a16="http://schemas.microsoft.com/office/drawing/2014/main" xmlns="" val="1159116528"/>
                    </a:ext>
                  </a:extLst>
                </a:gridCol>
              </a:tblGrid>
              <a:tr h="370840">
                <a:tc>
                  <a:txBody>
                    <a:bodyPr/>
                    <a:lstStyle/>
                    <a:p>
                      <a:pPr algn="ctr"/>
                      <a:r>
                        <a:rPr lang="el-GR" sz="1600" dirty="0">
                          <a:latin typeface="Calibri" panose="020F0502020204030204" pitchFamily="34" charset="0"/>
                          <a:cs typeface="Calibri" panose="020F0502020204030204" pitchFamily="34" charset="0"/>
                        </a:rPr>
                        <a:t>Περιγραφές προσωπικών </a:t>
                      </a:r>
                      <a:r>
                        <a:rPr lang="en-US" sz="1600" dirty="0">
                          <a:latin typeface="Calibri" panose="020F0502020204030204" pitchFamily="34" charset="0"/>
                          <a:cs typeface="Calibri" panose="020F0502020204030204" pitchFamily="34" charset="0"/>
                        </a:rPr>
                        <a:t>“brand name” (Rangarajan, Gelb, </a:t>
                      </a:r>
                      <a:r>
                        <a:rPr lang="en-US" sz="1600" dirty="0" err="1">
                          <a:latin typeface="Calibri" panose="020F0502020204030204" pitchFamily="34" charset="0"/>
                          <a:cs typeface="Calibri" panose="020F0502020204030204" pitchFamily="34" charset="0"/>
                        </a:rPr>
                        <a:t>Vandaveer</a:t>
                      </a:r>
                      <a:r>
                        <a:rPr lang="en-US" sz="1600" dirty="0">
                          <a:latin typeface="Calibri" panose="020F0502020204030204" pitchFamily="34" charset="0"/>
                          <a:cs typeface="Calibri" panose="020F0502020204030204" pitchFamily="34" charset="0"/>
                        </a:rPr>
                        <a:t>, 2017)</a:t>
                      </a:r>
                      <a:endParaRPr lang="el-GR" sz="1600" dirty="0">
                        <a:latin typeface="Calibri" panose="020F0502020204030204" pitchFamily="34" charset="0"/>
                        <a:cs typeface="Calibri" panose="020F0502020204030204" pitchFamily="34" charset="0"/>
                      </a:endParaRPr>
                    </a:p>
                  </a:txBody>
                  <a:tcPr>
                    <a:solidFill>
                      <a:srgbClr val="58696B"/>
                    </a:solidFill>
                  </a:tcPr>
                </a:tc>
                <a:extLst>
                  <a:ext uri="{0D108BD9-81ED-4DB2-BD59-A6C34878D82A}">
                    <a16:rowId xmlns:a16="http://schemas.microsoft.com/office/drawing/2014/main" xmlns="" val="2258625610"/>
                  </a:ext>
                </a:extLst>
              </a:tr>
              <a:tr h="370840">
                <a:tc>
                  <a:txBody>
                    <a:bodyPr/>
                    <a:lstStyle/>
                    <a:p>
                      <a:r>
                        <a:rPr lang="el-GR" sz="1400" i="1" dirty="0">
                          <a:solidFill>
                            <a:schemeClr val="bg1"/>
                          </a:solidFill>
                          <a:latin typeface="Calibri" panose="020F0502020204030204" pitchFamily="34" charset="0"/>
                          <a:cs typeface="Calibri" panose="020F0502020204030204" pitchFamily="34" charset="0"/>
                        </a:rPr>
                        <a:t>Έμφαση στην ικανότητα</a:t>
                      </a:r>
                    </a:p>
                  </a:txBody>
                  <a:tcPr>
                    <a:solidFill>
                      <a:srgbClr val="58696B"/>
                    </a:solidFill>
                  </a:tcPr>
                </a:tc>
                <a:extLst>
                  <a:ext uri="{0D108BD9-81ED-4DB2-BD59-A6C34878D82A}">
                    <a16:rowId xmlns:a16="http://schemas.microsoft.com/office/drawing/2014/main" xmlns="" val="1402264715"/>
                  </a:ext>
                </a:extLst>
              </a:tr>
              <a:tr h="370840">
                <a:tc>
                  <a:txBody>
                    <a:bodyPr/>
                    <a:lstStyle/>
                    <a:p>
                      <a:r>
                        <a:rPr lang="el-GR" sz="1200" dirty="0">
                          <a:solidFill>
                            <a:schemeClr val="bg1"/>
                          </a:solidFill>
                          <a:latin typeface="Calibri" panose="020F0502020204030204" pitchFamily="34" charset="0"/>
                          <a:cs typeface="Calibri" panose="020F0502020204030204" pitchFamily="34" charset="0"/>
                        </a:rPr>
                        <a:t>«</a:t>
                      </a:r>
                      <a:r>
                        <a:rPr lang="el-GR" sz="1200" i="1" dirty="0">
                          <a:solidFill>
                            <a:schemeClr val="bg1"/>
                          </a:solidFill>
                          <a:latin typeface="Calibri" panose="020F0502020204030204" pitchFamily="34" charset="0"/>
                          <a:cs typeface="Calibri" panose="020F0502020204030204" pitchFamily="34" charset="0"/>
                        </a:rPr>
                        <a:t>Φαίνεται ότι οι άλλοι με καταλαβαίνουν όταν τους μιλάω</a:t>
                      </a:r>
                      <a:r>
                        <a:rPr lang="el-GR" sz="1200" dirty="0">
                          <a:solidFill>
                            <a:schemeClr val="bg1"/>
                          </a:solidFill>
                          <a:latin typeface="Calibri" panose="020F0502020204030204" pitchFamily="34" charset="0"/>
                          <a:cs typeface="Calibri" panose="020F0502020204030204" pitchFamily="34" charset="0"/>
                        </a:rPr>
                        <a:t>»</a:t>
                      </a:r>
                    </a:p>
                    <a:p>
                      <a:r>
                        <a:rPr lang="el-GR" sz="1200" dirty="0">
                          <a:solidFill>
                            <a:schemeClr val="bg1"/>
                          </a:solidFill>
                          <a:latin typeface="Calibri" panose="020F0502020204030204" pitchFamily="34" charset="0"/>
                          <a:cs typeface="Calibri" panose="020F0502020204030204" pitchFamily="34" charset="0"/>
                        </a:rPr>
                        <a:t>«</a:t>
                      </a:r>
                      <a:r>
                        <a:rPr lang="el-GR" sz="1200" i="1" dirty="0">
                          <a:solidFill>
                            <a:schemeClr val="bg1"/>
                          </a:solidFill>
                          <a:latin typeface="Calibri" panose="020F0502020204030204" pitchFamily="34" charset="0"/>
                          <a:cs typeface="Calibri" panose="020F0502020204030204" pitchFamily="34" charset="0"/>
                        </a:rPr>
                        <a:t>Είμαι ένας αξιόπιστος σύμβουλος</a:t>
                      </a:r>
                      <a:r>
                        <a:rPr lang="el-GR" sz="1200" dirty="0">
                          <a:solidFill>
                            <a:schemeClr val="bg1"/>
                          </a:solidFill>
                          <a:latin typeface="Calibri" panose="020F0502020204030204" pitchFamily="34" charset="0"/>
                          <a:cs typeface="Calibri" panose="020F0502020204030204" pitchFamily="34" charset="0"/>
                        </a:rPr>
                        <a:t>»</a:t>
                      </a:r>
                    </a:p>
                    <a:p>
                      <a:r>
                        <a:rPr lang="el-GR" sz="1200" dirty="0">
                          <a:solidFill>
                            <a:schemeClr val="bg1"/>
                          </a:solidFill>
                          <a:latin typeface="Calibri" panose="020F0502020204030204" pitchFamily="34" charset="0"/>
                          <a:cs typeface="Calibri" panose="020F0502020204030204" pitchFamily="34" charset="0"/>
                        </a:rPr>
                        <a:t>«</a:t>
                      </a:r>
                      <a:r>
                        <a:rPr lang="el-GR" sz="1200" i="1" dirty="0">
                          <a:solidFill>
                            <a:schemeClr val="bg1"/>
                          </a:solidFill>
                          <a:latin typeface="Calibri" panose="020F0502020204030204" pitchFamily="34" charset="0"/>
                          <a:cs typeface="Calibri" panose="020F0502020204030204" pitchFamily="34" charset="0"/>
                        </a:rPr>
                        <a:t>Επικοινωνιακός, ντύνομαι ανάλογα την περίσταση και διατηρώ την ψυχραιμία μου</a:t>
                      </a:r>
                      <a:r>
                        <a:rPr lang="el-GR" sz="1200" dirty="0">
                          <a:solidFill>
                            <a:schemeClr val="bg1"/>
                          </a:solidFill>
                          <a:latin typeface="Calibri" panose="020F0502020204030204" pitchFamily="34" charset="0"/>
                          <a:cs typeface="Calibri" panose="020F0502020204030204" pitchFamily="34" charset="0"/>
                        </a:rPr>
                        <a:t>»</a:t>
                      </a:r>
                    </a:p>
                    <a:p>
                      <a:r>
                        <a:rPr lang="el-GR" sz="1200" dirty="0">
                          <a:solidFill>
                            <a:schemeClr val="bg1"/>
                          </a:solidFill>
                          <a:latin typeface="Calibri" panose="020F0502020204030204" pitchFamily="34" charset="0"/>
                          <a:cs typeface="Calibri" panose="020F0502020204030204" pitchFamily="34" charset="0"/>
                        </a:rPr>
                        <a:t>«</a:t>
                      </a:r>
                      <a:r>
                        <a:rPr lang="el-GR" sz="1200" i="1" dirty="0">
                          <a:solidFill>
                            <a:schemeClr val="bg1"/>
                          </a:solidFill>
                          <a:latin typeface="Calibri" panose="020F0502020204030204" pitchFamily="34" charset="0"/>
                          <a:cs typeface="Calibri" panose="020F0502020204030204" pitchFamily="34" charset="0"/>
                        </a:rPr>
                        <a:t>Προσπαθώ για το καλύτερο στην κάθε περίσταση</a:t>
                      </a:r>
                      <a:r>
                        <a:rPr lang="el-GR" sz="1200" dirty="0">
                          <a:solidFill>
                            <a:schemeClr val="bg1"/>
                          </a:solidFill>
                          <a:latin typeface="Calibri" panose="020F0502020204030204" pitchFamily="34" charset="0"/>
                          <a:cs typeface="Calibri" panose="020F0502020204030204" pitchFamily="34" charset="0"/>
                        </a:rPr>
                        <a:t>»</a:t>
                      </a:r>
                    </a:p>
                  </a:txBody>
                  <a:tcPr>
                    <a:solidFill>
                      <a:srgbClr val="58696B"/>
                    </a:solidFill>
                  </a:tcPr>
                </a:tc>
                <a:extLst>
                  <a:ext uri="{0D108BD9-81ED-4DB2-BD59-A6C34878D82A}">
                    <a16:rowId xmlns:a16="http://schemas.microsoft.com/office/drawing/2014/main" xmlns="" val="1640208473"/>
                  </a:ext>
                </a:extLst>
              </a:tr>
              <a:tr h="370840">
                <a:tc>
                  <a:txBody>
                    <a:bodyPr/>
                    <a:lstStyle/>
                    <a:p>
                      <a:r>
                        <a:rPr lang="el-GR" sz="1400" i="1" kern="1200" dirty="0">
                          <a:solidFill>
                            <a:schemeClr val="bg1"/>
                          </a:solidFill>
                          <a:latin typeface="Calibri" panose="020F0502020204030204" pitchFamily="34" charset="0"/>
                          <a:ea typeface="+mn-ea"/>
                          <a:cs typeface="Calibri" panose="020F0502020204030204" pitchFamily="34" charset="0"/>
                        </a:rPr>
                        <a:t>Έμφαση στη σύναψη σχέσεων</a:t>
                      </a:r>
                    </a:p>
                  </a:txBody>
                  <a:tcPr>
                    <a:solidFill>
                      <a:srgbClr val="58696B"/>
                    </a:solidFill>
                  </a:tcPr>
                </a:tc>
                <a:extLst>
                  <a:ext uri="{0D108BD9-81ED-4DB2-BD59-A6C34878D82A}">
                    <a16:rowId xmlns:a16="http://schemas.microsoft.com/office/drawing/2014/main" xmlns="" val="3692383668"/>
                  </a:ext>
                </a:extLst>
              </a:tr>
              <a:tr h="370840">
                <a:tc>
                  <a:txBody>
                    <a:bodyPr/>
                    <a:lstStyle/>
                    <a:p>
                      <a:r>
                        <a:rPr lang="el-GR" sz="1200" kern="1200" dirty="0">
                          <a:solidFill>
                            <a:schemeClr val="bg1"/>
                          </a:solidFill>
                          <a:latin typeface="Calibri" panose="020F0502020204030204" pitchFamily="34" charset="0"/>
                          <a:ea typeface="+mn-ea"/>
                          <a:cs typeface="Calibri" panose="020F0502020204030204" pitchFamily="34" charset="0"/>
                        </a:rPr>
                        <a:t>«</a:t>
                      </a:r>
                      <a:r>
                        <a:rPr lang="el-GR" sz="1200" i="1" kern="1200" dirty="0">
                          <a:solidFill>
                            <a:schemeClr val="bg1"/>
                          </a:solidFill>
                          <a:latin typeface="Calibri" panose="020F0502020204030204" pitchFamily="34" charset="0"/>
                          <a:ea typeface="+mn-ea"/>
                          <a:cs typeface="Calibri" panose="020F0502020204030204" pitchFamily="34" charset="0"/>
                        </a:rPr>
                        <a:t>Πρώην πεζοναύτης, ενεργό μέλος στην κοινότητα, άνθρωπος</a:t>
                      </a:r>
                      <a:r>
                        <a:rPr lang="el-GR" sz="1200" kern="1200" dirty="0">
                          <a:solidFill>
                            <a:schemeClr val="bg1"/>
                          </a:solidFill>
                          <a:latin typeface="Calibri" panose="020F0502020204030204" pitchFamily="34" charset="0"/>
                          <a:ea typeface="+mn-ea"/>
                          <a:cs typeface="Calibri" panose="020F0502020204030204" pitchFamily="34" charset="0"/>
                        </a:rPr>
                        <a:t>»</a:t>
                      </a:r>
                    </a:p>
                    <a:p>
                      <a:r>
                        <a:rPr lang="el-GR" sz="1200" kern="1200" dirty="0">
                          <a:solidFill>
                            <a:schemeClr val="bg1"/>
                          </a:solidFill>
                          <a:latin typeface="Calibri" panose="020F0502020204030204" pitchFamily="34" charset="0"/>
                          <a:ea typeface="+mn-ea"/>
                          <a:cs typeface="Calibri" panose="020F0502020204030204" pitchFamily="34" charset="0"/>
                        </a:rPr>
                        <a:t>«</a:t>
                      </a:r>
                      <a:r>
                        <a:rPr lang="el-GR" sz="1200" i="1" kern="1200" dirty="0">
                          <a:solidFill>
                            <a:schemeClr val="bg1"/>
                          </a:solidFill>
                          <a:latin typeface="Calibri" panose="020F0502020204030204" pitchFamily="34" charset="0"/>
                          <a:ea typeface="+mn-ea"/>
                          <a:cs typeface="Calibri" panose="020F0502020204030204" pitchFamily="34" charset="0"/>
                        </a:rPr>
                        <a:t>Οι πελάτες μου με ξέρουν και ως προσωπικότητα</a:t>
                      </a:r>
                      <a:r>
                        <a:rPr lang="el-GR" sz="1200" kern="1200" dirty="0">
                          <a:solidFill>
                            <a:schemeClr val="bg1"/>
                          </a:solidFill>
                          <a:latin typeface="Calibri" panose="020F0502020204030204" pitchFamily="34" charset="0"/>
                          <a:ea typeface="+mn-ea"/>
                          <a:cs typeface="Calibri" panose="020F0502020204030204" pitchFamily="34" charset="0"/>
                        </a:rPr>
                        <a:t>»</a:t>
                      </a:r>
                    </a:p>
                    <a:p>
                      <a:r>
                        <a:rPr lang="el-GR" sz="1200" kern="1200" dirty="0">
                          <a:solidFill>
                            <a:schemeClr val="bg1"/>
                          </a:solidFill>
                          <a:latin typeface="Calibri" panose="020F0502020204030204" pitchFamily="34" charset="0"/>
                          <a:ea typeface="+mn-ea"/>
                          <a:cs typeface="Calibri" panose="020F0502020204030204" pitchFamily="34" charset="0"/>
                        </a:rPr>
                        <a:t>«</a:t>
                      </a:r>
                      <a:r>
                        <a:rPr lang="el-GR" sz="1200" i="1" kern="1200" dirty="0">
                          <a:solidFill>
                            <a:schemeClr val="bg1"/>
                          </a:solidFill>
                          <a:latin typeface="Calibri" panose="020F0502020204030204" pitchFamily="34" charset="0"/>
                          <a:ea typeface="+mn-ea"/>
                          <a:cs typeface="Calibri" panose="020F0502020204030204" pitchFamily="34" charset="0"/>
                        </a:rPr>
                        <a:t>Είμαι άξιος εμπιστοσύνης</a:t>
                      </a:r>
                      <a:r>
                        <a:rPr lang="el-GR" sz="1200" kern="1200" dirty="0">
                          <a:solidFill>
                            <a:schemeClr val="bg1"/>
                          </a:solidFill>
                          <a:latin typeface="Calibri" panose="020F0502020204030204" pitchFamily="34" charset="0"/>
                          <a:ea typeface="+mn-ea"/>
                          <a:cs typeface="Calibri" panose="020F0502020204030204" pitchFamily="34" charset="0"/>
                        </a:rPr>
                        <a:t>»</a:t>
                      </a:r>
                    </a:p>
                    <a:p>
                      <a:r>
                        <a:rPr lang="el-GR" sz="1200" kern="1200" dirty="0">
                          <a:solidFill>
                            <a:schemeClr val="bg1"/>
                          </a:solidFill>
                          <a:latin typeface="Calibri" panose="020F0502020204030204" pitchFamily="34" charset="0"/>
                          <a:ea typeface="+mn-ea"/>
                          <a:cs typeface="Calibri" panose="020F0502020204030204" pitchFamily="34" charset="0"/>
                        </a:rPr>
                        <a:t>«</a:t>
                      </a:r>
                      <a:r>
                        <a:rPr lang="el-GR" sz="1200" i="1" kern="1200" dirty="0">
                          <a:solidFill>
                            <a:schemeClr val="bg1"/>
                          </a:solidFill>
                          <a:latin typeface="Calibri" panose="020F0502020204030204" pitchFamily="34" charset="0"/>
                          <a:ea typeface="+mn-ea"/>
                          <a:cs typeface="Calibri" panose="020F0502020204030204" pitchFamily="34" charset="0"/>
                        </a:rPr>
                        <a:t>Μπορώ να δικτυωθώ εύκολα σε κάθε περιβάλλον</a:t>
                      </a:r>
                      <a:r>
                        <a:rPr lang="el-GR" sz="1200" kern="1200" dirty="0">
                          <a:solidFill>
                            <a:schemeClr val="bg1"/>
                          </a:solidFill>
                          <a:latin typeface="Calibri" panose="020F0502020204030204" pitchFamily="34" charset="0"/>
                          <a:ea typeface="+mn-ea"/>
                          <a:cs typeface="Calibri" panose="020F0502020204030204" pitchFamily="34" charset="0"/>
                        </a:rPr>
                        <a:t>»</a:t>
                      </a:r>
                    </a:p>
                  </a:txBody>
                  <a:tcPr>
                    <a:solidFill>
                      <a:srgbClr val="58696B"/>
                    </a:solidFill>
                  </a:tcPr>
                </a:tc>
                <a:extLst>
                  <a:ext uri="{0D108BD9-81ED-4DB2-BD59-A6C34878D82A}">
                    <a16:rowId xmlns:a16="http://schemas.microsoft.com/office/drawing/2014/main" xmlns="" val="2274406986"/>
                  </a:ext>
                </a:extLst>
              </a:tr>
            </a:tbl>
          </a:graphicData>
        </a:graphic>
      </p:graphicFrame>
      <p:graphicFrame>
        <p:nvGraphicFramePr>
          <p:cNvPr id="6" name="Θέση περιεχομένου 4">
            <a:extLst>
              <a:ext uri="{FF2B5EF4-FFF2-40B4-BE49-F238E27FC236}">
                <a16:creationId xmlns:a16="http://schemas.microsoft.com/office/drawing/2014/main" xmlns="" id="{A8999D60-1868-868F-FCA9-E00915E6858C}"/>
              </a:ext>
            </a:extLst>
          </p:cNvPr>
          <p:cNvGraphicFramePr>
            <a:graphicFrameLocks/>
          </p:cNvGraphicFramePr>
          <p:nvPr>
            <p:extLst>
              <p:ext uri="{D42A27DB-BD31-4B8C-83A1-F6EECF244321}">
                <p14:modId xmlns:p14="http://schemas.microsoft.com/office/powerpoint/2010/main" val="2334430143"/>
              </p:ext>
            </p:extLst>
          </p:nvPr>
        </p:nvGraphicFramePr>
        <p:xfrm>
          <a:off x="2375491" y="3718208"/>
          <a:ext cx="8553450" cy="2758440"/>
        </p:xfrm>
        <a:graphic>
          <a:graphicData uri="http://schemas.openxmlformats.org/drawingml/2006/table">
            <a:tbl>
              <a:tblPr firstRow="1" bandRow="1">
                <a:tableStyleId>{9DCAF9ED-07DC-4A11-8D7F-57B35C25682E}</a:tableStyleId>
              </a:tblPr>
              <a:tblGrid>
                <a:gridCol w="8553450">
                  <a:extLst>
                    <a:ext uri="{9D8B030D-6E8A-4147-A177-3AD203B41FA5}">
                      <a16:colId xmlns:a16="http://schemas.microsoft.com/office/drawing/2014/main" xmlns="" val="1159116528"/>
                    </a:ext>
                  </a:extLst>
                </a:gridCol>
              </a:tblGrid>
              <a:tr h="370840">
                <a:tc>
                  <a:txBody>
                    <a:bodyPr/>
                    <a:lstStyle/>
                    <a:p>
                      <a:pPr algn="ctr"/>
                      <a:r>
                        <a:rPr lang="en-US" sz="1600" dirty="0">
                          <a:latin typeface="Calibri" panose="020F0502020204030204" pitchFamily="34" charset="0"/>
                          <a:cs typeface="Calibri" panose="020F0502020204030204" pitchFamily="34" charset="0"/>
                        </a:rPr>
                        <a:t>A</a:t>
                      </a:r>
                      <a:r>
                        <a:rPr lang="el-GR" sz="1600" dirty="0" err="1">
                          <a:latin typeface="Calibri" panose="020F0502020204030204" pitchFamily="34" charset="0"/>
                          <a:cs typeface="Calibri" panose="020F0502020204030204" pitchFamily="34" charset="0"/>
                        </a:rPr>
                        <a:t>ξιολογώντας</a:t>
                      </a:r>
                      <a:r>
                        <a:rPr lang="el-GR" sz="1600" dirty="0">
                          <a:latin typeface="Calibri" panose="020F0502020204030204" pitchFamily="34" charset="0"/>
                          <a:cs typeface="Calibri" panose="020F0502020204030204" pitchFamily="34" charset="0"/>
                        </a:rPr>
                        <a:t> την αποτελεσματικότητα ενός </a:t>
                      </a:r>
                      <a:r>
                        <a:rPr lang="en-US" sz="1600" dirty="0">
                          <a:latin typeface="Calibri" panose="020F0502020204030204" pitchFamily="34" charset="0"/>
                          <a:cs typeface="Calibri" panose="020F0502020204030204" pitchFamily="34" charset="0"/>
                        </a:rPr>
                        <a:t>“brand name” (Rangarajan, Gelb, </a:t>
                      </a:r>
                      <a:r>
                        <a:rPr lang="en-US" sz="1600" dirty="0" err="1">
                          <a:latin typeface="Calibri" panose="020F0502020204030204" pitchFamily="34" charset="0"/>
                          <a:cs typeface="Calibri" panose="020F0502020204030204" pitchFamily="34" charset="0"/>
                        </a:rPr>
                        <a:t>Vandaveer</a:t>
                      </a:r>
                      <a:r>
                        <a:rPr lang="en-US" sz="1600" dirty="0">
                          <a:latin typeface="Calibri" panose="020F0502020204030204" pitchFamily="34" charset="0"/>
                          <a:cs typeface="Calibri" panose="020F0502020204030204" pitchFamily="34" charset="0"/>
                        </a:rPr>
                        <a:t>, 2017)</a:t>
                      </a:r>
                      <a:endParaRPr lang="el-GR" sz="1600" dirty="0">
                        <a:latin typeface="Calibri" panose="020F0502020204030204" pitchFamily="34" charset="0"/>
                        <a:cs typeface="Calibri" panose="020F0502020204030204" pitchFamily="34" charset="0"/>
                      </a:endParaRPr>
                    </a:p>
                  </a:txBody>
                  <a:tcPr>
                    <a:solidFill>
                      <a:srgbClr val="58696B"/>
                    </a:solidFill>
                  </a:tcPr>
                </a:tc>
                <a:extLst>
                  <a:ext uri="{0D108BD9-81ED-4DB2-BD59-A6C34878D82A}">
                    <a16:rowId xmlns:a16="http://schemas.microsoft.com/office/drawing/2014/main" xmlns="" val="2258625610"/>
                  </a:ext>
                </a:extLst>
              </a:tr>
              <a:tr h="370840">
                <a:tc>
                  <a:txBody>
                    <a:bodyPr/>
                    <a:lstStyle/>
                    <a:p>
                      <a:r>
                        <a:rPr lang="en-US" sz="1400" i="1" dirty="0">
                          <a:solidFill>
                            <a:schemeClr val="bg1"/>
                          </a:solidFill>
                          <a:latin typeface="Calibri" panose="020F0502020204030204" pitchFamily="34" charset="0"/>
                          <a:cs typeface="Calibri" panose="020F0502020204030204" pitchFamily="34" charset="0"/>
                        </a:rPr>
                        <a:t>A</a:t>
                      </a:r>
                      <a:r>
                        <a:rPr lang="el-GR" sz="1400" i="1" dirty="0" err="1">
                          <a:solidFill>
                            <a:schemeClr val="bg1"/>
                          </a:solidFill>
                          <a:latin typeface="Calibri" panose="020F0502020204030204" pitchFamily="34" charset="0"/>
                          <a:cs typeface="Calibri" panose="020F0502020204030204" pitchFamily="34" charset="0"/>
                        </a:rPr>
                        <a:t>πτές</a:t>
                      </a:r>
                      <a:r>
                        <a:rPr lang="el-GR" sz="1400" i="1" dirty="0">
                          <a:solidFill>
                            <a:schemeClr val="bg1"/>
                          </a:solidFill>
                          <a:latin typeface="Calibri" panose="020F0502020204030204" pitchFamily="34" charset="0"/>
                          <a:cs typeface="Calibri" panose="020F0502020204030204" pitchFamily="34" charset="0"/>
                        </a:rPr>
                        <a:t> αξιολογήσεις</a:t>
                      </a:r>
                    </a:p>
                  </a:txBody>
                  <a:tcPr>
                    <a:solidFill>
                      <a:srgbClr val="58696B"/>
                    </a:solidFill>
                  </a:tcPr>
                </a:tc>
                <a:extLst>
                  <a:ext uri="{0D108BD9-81ED-4DB2-BD59-A6C34878D82A}">
                    <a16:rowId xmlns:a16="http://schemas.microsoft.com/office/drawing/2014/main" xmlns="" val="1402264715"/>
                  </a:ext>
                </a:extLst>
              </a:tr>
              <a:tr h="370840">
                <a:tc>
                  <a:txBody>
                    <a:bodyPr/>
                    <a:lstStyle/>
                    <a:p>
                      <a:r>
                        <a:rPr lang="el-GR" sz="1200" dirty="0">
                          <a:solidFill>
                            <a:schemeClr val="bg1"/>
                          </a:solidFill>
                          <a:latin typeface="Calibri" panose="020F0502020204030204" pitchFamily="34" charset="0"/>
                          <a:cs typeface="Calibri" panose="020F0502020204030204" pitchFamily="34" charset="0"/>
                        </a:rPr>
                        <a:t>Πόσο γρήγορα ένας πελάτης επιστρέφει την κλήση</a:t>
                      </a:r>
                    </a:p>
                    <a:p>
                      <a:r>
                        <a:rPr lang="el-GR" sz="1200" dirty="0">
                          <a:solidFill>
                            <a:schemeClr val="bg1"/>
                          </a:solidFill>
                          <a:latin typeface="Calibri" panose="020F0502020204030204" pitchFamily="34" charset="0"/>
                          <a:cs typeface="Calibri" panose="020F0502020204030204" pitchFamily="34" charset="0"/>
                        </a:rPr>
                        <a:t>Προαγωγές/</a:t>
                      </a:r>
                      <a:r>
                        <a:rPr lang="en-US" sz="1200" dirty="0">
                          <a:solidFill>
                            <a:schemeClr val="bg1"/>
                          </a:solidFill>
                          <a:latin typeface="Calibri" panose="020F0502020204030204" pitchFamily="34" charset="0"/>
                          <a:cs typeface="Calibri" panose="020F0502020204030204" pitchFamily="34" charset="0"/>
                        </a:rPr>
                        <a:t>Bonus</a:t>
                      </a:r>
                      <a:endParaRPr lang="el-GR" sz="1200" dirty="0">
                        <a:solidFill>
                          <a:schemeClr val="bg1"/>
                        </a:solidFill>
                        <a:latin typeface="Calibri" panose="020F0502020204030204" pitchFamily="34" charset="0"/>
                        <a:cs typeface="Calibri" panose="020F0502020204030204" pitchFamily="34" charset="0"/>
                      </a:endParaRPr>
                    </a:p>
                    <a:p>
                      <a:r>
                        <a:rPr lang="el-GR" sz="1200" dirty="0">
                          <a:solidFill>
                            <a:schemeClr val="bg1"/>
                          </a:solidFill>
                          <a:latin typeface="Calibri" panose="020F0502020204030204" pitchFamily="34" charset="0"/>
                          <a:cs typeface="Calibri" panose="020F0502020204030204" pitchFamily="34" charset="0"/>
                        </a:rPr>
                        <a:t>Προβολές σε </a:t>
                      </a:r>
                      <a:r>
                        <a:rPr lang="en-US" sz="1200" dirty="0">
                          <a:solidFill>
                            <a:schemeClr val="bg1"/>
                          </a:solidFill>
                          <a:latin typeface="Calibri" panose="020F0502020204030204" pitchFamily="34" charset="0"/>
                          <a:cs typeface="Calibri" panose="020F0502020204030204" pitchFamily="34" charset="0"/>
                        </a:rPr>
                        <a:t>LinkedIn</a:t>
                      </a:r>
                      <a:endParaRPr lang="el-GR" sz="1200" dirty="0">
                        <a:solidFill>
                          <a:schemeClr val="bg1"/>
                        </a:solidFill>
                        <a:latin typeface="Calibri" panose="020F0502020204030204" pitchFamily="34" charset="0"/>
                        <a:cs typeface="Calibri" panose="020F0502020204030204" pitchFamily="34" charset="0"/>
                      </a:endParaRPr>
                    </a:p>
                    <a:p>
                      <a:r>
                        <a:rPr lang="el-GR" sz="1200" dirty="0">
                          <a:solidFill>
                            <a:schemeClr val="bg1"/>
                          </a:solidFill>
                          <a:latin typeface="Calibri" panose="020F0502020204030204" pitchFamily="34" charset="0"/>
                          <a:cs typeface="Calibri" panose="020F0502020204030204" pitchFamily="34" charset="0"/>
                        </a:rPr>
                        <a:t>Πόσο γρήγορα κανείς βρίσκεται σε ένα επαγγελματικό περιβάλλον αφού έχει αποχωρήσει από ένα προηγούμενο</a:t>
                      </a:r>
                    </a:p>
                  </a:txBody>
                  <a:tcPr>
                    <a:solidFill>
                      <a:srgbClr val="58696B"/>
                    </a:solidFill>
                  </a:tcPr>
                </a:tc>
                <a:extLst>
                  <a:ext uri="{0D108BD9-81ED-4DB2-BD59-A6C34878D82A}">
                    <a16:rowId xmlns:a16="http://schemas.microsoft.com/office/drawing/2014/main" xmlns="" val="1640208473"/>
                  </a:ext>
                </a:extLst>
              </a:tr>
              <a:tr h="370840">
                <a:tc>
                  <a:txBody>
                    <a:bodyPr/>
                    <a:lstStyle/>
                    <a:p>
                      <a:r>
                        <a:rPr lang="el-GR" sz="1400" i="1" kern="1200" dirty="0">
                          <a:solidFill>
                            <a:schemeClr val="bg1"/>
                          </a:solidFill>
                          <a:latin typeface="Calibri" panose="020F0502020204030204" pitchFamily="34" charset="0"/>
                          <a:ea typeface="+mn-ea"/>
                          <a:cs typeface="Calibri" panose="020F0502020204030204" pitchFamily="34" charset="0"/>
                        </a:rPr>
                        <a:t>Μη απτές αξιολογήσεις</a:t>
                      </a:r>
                    </a:p>
                  </a:txBody>
                  <a:tcPr>
                    <a:solidFill>
                      <a:srgbClr val="58696B"/>
                    </a:solidFill>
                  </a:tcPr>
                </a:tc>
                <a:extLst>
                  <a:ext uri="{0D108BD9-81ED-4DB2-BD59-A6C34878D82A}">
                    <a16:rowId xmlns:a16="http://schemas.microsoft.com/office/drawing/2014/main" xmlns="" val="3692383668"/>
                  </a:ext>
                </a:extLst>
              </a:tr>
              <a:tr h="370840">
                <a:tc>
                  <a:txBody>
                    <a:bodyPr/>
                    <a:lstStyle/>
                    <a:p>
                      <a:r>
                        <a:rPr lang="el-GR" sz="1200" kern="1200" dirty="0">
                          <a:solidFill>
                            <a:schemeClr val="bg1"/>
                          </a:solidFill>
                          <a:latin typeface="Calibri" panose="020F0502020204030204" pitchFamily="34" charset="0"/>
                          <a:ea typeface="+mn-ea"/>
                          <a:cs typeface="Calibri" panose="020F0502020204030204" pitchFamily="34" charset="0"/>
                        </a:rPr>
                        <a:t>Να θέλει κάποιος να εργάζεται με το άτομο</a:t>
                      </a:r>
                    </a:p>
                    <a:p>
                      <a:r>
                        <a:rPr lang="el-GR" sz="1200" kern="1200" dirty="0">
                          <a:solidFill>
                            <a:schemeClr val="bg1"/>
                          </a:solidFill>
                          <a:latin typeface="Calibri" panose="020F0502020204030204" pitchFamily="34" charset="0"/>
                          <a:ea typeface="+mn-ea"/>
                          <a:cs typeface="Calibri" panose="020F0502020204030204" pitchFamily="34" charset="0"/>
                        </a:rPr>
                        <a:t>Να δέχεται κανείς θετικά σχόλια</a:t>
                      </a:r>
                    </a:p>
                    <a:p>
                      <a:r>
                        <a:rPr lang="el-GR" sz="1200" kern="1200" dirty="0">
                          <a:solidFill>
                            <a:schemeClr val="bg1"/>
                          </a:solidFill>
                          <a:latin typeface="Calibri" panose="020F0502020204030204" pitchFamily="34" charset="0"/>
                          <a:ea typeface="+mn-ea"/>
                          <a:cs typeface="Calibri" panose="020F0502020204030204" pitchFamily="34" charset="0"/>
                        </a:rPr>
                        <a:t>Όταν ο πελάτης χαμογελά όταν σε δει</a:t>
                      </a:r>
                    </a:p>
                    <a:p>
                      <a:endParaRPr lang="el-GR" sz="1200" kern="1200" dirty="0">
                        <a:solidFill>
                          <a:schemeClr val="bg1"/>
                        </a:solidFill>
                        <a:latin typeface="Calibri" panose="020F0502020204030204" pitchFamily="34" charset="0"/>
                        <a:ea typeface="+mn-ea"/>
                        <a:cs typeface="Calibri" panose="020F0502020204030204" pitchFamily="34" charset="0"/>
                      </a:endParaRPr>
                    </a:p>
                  </a:txBody>
                  <a:tcPr>
                    <a:solidFill>
                      <a:srgbClr val="58696B"/>
                    </a:solidFill>
                  </a:tcPr>
                </a:tc>
                <a:extLst>
                  <a:ext uri="{0D108BD9-81ED-4DB2-BD59-A6C34878D82A}">
                    <a16:rowId xmlns:a16="http://schemas.microsoft.com/office/drawing/2014/main" xmlns="" val="2274406986"/>
                  </a:ext>
                </a:extLst>
              </a:tr>
            </a:tbl>
          </a:graphicData>
        </a:graphic>
      </p:graphicFrame>
    </p:spTree>
    <p:extLst>
      <p:ext uri="{BB962C8B-B14F-4D97-AF65-F5344CB8AC3E}">
        <p14:creationId xmlns:p14="http://schemas.microsoft.com/office/powerpoint/2010/main" val="3853244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2"/>
          </p:nvPr>
        </p:nvSpPr>
        <p:spPr>
          <a:xfrm>
            <a:off x="1450152" y="933450"/>
            <a:ext cx="10589448" cy="5294735"/>
          </a:xfrm>
        </p:spPr>
        <p:txBody>
          <a:bodyPr/>
          <a:lstStyle/>
          <a:p>
            <a:pPr marL="0" indent="0" algn="ctr">
              <a:buNone/>
            </a:pPr>
            <a:r>
              <a:rPr lang="en-US" sz="2400" b="1" dirty="0">
                <a:solidFill>
                  <a:srgbClr val="FF0000"/>
                </a:solidFill>
                <a:latin typeface="Calibri" panose="020F0502020204030204" pitchFamily="34" charset="0"/>
                <a:cs typeface="Calibri" panose="020F0502020204030204" pitchFamily="34" charset="0"/>
              </a:rPr>
              <a:t>5 steps to building a personal brand you feel good </a:t>
            </a:r>
            <a:r>
              <a:rPr lang="en-US" sz="2400" b="1" dirty="0" smtClean="0">
                <a:solidFill>
                  <a:srgbClr val="FF0000"/>
                </a:solidFill>
                <a:latin typeface="Calibri" panose="020F0502020204030204" pitchFamily="34" charset="0"/>
                <a:cs typeface="Calibri" panose="020F0502020204030204" pitchFamily="34" charset="0"/>
              </a:rPr>
              <a:t>about</a:t>
            </a:r>
            <a:endParaRPr lang="en-US" sz="2400" b="1" dirty="0">
              <a:solidFill>
                <a:srgbClr val="FF0000"/>
              </a:solidFill>
              <a:latin typeface="Calibri" panose="020F0502020204030204" pitchFamily="34" charset="0"/>
              <a:cs typeface="Calibri" panose="020F0502020204030204" pitchFamily="34" charset="0"/>
            </a:endParaRPr>
          </a:p>
          <a:p>
            <a:pPr marL="0" indent="0" algn="ctr">
              <a:buNone/>
            </a:pPr>
            <a:r>
              <a:rPr lang="en-US" sz="2400" dirty="0">
                <a:latin typeface="Calibri" panose="020F0502020204030204" pitchFamily="34" charset="0"/>
                <a:cs typeface="Calibri" panose="020F0502020204030204" pitchFamily="34" charset="0"/>
                <a:hlinkClick r:id="rId2"/>
              </a:rPr>
              <a:t>Marcos Salazar: 5 steps to building a personal brand you feel good about | TED Talk</a:t>
            </a:r>
            <a:endParaRPr lang="en-US" sz="2400" dirty="0">
              <a:latin typeface="Calibri" panose="020F0502020204030204" pitchFamily="34" charset="0"/>
              <a:cs typeface="Calibri" panose="020F0502020204030204" pitchFamily="34" charset="0"/>
            </a:endParaRPr>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0124" y="2778919"/>
            <a:ext cx="3267075" cy="2450306"/>
          </a:xfrm>
          <a:prstGeom prst="rect">
            <a:avLst/>
          </a:prstGeom>
        </p:spPr>
      </p:pic>
    </p:spTree>
    <p:extLst>
      <p:ext uri="{BB962C8B-B14F-4D97-AF65-F5344CB8AC3E}">
        <p14:creationId xmlns:p14="http://schemas.microsoft.com/office/powerpoint/2010/main" val="1410258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4E09071B-35C9-4299-2EEB-0319197C618C}"/>
              </a:ext>
            </a:extLst>
          </p:cNvPr>
          <p:cNvSpPr>
            <a:spLocks noGrp="1"/>
          </p:cNvSpPr>
          <p:nvPr>
            <p:ph sz="quarter" idx="12"/>
          </p:nvPr>
        </p:nvSpPr>
        <p:spPr>
          <a:xfrm>
            <a:off x="1113577" y="1031360"/>
            <a:ext cx="10782676" cy="4119463"/>
          </a:xfrm>
        </p:spPr>
        <p:txBody>
          <a:bodyPr>
            <a:normAutofit/>
          </a:bodyPr>
          <a:lstStyle/>
          <a:p>
            <a:pPr marL="0" indent="0">
              <a:buNone/>
            </a:pPr>
            <a:r>
              <a:rPr lang="el-GR" dirty="0">
                <a:latin typeface="Calibri" panose="020F0502020204030204" pitchFamily="34" charset="0"/>
                <a:cs typeface="Calibri" panose="020F0502020204030204" pitchFamily="34" charset="0"/>
              </a:rPr>
              <a:t>Χρήσιμα </a:t>
            </a:r>
            <a:r>
              <a:rPr lang="en-US" dirty="0">
                <a:latin typeface="Calibri" panose="020F0502020204030204" pitchFamily="34" charset="0"/>
                <a:cs typeface="Calibri" panose="020F0502020204030204" pitchFamily="34" charset="0"/>
              </a:rPr>
              <a:t>links:</a:t>
            </a:r>
          </a:p>
          <a:p>
            <a:pPr marL="0" indent="0">
              <a:buNone/>
            </a:pPr>
            <a:r>
              <a:rPr lang="en-US" dirty="0">
                <a:latin typeface="Calibri" panose="020F0502020204030204" pitchFamily="34" charset="0"/>
                <a:cs typeface="Calibri" panose="020F0502020204030204" pitchFamily="34" charset="0"/>
                <a:hlinkClick r:id="rId2"/>
              </a:rPr>
              <a:t>http://dspace.vnbrims.org:13000/xmlui/bitstream/handle/123456789/4948/The%20Brand%20Mapping%20Strategy_%20Design,%20Build,%20and%20Accelerate%20Your%20Brand.pdf?sequence=1</a:t>
            </a:r>
            <a:r>
              <a:rPr lang="en-US" dirty="0">
                <a:latin typeface="Calibri" panose="020F0502020204030204" pitchFamily="34" charset="0"/>
                <a:cs typeface="Calibri" panose="020F0502020204030204" pitchFamily="34" charset="0"/>
              </a:rPr>
              <a:t> </a:t>
            </a:r>
          </a:p>
          <a:p>
            <a:pPr marL="0" indent="0">
              <a:buNone/>
            </a:pP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hlinkClick r:id="rId3"/>
              </a:rPr>
              <a:t>https://pages.jobvite.com/rs/659-JST-226/images/2023-10-Jobvite-The-Latest-Talent-Acquisition-and-Recruiting-Benchmarks.pdf?version=0</a:t>
            </a:r>
            <a:r>
              <a:rPr lang="en-US" dirty="0">
                <a:latin typeface="Calibri" panose="020F0502020204030204" pitchFamily="34" charset="0"/>
                <a:cs typeface="Calibri" panose="020F0502020204030204" pitchFamily="34" charset="0"/>
              </a:rPr>
              <a:t> </a:t>
            </a:r>
          </a:p>
          <a:p>
            <a:pPr marL="0" indent="0">
              <a:buNone/>
            </a:pP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hlinkClick r:id="rId4"/>
              </a:rPr>
              <a:t>Rangarajan, D., Gelb, B.D,, &amp; </a:t>
            </a:r>
            <a:r>
              <a:rPr lang="en-US" dirty="0" err="1">
                <a:latin typeface="Calibri" panose="020F0502020204030204" pitchFamily="34" charset="0"/>
                <a:cs typeface="Calibri" panose="020F0502020204030204" pitchFamily="34" charset="0"/>
                <a:hlinkClick r:id="rId4"/>
              </a:rPr>
              <a:t>Vandaveer</a:t>
            </a:r>
            <a:r>
              <a:rPr lang="en-US" dirty="0">
                <a:latin typeface="Calibri" panose="020F0502020204030204" pitchFamily="34" charset="0"/>
                <a:cs typeface="Calibri" panose="020F0502020204030204" pitchFamily="34" charset="0"/>
                <a:hlinkClick r:id="rId4"/>
              </a:rPr>
              <a:t>, A, Strategic personal branding - And how it pays off, Business Horizons, 60(5), 2017, 657-666</a:t>
            </a:r>
            <a:r>
              <a:rPr lang="en-US" dirty="0" smtClean="0">
                <a:latin typeface="Calibri" panose="020F0502020204030204" pitchFamily="34" charset="0"/>
                <a:cs typeface="Calibri" panose="020F0502020204030204" pitchFamily="34" charset="0"/>
                <a:hlinkClick r:id="rId4"/>
              </a:rPr>
              <a:t>,</a:t>
            </a:r>
            <a:r>
              <a:rPr lang="el-GR" dirty="0" smtClean="0">
                <a:latin typeface="Calibri" panose="020F0502020204030204" pitchFamily="34" charset="0"/>
                <a:cs typeface="Calibri" panose="020F0502020204030204" pitchFamily="34" charset="0"/>
                <a:hlinkClick r:id="rId4"/>
              </a:rPr>
              <a:t> </a:t>
            </a:r>
            <a:r>
              <a:rPr lang="en-US" dirty="0" smtClean="0">
                <a:latin typeface="Calibri" panose="020F0502020204030204" pitchFamily="34" charset="0"/>
                <a:cs typeface="Calibri" panose="020F0502020204030204" pitchFamily="34" charset="0"/>
                <a:hlinkClick r:id="rId4"/>
              </a:rPr>
              <a:t>https</a:t>
            </a:r>
            <a:r>
              <a:rPr lang="en-US" dirty="0">
                <a:latin typeface="Calibri" panose="020F0502020204030204" pitchFamily="34" charset="0"/>
                <a:cs typeface="Calibri" panose="020F0502020204030204" pitchFamily="34" charset="0"/>
                <a:hlinkClick r:id="rId4"/>
              </a:rPr>
              <a:t>://doi.org/10.1016/j.bushor.2017.05.009.</a:t>
            </a:r>
          </a:p>
          <a:p>
            <a:pPr marL="0" indent="0">
              <a:buNone/>
            </a:pPr>
            <a:endParaRPr lang="en-US" dirty="0"/>
          </a:p>
          <a:p>
            <a:pPr marL="0" indent="0">
              <a:buNone/>
            </a:pPr>
            <a:endParaRPr lang="en-US" dirty="0"/>
          </a:p>
          <a:p>
            <a:pPr marL="0" indent="0">
              <a:buNone/>
            </a:pPr>
            <a:endParaRPr lang="el-GR" dirty="0"/>
          </a:p>
        </p:txBody>
      </p:sp>
    </p:spTree>
    <p:extLst>
      <p:ext uri="{BB962C8B-B14F-4D97-AF65-F5344CB8AC3E}">
        <p14:creationId xmlns:p14="http://schemas.microsoft.com/office/powerpoint/2010/main" val="230476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Google Shape;164;p37"/>
          <p:cNvSpPr txBox="1">
            <a:spLocks noGrp="1"/>
          </p:cNvSpPr>
          <p:nvPr>
            <p:ph sz="quarter" idx="12"/>
          </p:nvPr>
        </p:nvSpPr>
        <p:spPr>
          <a:prstGeom prst="rect">
            <a:avLst/>
          </a:prstGeom>
        </p:spPr>
        <p:txBody>
          <a:bodyPr spcFirstLastPara="1" vert="horz" wrap="square" lIns="121900" tIns="121900" rIns="121900" bIns="121900" rtlCol="0" anchor="t" anchorCtr="0">
            <a:noAutofit/>
          </a:bodyPr>
          <a:lstStyle/>
          <a:p>
            <a:pPr marL="0" indent="0">
              <a:buNone/>
            </a:pPr>
            <a:endParaRPr dirty="0">
              <a:solidFill>
                <a:schemeClr val="dk1"/>
              </a:solidFill>
            </a:endParaRPr>
          </a:p>
          <a:p>
            <a:pPr marL="0" indent="0">
              <a:buNone/>
            </a:pPr>
            <a:endParaRPr dirty="0">
              <a:solidFill>
                <a:schemeClr val="dk1"/>
              </a:solidFill>
            </a:endParaRPr>
          </a:p>
        </p:txBody>
      </p:sp>
      <p:pic>
        <p:nvPicPr>
          <p:cNvPr id="3" name="Εικόνα 2"/>
          <p:cNvPicPr>
            <a:picLocks noChangeAspect="1"/>
          </p:cNvPicPr>
          <p:nvPr/>
        </p:nvPicPr>
        <p:blipFill>
          <a:blip r:embed="rId3"/>
          <a:stretch>
            <a:fillRect/>
          </a:stretch>
        </p:blipFill>
        <p:spPr>
          <a:xfrm>
            <a:off x="2263368" y="443206"/>
            <a:ext cx="2073549" cy="4054252"/>
          </a:xfrm>
          <a:prstGeom prst="rect">
            <a:avLst/>
          </a:prstGeom>
        </p:spPr>
      </p:pic>
      <p:pic>
        <p:nvPicPr>
          <p:cNvPr id="4" name="Εικόνα 3"/>
          <p:cNvPicPr>
            <a:picLocks noChangeAspect="1"/>
          </p:cNvPicPr>
          <p:nvPr/>
        </p:nvPicPr>
        <p:blipFill>
          <a:blip r:embed="rId4"/>
          <a:stretch>
            <a:fillRect/>
          </a:stretch>
        </p:blipFill>
        <p:spPr>
          <a:xfrm>
            <a:off x="8477107" y="1411844"/>
            <a:ext cx="2073549" cy="4034312"/>
          </a:xfrm>
          <a:prstGeom prst="rect">
            <a:avLst/>
          </a:prstGeom>
        </p:spPr>
      </p:pic>
      <p:sp>
        <p:nvSpPr>
          <p:cNvPr id="8" name="TextBox 7">
            <a:extLst>
              <a:ext uri="{FF2B5EF4-FFF2-40B4-BE49-F238E27FC236}">
                <a16:creationId xmlns:a16="http://schemas.microsoft.com/office/drawing/2014/main" xmlns="" id="{9DAA4204-00A1-C989-FA4D-54E81BE253E9}"/>
              </a:ext>
            </a:extLst>
          </p:cNvPr>
          <p:cNvSpPr txBox="1"/>
          <p:nvPr/>
        </p:nvSpPr>
        <p:spPr>
          <a:xfrm>
            <a:off x="936466" y="4858214"/>
            <a:ext cx="6115200" cy="261610"/>
          </a:xfrm>
          <a:prstGeom prst="rect">
            <a:avLst/>
          </a:prstGeom>
          <a:noFill/>
        </p:spPr>
        <p:txBody>
          <a:bodyPr wrap="square">
            <a:spAutoFit/>
          </a:bodyPr>
          <a:lstStyle/>
          <a:p>
            <a:r>
              <a:rPr lang="en-US" sz="1100"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xmlns="" val="tx"/>
                    </a:ext>
                  </a:extLst>
                </a:hlinkClick>
              </a:rPr>
              <a:t>https://career.uoa.gr/wp-content/uploads/2023/05/CV_Guide_PRINT_5mmBleeds.pdf</a:t>
            </a:r>
            <a:r>
              <a:rPr lang="el-GR" sz="1100" dirty="0">
                <a:latin typeface="Calibri" panose="020F0502020204030204" pitchFamily="34" charset="0"/>
                <a:cs typeface="Calibri" panose="020F0502020204030204" pitchFamily="34" charset="0"/>
              </a:rPr>
              <a:t> </a:t>
            </a:r>
          </a:p>
        </p:txBody>
      </p:sp>
      <p:sp>
        <p:nvSpPr>
          <p:cNvPr id="9" name="TextBox 8">
            <a:extLst>
              <a:ext uri="{FF2B5EF4-FFF2-40B4-BE49-F238E27FC236}">
                <a16:creationId xmlns:a16="http://schemas.microsoft.com/office/drawing/2014/main" xmlns="" id="{BBD1E52A-D02D-2E4E-BE9F-9E46C377A0A0}"/>
              </a:ext>
            </a:extLst>
          </p:cNvPr>
          <p:cNvSpPr txBox="1"/>
          <p:nvPr/>
        </p:nvSpPr>
        <p:spPr>
          <a:xfrm>
            <a:off x="7138089" y="5726507"/>
            <a:ext cx="6292800" cy="261610"/>
          </a:xfrm>
          <a:prstGeom prst="rect">
            <a:avLst/>
          </a:prstGeom>
          <a:noFill/>
        </p:spPr>
        <p:txBody>
          <a:bodyPr wrap="square">
            <a:spAutoFit/>
          </a:bodyPr>
          <a:lstStyle/>
          <a:p>
            <a:r>
              <a:rPr lang="en-US" sz="1100" dirty="0">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xmlns="" val="tx"/>
                    </a:ext>
                  </a:extLst>
                </a:hlinkClick>
              </a:rPr>
              <a:t>https://career.uoa.gr/wp-content/uploads/2023/05/CL_Guide_PRINT_5mmBleeds.pdf</a:t>
            </a:r>
            <a:r>
              <a:rPr lang="el-GR" sz="11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707166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356FD1F-2FAE-491C-5C90-BCFC8866093C}"/>
              </a:ext>
            </a:extLst>
          </p:cNvPr>
          <p:cNvSpPr>
            <a:spLocks noGrp="1"/>
          </p:cNvSpPr>
          <p:nvPr>
            <p:ph type="title"/>
          </p:nvPr>
        </p:nvSpPr>
        <p:spPr>
          <a:xfrm>
            <a:off x="3714075" y="402913"/>
            <a:ext cx="9150675" cy="1427585"/>
          </a:xfrm>
        </p:spPr>
        <p:txBody>
          <a:bodyPr spcFirstLastPara="1" vert="horz" wrap="square" lIns="91440" tIns="45720" rIns="91440" bIns="45720" rtlCol="0" anchor="ctr" anchorCtr="0">
            <a:normAutofit/>
          </a:bodyPr>
          <a:lstStyle/>
          <a:p>
            <a:pPr defTabSz="914377"/>
            <a:r>
              <a:rPr lang="en-US" sz="1200" dirty="0">
                <a:latin typeface="Calibri" panose="020F0502020204030204" pitchFamily="34" charset="0"/>
                <a:cs typeface="Calibri" panose="020F0502020204030204" pitchFamily="34" charset="0"/>
                <a:hlinkClick r:id="rId2"/>
              </a:rPr>
              <a:t>https://www.career.uoa.gr/ypiresies/</a:t>
            </a:r>
            <a:br>
              <a:rPr lang="en-US" sz="1200" dirty="0">
                <a:latin typeface="Calibri" panose="020F0502020204030204" pitchFamily="34" charset="0"/>
                <a:cs typeface="Calibri" panose="020F0502020204030204" pitchFamily="34" charset="0"/>
                <a:hlinkClick r:id="rId2"/>
              </a:rPr>
            </a:br>
            <a:r>
              <a:rPr lang="en-US" sz="1200" dirty="0">
                <a:latin typeface="Calibri" panose="020F0502020204030204" pitchFamily="34" charset="0"/>
                <a:cs typeface="Calibri" panose="020F0502020204030204" pitchFamily="34" charset="0"/>
                <a:hlinkClick r:id="rId2"/>
              </a:rPr>
              <a:t/>
            </a:r>
            <a:br>
              <a:rPr lang="en-US" sz="1200" dirty="0">
                <a:latin typeface="Calibri" panose="020F0502020204030204" pitchFamily="34" charset="0"/>
                <a:cs typeface="Calibri" panose="020F0502020204030204" pitchFamily="34" charset="0"/>
                <a:hlinkClick r:id="rId2"/>
              </a:rPr>
            </a:br>
            <a:r>
              <a:rPr lang="en-US" sz="1200" dirty="0">
                <a:latin typeface="Calibri" panose="020F0502020204030204" pitchFamily="34" charset="0"/>
                <a:cs typeface="Calibri" panose="020F0502020204030204" pitchFamily="34" charset="0"/>
                <a:hlinkClick r:id="rId2"/>
              </a:rPr>
              <a:t>https://www.career.uoa.gr/enimerotiko_yliko/</a:t>
            </a:r>
            <a:r>
              <a:rPr lang="el-GR" sz="1200" dirty="0">
                <a:latin typeface="Calibri" panose="020F0502020204030204" pitchFamily="34" charset="0"/>
                <a:cs typeface="Calibri" panose="020F0502020204030204" pitchFamily="34" charset="0"/>
              </a:rPr>
              <a:t> </a:t>
            </a:r>
            <a:br>
              <a:rPr lang="el-GR" sz="1200" dirty="0">
                <a:latin typeface="Calibri" panose="020F0502020204030204" pitchFamily="34" charset="0"/>
                <a:cs typeface="Calibri" panose="020F0502020204030204" pitchFamily="34" charset="0"/>
              </a:rPr>
            </a:br>
            <a:r>
              <a:rPr lang="el-GR" sz="1200" dirty="0">
                <a:latin typeface="Calibri" panose="020F0502020204030204" pitchFamily="34" charset="0"/>
                <a:cs typeface="Calibri" panose="020F0502020204030204" pitchFamily="34" charset="0"/>
              </a:rPr>
              <a:t/>
            </a:r>
            <a:br>
              <a:rPr lang="el-GR"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hlinkClick r:id="rId3"/>
              </a:rPr>
              <a:t>https://www.larissanet.gr/2022/12/17/imeres-karieras-sto-ekpa-me-symmetochi-larisaion-epicheirimation/</a:t>
            </a:r>
            <a:r>
              <a:rPr lang="el-GR" sz="1200" dirty="0">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p:txBody>
      </p:sp>
      <p:pic>
        <p:nvPicPr>
          <p:cNvPr id="12" name="Θέση περιεχομένου 11" descr="Εικόνα που περιέχει εσωτερικό, τοίχος, άτομο, πίνακας&#10;&#10;Περιγραφή που δημιουργήθηκε αυτόματα">
            <a:extLst>
              <a:ext uri="{FF2B5EF4-FFF2-40B4-BE49-F238E27FC236}">
                <a16:creationId xmlns:a16="http://schemas.microsoft.com/office/drawing/2014/main" xmlns="" id="{24DF14C6-B85C-3937-3060-402565C220D2}"/>
              </a:ext>
            </a:extLst>
          </p:cNvPr>
          <p:cNvPicPr>
            <a:picLocks noGrp="1" noChangeAspect="1"/>
          </p:cNvPicPr>
          <p:nvPr>
            <p:ph idx="4294967295"/>
          </p:nvPr>
        </p:nvPicPr>
        <p:blipFill>
          <a:blip r:embed="rId4"/>
          <a:stretch>
            <a:fillRect/>
          </a:stretch>
        </p:blipFill>
        <p:spPr>
          <a:xfrm>
            <a:off x="9402763" y="4309956"/>
            <a:ext cx="2789237" cy="1860550"/>
          </a:xfrm>
        </p:spPr>
      </p:pic>
      <p:pic>
        <p:nvPicPr>
          <p:cNvPr id="4" name="Εικόνα 3" descr="Εικόνα που περιέχει κείμενο, στιγμιότυπο οθόνης, γραμματοσειρά, έγγραφο&#10;&#10;Περιγραφή που δημιουργήθηκε αυτόματα">
            <a:extLst>
              <a:ext uri="{FF2B5EF4-FFF2-40B4-BE49-F238E27FC236}">
                <a16:creationId xmlns:a16="http://schemas.microsoft.com/office/drawing/2014/main" xmlns="" id="{ABF49514-3E90-4D21-5E14-9E45AAFFBB43}"/>
              </a:ext>
            </a:extLst>
          </p:cNvPr>
          <p:cNvPicPr>
            <a:picLocks noChangeAspect="1"/>
          </p:cNvPicPr>
          <p:nvPr/>
        </p:nvPicPr>
        <p:blipFill>
          <a:blip r:embed="rId5"/>
          <a:stretch>
            <a:fillRect/>
          </a:stretch>
        </p:blipFill>
        <p:spPr>
          <a:xfrm>
            <a:off x="0" y="0"/>
            <a:ext cx="3507316" cy="6857999"/>
          </a:xfrm>
          <a:prstGeom prst="rect">
            <a:avLst/>
          </a:prstGeom>
        </p:spPr>
      </p:pic>
      <p:pic>
        <p:nvPicPr>
          <p:cNvPr id="3" name="Θέση περιεχομένου 7" descr="Εικόνα που περιέχει κείμενο&#10;&#10;Περιγραφή που δημιουργήθηκε αυτόματα">
            <a:extLst>
              <a:ext uri="{FF2B5EF4-FFF2-40B4-BE49-F238E27FC236}">
                <a16:creationId xmlns:a16="http://schemas.microsoft.com/office/drawing/2014/main" xmlns="" id="{1F39AF8A-8537-8448-61A3-19642A9EA9A2}"/>
              </a:ext>
            </a:extLst>
          </p:cNvPr>
          <p:cNvPicPr>
            <a:picLocks noChangeAspect="1"/>
          </p:cNvPicPr>
          <p:nvPr/>
        </p:nvPicPr>
        <p:blipFill>
          <a:blip r:embed="rId6"/>
          <a:stretch>
            <a:fillRect/>
          </a:stretch>
        </p:blipFill>
        <p:spPr>
          <a:xfrm>
            <a:off x="3882984" y="2030918"/>
            <a:ext cx="2754468" cy="1556273"/>
          </a:xfrm>
          <a:prstGeom prst="rect">
            <a:avLst/>
          </a:prstGeom>
          <a:effectLst>
            <a:outerShdw blurRad="406400" dist="317500" dir="5400000" sx="89000" sy="89000" rotWithShape="0">
              <a:prstClr val="black">
                <a:alpha val="15000"/>
              </a:prstClr>
            </a:outerShdw>
          </a:effectLst>
        </p:spPr>
      </p:pic>
      <p:pic>
        <p:nvPicPr>
          <p:cNvPr id="6" name="Εικόνα 5" descr="Εικόνα που περιέχει κείμενο, ρουχισμός, ανθρώπινο πρόσωπο, άτομο&#10;&#10;Περιγραφή που δημιουργήθηκε αυτόματα">
            <a:extLst>
              <a:ext uri="{FF2B5EF4-FFF2-40B4-BE49-F238E27FC236}">
                <a16:creationId xmlns:a16="http://schemas.microsoft.com/office/drawing/2014/main" xmlns="" id="{9CF735E3-B8F5-E2BC-126C-1F4842B34C24}"/>
              </a:ext>
            </a:extLst>
          </p:cNvPr>
          <p:cNvPicPr>
            <a:picLocks noChangeAspect="1"/>
          </p:cNvPicPr>
          <p:nvPr/>
        </p:nvPicPr>
        <p:blipFill>
          <a:blip r:embed="rId7"/>
          <a:stretch>
            <a:fillRect/>
          </a:stretch>
        </p:blipFill>
        <p:spPr>
          <a:xfrm>
            <a:off x="5056785" y="3960296"/>
            <a:ext cx="3507316" cy="2559869"/>
          </a:xfrm>
          <a:prstGeom prst="rect">
            <a:avLst/>
          </a:prstGeom>
        </p:spPr>
      </p:pic>
      <p:pic>
        <p:nvPicPr>
          <p:cNvPr id="7" name="Εικόνα 6" descr="Εικόνα που περιέχει κείμενο, έπιπλα, στιγμιότυπο οθόνης, τραπέζι&#10;&#10;Περιγραφή που δημιουργήθηκε αυτόματα">
            <a:extLst>
              <a:ext uri="{FF2B5EF4-FFF2-40B4-BE49-F238E27FC236}">
                <a16:creationId xmlns:a16="http://schemas.microsoft.com/office/drawing/2014/main" xmlns="" id="{DEE54F97-CD59-D376-70B4-D07076493C6E}"/>
              </a:ext>
            </a:extLst>
          </p:cNvPr>
          <p:cNvPicPr>
            <a:picLocks noChangeAspect="1"/>
          </p:cNvPicPr>
          <p:nvPr/>
        </p:nvPicPr>
        <p:blipFill>
          <a:blip r:embed="rId8"/>
          <a:stretch>
            <a:fillRect/>
          </a:stretch>
        </p:blipFill>
        <p:spPr>
          <a:xfrm>
            <a:off x="9402538" y="1748274"/>
            <a:ext cx="2639732" cy="2121560"/>
          </a:xfrm>
          <a:prstGeom prst="rect">
            <a:avLst/>
          </a:prstGeom>
        </p:spPr>
      </p:pic>
      <p:pic>
        <p:nvPicPr>
          <p:cNvPr id="10" name="Εικόνα 9" descr="Εικόνα που περιέχει λογότυπο, σύμβολο, γραφικά, κόκκινο&#10;&#10;Περιγραφή που δημιουργήθηκε αυτόματα">
            <a:extLst>
              <a:ext uri="{FF2B5EF4-FFF2-40B4-BE49-F238E27FC236}">
                <a16:creationId xmlns:a16="http://schemas.microsoft.com/office/drawing/2014/main" xmlns="" id="{8B6C2A79-828D-3C28-CA93-F820F0385091}"/>
              </a:ext>
            </a:extLst>
          </p:cNvPr>
          <p:cNvPicPr>
            <a:picLocks noChangeAspect="1"/>
          </p:cNvPicPr>
          <p:nvPr/>
        </p:nvPicPr>
        <p:blipFill>
          <a:blip r:embed="rId9"/>
          <a:stretch>
            <a:fillRect/>
          </a:stretch>
        </p:blipFill>
        <p:spPr>
          <a:xfrm>
            <a:off x="8919514" y="1830498"/>
            <a:ext cx="333094" cy="333094"/>
          </a:xfrm>
          <a:prstGeom prst="rect">
            <a:avLst/>
          </a:prstGeom>
        </p:spPr>
      </p:pic>
    </p:spTree>
    <p:extLst>
      <p:ext uri="{BB962C8B-B14F-4D97-AF65-F5344CB8AC3E}">
        <p14:creationId xmlns:p14="http://schemas.microsoft.com/office/powerpoint/2010/main" val="429390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Θέση κειμένου 2">
            <a:extLst>
              <a:ext uri="{FF2B5EF4-FFF2-40B4-BE49-F238E27FC236}">
                <a16:creationId xmlns:a16="http://schemas.microsoft.com/office/drawing/2014/main" xmlns="" id="{EC7F8208-8F11-98B2-0191-E2A176776126}"/>
              </a:ext>
            </a:extLst>
          </p:cNvPr>
          <p:cNvSpPr txBox="1">
            <a:spLocks noGrp="1"/>
          </p:cNvSpPr>
          <p:nvPr>
            <p:ph sz="quarter" idx="12"/>
          </p:nvPr>
        </p:nvSpPr>
        <p:spPr>
          <a:xfrm>
            <a:off x="1119795" y="848034"/>
            <a:ext cx="8552264" cy="5751942"/>
          </a:xfrm>
          <a:prstGeom prst="rect">
            <a:avLst/>
          </a:prstGeom>
        </p:spPr>
        <p:txBody>
          <a:bodyPr>
            <a:normAutofit/>
          </a:bodyPr>
          <a:lstStyle/>
          <a:p>
            <a:pPr marL="50797" indent="0">
              <a:spcAft>
                <a:spcPct val="0"/>
              </a:spcAft>
              <a:buNone/>
            </a:pPr>
            <a:r>
              <a:rPr lang="el-GR" altLang="el-GR" sz="1067" b="1" dirty="0">
                <a:latin typeface="Calibri" panose="020F0502020204030204" pitchFamily="34" charset="0"/>
                <a:ea typeface="Quicksand" charset="0"/>
                <a:cs typeface="Calibri" panose="020F0502020204030204" pitchFamily="34" charset="0"/>
                <a:sym typeface="Quicksand" charset="0"/>
              </a:rPr>
              <a:t>"Hope Theory", Μοντέλο Επαγγελματικής Ανάπτυξης Εστιασμένο στην Ελπίδα</a:t>
            </a:r>
            <a:endParaRPr lang="en-US" altLang="el-GR" sz="1067" b="1" dirty="0">
              <a:latin typeface="Calibri" panose="020F0502020204030204" pitchFamily="34" charset="0"/>
              <a:ea typeface="Quicksand" charset="0"/>
              <a:cs typeface="Calibri" panose="020F0502020204030204" pitchFamily="34" charset="0"/>
              <a:sym typeface="Quicksand" charset="0"/>
            </a:endParaRPr>
          </a:p>
          <a:p>
            <a:pPr marL="50797" indent="0">
              <a:spcAft>
                <a:spcPct val="0"/>
              </a:spcAft>
              <a:buNone/>
            </a:pPr>
            <a:r>
              <a:rPr lang="en-US" altLang="el-GR" sz="1067" b="1" dirty="0">
                <a:latin typeface="Calibri" panose="020F0502020204030204" pitchFamily="34" charset="0"/>
                <a:ea typeface="Quicksand" charset="0"/>
                <a:cs typeface="Calibri" panose="020F0502020204030204" pitchFamily="34" charset="0"/>
                <a:sym typeface="Quicksand" charset="0"/>
                <a:hlinkClick r:id="rId2">
                  <a:extLst>
                    <a:ext uri="{A12FA001-AC4F-418D-AE19-62706E023703}">
                      <ahyp:hlinkClr xmlns:ahyp="http://schemas.microsoft.com/office/drawing/2018/hyperlinkcolor" xmlns="" val="tx"/>
                    </a:ext>
                  </a:extLst>
                </a:hlinkClick>
              </a:rPr>
              <a:t>https://www.youtube.com/watch?v=CM5BJIdDBm0&amp;t=235s</a:t>
            </a:r>
            <a:endParaRPr lang="en-US" altLang="el-GR" sz="1067" b="1" dirty="0">
              <a:latin typeface="Calibri" panose="020F0502020204030204" pitchFamily="34" charset="0"/>
              <a:ea typeface="Quicksand" charset="0"/>
              <a:cs typeface="Calibri" panose="020F0502020204030204" pitchFamily="34" charset="0"/>
              <a:sym typeface="Quicksand" charset="0"/>
            </a:endParaRPr>
          </a:p>
          <a:p>
            <a:pPr marL="50797" indent="0">
              <a:spcAft>
                <a:spcPct val="0"/>
              </a:spcAft>
              <a:buNone/>
            </a:pPr>
            <a:endParaRPr lang="en-US" altLang="el-GR" sz="1067" b="1" dirty="0">
              <a:latin typeface="Calibri" panose="020F0502020204030204" pitchFamily="34" charset="0"/>
              <a:ea typeface="Quicksand" charset="0"/>
              <a:cs typeface="Calibri" panose="020F0502020204030204" pitchFamily="34" charset="0"/>
              <a:sym typeface="Quicksand" charset="0"/>
            </a:endParaRPr>
          </a:p>
          <a:p>
            <a:pPr marL="50797" indent="0">
              <a:spcAft>
                <a:spcPct val="0"/>
              </a:spcAft>
              <a:buNone/>
            </a:pPr>
            <a:endParaRPr lang="el-GR" altLang="el-GR" sz="1067" b="1" dirty="0">
              <a:latin typeface="Calibri" panose="020F0502020204030204" pitchFamily="34" charset="0"/>
              <a:ea typeface="Quicksand" charset="0"/>
              <a:cs typeface="Calibri" panose="020F0502020204030204" pitchFamily="34" charset="0"/>
              <a:sym typeface="Quicksand" charset="0"/>
            </a:endParaRPr>
          </a:p>
          <a:p>
            <a:pPr marL="50797" indent="0">
              <a:spcAft>
                <a:spcPct val="0"/>
              </a:spcAft>
              <a:buNone/>
            </a:pPr>
            <a:r>
              <a:rPr lang="el-GR" altLang="el-GR" sz="1067" b="1" dirty="0" err="1">
                <a:latin typeface="Calibri" panose="020F0502020204030204" pitchFamily="34" charset="0"/>
                <a:ea typeface="Quicksand" charset="0"/>
                <a:cs typeface="Calibri" panose="020F0502020204030204" pitchFamily="34" charset="0"/>
                <a:sym typeface="Quicksand" charset="0"/>
              </a:rPr>
              <a:t>Hope</a:t>
            </a:r>
            <a:r>
              <a:rPr lang="el-GR" altLang="el-GR" sz="1067" b="1" dirty="0">
                <a:latin typeface="Calibri" panose="020F0502020204030204" pitchFamily="34" charset="0"/>
                <a:ea typeface="Quicksand" charset="0"/>
                <a:cs typeface="Calibri" panose="020F0502020204030204" pitchFamily="34" charset="0"/>
                <a:sym typeface="Quicksand" charset="0"/>
              </a:rPr>
              <a:t> Theory“</a:t>
            </a:r>
            <a:r>
              <a:rPr lang="en-US" altLang="el-GR" sz="1067" b="1" dirty="0">
                <a:latin typeface="Calibri" panose="020F0502020204030204" pitchFamily="34" charset="0"/>
                <a:ea typeface="Quicksand" charset="0"/>
                <a:cs typeface="Calibri" panose="020F0502020204030204" pitchFamily="34" charset="0"/>
                <a:sym typeface="Quicksand" charset="0"/>
              </a:rPr>
              <a:t> </a:t>
            </a:r>
            <a:r>
              <a:rPr lang="el-GR" altLang="el-GR" sz="1067" b="1" dirty="0">
                <a:latin typeface="Calibri" panose="020F0502020204030204" pitchFamily="34" charset="0"/>
                <a:ea typeface="Quicksand" charset="0"/>
                <a:cs typeface="Calibri" panose="020F0502020204030204" pitchFamily="34" charset="0"/>
                <a:sym typeface="Quicksand" charset="0"/>
              </a:rPr>
              <a:t>Θεωρία της Ελπίδας εστιασμένη σε επαγγελματικά περιβάλλοντα</a:t>
            </a:r>
            <a:endParaRPr lang="en-US" altLang="el-GR" sz="1067" b="1" dirty="0">
              <a:latin typeface="Calibri" panose="020F0502020204030204" pitchFamily="34" charset="0"/>
              <a:ea typeface="Quicksand" charset="0"/>
              <a:cs typeface="Calibri" panose="020F0502020204030204" pitchFamily="34" charset="0"/>
              <a:sym typeface="Quicksand" charset="0"/>
            </a:endParaRPr>
          </a:p>
          <a:p>
            <a:pPr marL="50797" indent="0">
              <a:spcAft>
                <a:spcPct val="0"/>
              </a:spcAft>
              <a:buNone/>
            </a:pPr>
            <a:r>
              <a:rPr lang="en-US" altLang="el-GR" sz="1067" b="1" dirty="0">
                <a:latin typeface="Calibri" panose="020F0502020204030204" pitchFamily="34" charset="0"/>
                <a:ea typeface="Quicksand" charset="0"/>
                <a:cs typeface="Calibri" panose="020F0502020204030204" pitchFamily="34" charset="0"/>
                <a:sym typeface="Quicksand" charset="0"/>
                <a:hlinkClick r:id="rId3">
                  <a:extLst>
                    <a:ext uri="{A12FA001-AC4F-418D-AE19-62706E023703}">
                      <ahyp:hlinkClr xmlns:ahyp="http://schemas.microsoft.com/office/drawing/2018/hyperlinkcolor" xmlns="" val="tx"/>
                    </a:ext>
                  </a:extLst>
                </a:hlinkClick>
              </a:rPr>
              <a:t>https://www.youtube.com/watch?v=igjQ3ybw2UY</a:t>
            </a:r>
            <a:r>
              <a:rPr lang="en-US" altLang="el-GR" sz="1067" b="1" dirty="0">
                <a:latin typeface="Calibri" panose="020F0502020204030204" pitchFamily="34" charset="0"/>
                <a:ea typeface="Quicksand" charset="0"/>
                <a:cs typeface="Calibri" panose="020F0502020204030204" pitchFamily="34" charset="0"/>
                <a:sym typeface="Quicksand" charset="0"/>
              </a:rPr>
              <a:t> </a:t>
            </a:r>
          </a:p>
          <a:p>
            <a:pPr marL="50797" indent="0">
              <a:spcAft>
                <a:spcPct val="0"/>
              </a:spcAft>
              <a:buNone/>
            </a:pPr>
            <a:endParaRPr lang="en-US" altLang="el-GR" sz="1067" b="1" dirty="0">
              <a:latin typeface="Calibri" panose="020F0502020204030204" pitchFamily="34" charset="0"/>
              <a:ea typeface="Quicksand" charset="0"/>
              <a:cs typeface="Calibri" panose="020F0502020204030204" pitchFamily="34" charset="0"/>
              <a:sym typeface="Quicksand" charset="0"/>
            </a:endParaRPr>
          </a:p>
          <a:p>
            <a:pPr marL="50797" indent="0">
              <a:spcAft>
                <a:spcPct val="0"/>
              </a:spcAft>
              <a:buNone/>
            </a:pPr>
            <a:endParaRPr lang="el-GR" altLang="el-GR" sz="1067" b="1" dirty="0">
              <a:latin typeface="Calibri" panose="020F0502020204030204" pitchFamily="34" charset="0"/>
              <a:ea typeface="Quicksand" charset="0"/>
              <a:cs typeface="Calibri" panose="020F0502020204030204" pitchFamily="34" charset="0"/>
              <a:sym typeface="Quicksand" charset="0"/>
            </a:endParaRPr>
          </a:p>
          <a:p>
            <a:pPr marL="50797" indent="0">
              <a:spcAft>
                <a:spcPct val="0"/>
              </a:spcAft>
              <a:buNone/>
            </a:pPr>
            <a:r>
              <a:rPr lang="el-GR" altLang="el-GR" sz="1067" b="1" dirty="0">
                <a:latin typeface="Calibri" panose="020F0502020204030204" pitchFamily="34" charset="0"/>
                <a:ea typeface="Quicksand" charset="0"/>
                <a:cs typeface="Calibri" panose="020F0502020204030204" pitchFamily="34" charset="0"/>
                <a:sym typeface="Quicksand" charset="0"/>
              </a:rPr>
              <a:t>Η Ελπίδα ως ψυχολογικό όχημα Ζωής</a:t>
            </a:r>
            <a:endParaRPr lang="en-US" altLang="el-GR" sz="1067" b="1" dirty="0">
              <a:latin typeface="Calibri" panose="020F0502020204030204" pitchFamily="34" charset="0"/>
              <a:ea typeface="Quicksand" charset="0"/>
              <a:cs typeface="Calibri" panose="020F0502020204030204" pitchFamily="34" charset="0"/>
              <a:sym typeface="Quicksand" charset="0"/>
            </a:endParaRPr>
          </a:p>
          <a:p>
            <a:pPr marL="50797" indent="0">
              <a:spcAft>
                <a:spcPct val="0"/>
              </a:spcAft>
              <a:buNone/>
            </a:pPr>
            <a:r>
              <a:rPr lang="en-US" altLang="el-GR" sz="1067" b="1" dirty="0">
                <a:latin typeface="Calibri" panose="020F0502020204030204" pitchFamily="34" charset="0"/>
                <a:ea typeface="Quicksand" charset="0"/>
                <a:cs typeface="Calibri" panose="020F0502020204030204" pitchFamily="34" charset="0"/>
                <a:sym typeface="Quicksand" charset="0"/>
                <a:hlinkClick r:id="rId4">
                  <a:extLst>
                    <a:ext uri="{A12FA001-AC4F-418D-AE19-62706E023703}">
                      <ahyp:hlinkClr xmlns:ahyp="http://schemas.microsoft.com/office/drawing/2018/hyperlinkcolor" xmlns="" val="tx"/>
                    </a:ext>
                  </a:extLst>
                </a:hlinkClick>
              </a:rPr>
              <a:t>https://www.youtube.com/watch?v=P8l7fkRevA0&amp;t=9s</a:t>
            </a:r>
            <a:r>
              <a:rPr lang="en-US" altLang="el-GR" sz="1067" b="1" dirty="0">
                <a:latin typeface="Calibri" panose="020F0502020204030204" pitchFamily="34" charset="0"/>
                <a:ea typeface="Quicksand" charset="0"/>
                <a:cs typeface="Calibri" panose="020F0502020204030204" pitchFamily="34" charset="0"/>
                <a:sym typeface="Quicksand" charset="0"/>
              </a:rPr>
              <a:t> </a:t>
            </a:r>
          </a:p>
          <a:p>
            <a:pPr marL="50797" indent="0">
              <a:spcAft>
                <a:spcPct val="0"/>
              </a:spcAft>
              <a:buNone/>
            </a:pPr>
            <a:endParaRPr lang="en-US" altLang="el-GR" sz="1067" b="1" dirty="0">
              <a:latin typeface="Calibri" panose="020F0502020204030204" pitchFamily="34" charset="0"/>
              <a:ea typeface="Quicksand" charset="0"/>
              <a:cs typeface="Calibri" panose="020F0502020204030204" pitchFamily="34" charset="0"/>
              <a:sym typeface="Quicksand" charset="0"/>
            </a:endParaRPr>
          </a:p>
          <a:p>
            <a:pPr marL="50797" indent="0">
              <a:spcAft>
                <a:spcPct val="0"/>
              </a:spcAft>
              <a:buNone/>
            </a:pPr>
            <a:endParaRPr lang="el-GR" altLang="el-GR" sz="1067" b="1" dirty="0">
              <a:latin typeface="Calibri" panose="020F0502020204030204" pitchFamily="34" charset="0"/>
              <a:ea typeface="Quicksand" charset="0"/>
              <a:cs typeface="Calibri" panose="020F0502020204030204" pitchFamily="34" charset="0"/>
              <a:sym typeface="Quicksand" charset="0"/>
            </a:endParaRPr>
          </a:p>
          <a:p>
            <a:pPr marL="50797" indent="0">
              <a:spcAft>
                <a:spcPct val="0"/>
              </a:spcAft>
              <a:buNone/>
            </a:pPr>
            <a:r>
              <a:rPr lang="el-GR" altLang="el-GR" sz="1067" b="1" dirty="0">
                <a:latin typeface="Calibri" panose="020F0502020204030204" pitchFamily="34" charset="0"/>
                <a:ea typeface="Quicksand" charset="0"/>
                <a:cs typeface="Calibri" panose="020F0502020204030204" pitchFamily="34" charset="0"/>
                <a:sym typeface="Quicksand" charset="0"/>
              </a:rPr>
              <a:t>Η Δύναμη της Ελπίδας στις Αποφάσεις μας</a:t>
            </a:r>
            <a:endParaRPr lang="en-US" altLang="el-GR" sz="1067" b="1" dirty="0">
              <a:latin typeface="Calibri" panose="020F0502020204030204" pitchFamily="34" charset="0"/>
              <a:ea typeface="Quicksand" charset="0"/>
              <a:cs typeface="Calibri" panose="020F0502020204030204" pitchFamily="34" charset="0"/>
              <a:sym typeface="Quicksand" charset="0"/>
            </a:endParaRPr>
          </a:p>
          <a:p>
            <a:pPr marL="50797" indent="0">
              <a:spcAft>
                <a:spcPct val="0"/>
              </a:spcAft>
              <a:buNone/>
            </a:pPr>
            <a:r>
              <a:rPr lang="en-US" altLang="el-GR" sz="1067" b="1" dirty="0">
                <a:latin typeface="Calibri" panose="020F0502020204030204" pitchFamily="34" charset="0"/>
                <a:ea typeface="Quicksand" charset="0"/>
                <a:cs typeface="Calibri" panose="020F0502020204030204" pitchFamily="34" charset="0"/>
                <a:sym typeface="Quicksand" charset="0"/>
                <a:hlinkClick r:id="rId5">
                  <a:extLst>
                    <a:ext uri="{A12FA001-AC4F-418D-AE19-62706E023703}">
                      <ahyp:hlinkClr xmlns:ahyp="http://schemas.microsoft.com/office/drawing/2018/hyperlinkcolor" xmlns="" val="tx"/>
                    </a:ext>
                  </a:extLst>
                </a:hlinkClick>
              </a:rPr>
              <a:t>https://www.youtube.com/watch?v=L8Vr-cOTzJY&amp;t=3181s</a:t>
            </a:r>
            <a:r>
              <a:rPr lang="en-US" altLang="el-GR" sz="1067" b="1" dirty="0">
                <a:latin typeface="Calibri" panose="020F0502020204030204" pitchFamily="34" charset="0"/>
                <a:ea typeface="Quicksand" charset="0"/>
                <a:cs typeface="Calibri" panose="020F0502020204030204" pitchFamily="34" charset="0"/>
                <a:sym typeface="Quicksand" charset="0"/>
              </a:rPr>
              <a:t> </a:t>
            </a:r>
          </a:p>
          <a:p>
            <a:pPr marL="50797" indent="0">
              <a:spcAft>
                <a:spcPct val="0"/>
              </a:spcAft>
              <a:buNone/>
            </a:pPr>
            <a:endParaRPr lang="en-US" altLang="el-GR" sz="1067" b="1" dirty="0">
              <a:latin typeface="Calibri" panose="020F0502020204030204" pitchFamily="34" charset="0"/>
              <a:ea typeface="Quicksand" charset="0"/>
              <a:cs typeface="Calibri" panose="020F0502020204030204" pitchFamily="34" charset="0"/>
              <a:sym typeface="Quicksand" charset="0"/>
            </a:endParaRPr>
          </a:p>
          <a:p>
            <a:pPr marL="50797" indent="0">
              <a:spcAft>
                <a:spcPct val="0"/>
              </a:spcAft>
              <a:buNone/>
            </a:pPr>
            <a:endParaRPr lang="en-US" altLang="el-GR" sz="1067" b="1" dirty="0">
              <a:latin typeface="Calibri" panose="020F0502020204030204" pitchFamily="34" charset="0"/>
              <a:ea typeface="Quicksand" charset="0"/>
              <a:cs typeface="Calibri" panose="020F0502020204030204" pitchFamily="34" charset="0"/>
              <a:sym typeface="Quicksand" charset="0"/>
            </a:endParaRPr>
          </a:p>
          <a:p>
            <a:pPr marL="50797" indent="0">
              <a:spcAft>
                <a:spcPct val="0"/>
              </a:spcAft>
              <a:buNone/>
            </a:pPr>
            <a:r>
              <a:rPr lang="el-GR" altLang="el-GR" sz="1067" b="1" dirty="0">
                <a:latin typeface="Calibri" panose="020F0502020204030204" pitchFamily="34" charset="0"/>
                <a:ea typeface="Quicksand" charset="0"/>
                <a:cs typeface="Calibri" panose="020F0502020204030204" pitchFamily="34" charset="0"/>
                <a:sym typeface="Quicksand" charset="0"/>
              </a:rPr>
              <a:t>Πώς με ποιον τρόπο μπορεί να επανακάμψουμε όταν συμβεί ένα στρεσογόνο γεγονός/τραύμα</a:t>
            </a:r>
            <a:endParaRPr lang="en-US" altLang="el-GR" sz="1067" b="1" dirty="0">
              <a:latin typeface="Calibri" panose="020F0502020204030204" pitchFamily="34" charset="0"/>
              <a:ea typeface="Quicksand" charset="0"/>
              <a:cs typeface="Calibri" panose="020F0502020204030204" pitchFamily="34" charset="0"/>
              <a:sym typeface="Quicksand" charset="0"/>
            </a:endParaRPr>
          </a:p>
          <a:p>
            <a:pPr marL="50797" indent="0">
              <a:spcAft>
                <a:spcPct val="0"/>
              </a:spcAft>
              <a:buNone/>
            </a:pPr>
            <a:r>
              <a:rPr lang="en-US" altLang="el-GR" sz="1067" b="1" dirty="0">
                <a:latin typeface="Calibri" panose="020F0502020204030204" pitchFamily="34" charset="0"/>
                <a:ea typeface="Quicksand" charset="0"/>
                <a:cs typeface="Calibri" panose="020F0502020204030204" pitchFamily="34" charset="0"/>
                <a:sym typeface="Quicksand" charset="0"/>
                <a:hlinkClick r:id="rId6">
                  <a:extLst>
                    <a:ext uri="{A12FA001-AC4F-418D-AE19-62706E023703}">
                      <ahyp:hlinkClr xmlns:ahyp="http://schemas.microsoft.com/office/drawing/2018/hyperlinkcolor" xmlns="" val="tx"/>
                    </a:ext>
                  </a:extLst>
                </a:hlinkClick>
              </a:rPr>
              <a:t>https://www.youtube.com/watch?v=jdy2NCktZ-g&amp;t=105s</a:t>
            </a:r>
            <a:r>
              <a:rPr lang="en-US" altLang="el-GR" sz="1067" b="1" dirty="0">
                <a:latin typeface="Calibri" panose="020F0502020204030204" pitchFamily="34" charset="0"/>
                <a:ea typeface="Quicksand" charset="0"/>
                <a:cs typeface="Calibri" panose="020F0502020204030204" pitchFamily="34" charset="0"/>
                <a:sym typeface="Quicksand" charset="0"/>
              </a:rPr>
              <a:t> </a:t>
            </a:r>
          </a:p>
          <a:p>
            <a:pPr marL="50797" indent="0">
              <a:spcAft>
                <a:spcPct val="0"/>
              </a:spcAft>
              <a:buNone/>
            </a:pPr>
            <a:endParaRPr lang="en-US" altLang="el-GR" sz="1067" b="1" dirty="0">
              <a:latin typeface="Calibri" panose="020F0502020204030204" pitchFamily="34" charset="0"/>
              <a:ea typeface="Quicksand" charset="0"/>
              <a:cs typeface="Calibri" panose="020F0502020204030204" pitchFamily="34" charset="0"/>
              <a:sym typeface="Quicksand" charset="0"/>
            </a:endParaRPr>
          </a:p>
          <a:p>
            <a:pPr marL="50797" indent="0">
              <a:spcAft>
                <a:spcPct val="0"/>
              </a:spcAft>
              <a:buNone/>
            </a:pPr>
            <a:endParaRPr lang="en-US" altLang="el-GR" sz="1067" b="1" dirty="0">
              <a:latin typeface="Calibri" panose="020F0502020204030204" pitchFamily="34" charset="0"/>
              <a:ea typeface="Quicksand" charset="0"/>
              <a:cs typeface="Calibri" panose="020F0502020204030204" pitchFamily="34" charset="0"/>
              <a:sym typeface="Quicksand" charset="0"/>
            </a:endParaRPr>
          </a:p>
          <a:p>
            <a:pPr marL="50797" indent="0">
              <a:spcAft>
                <a:spcPct val="0"/>
              </a:spcAft>
              <a:buNone/>
            </a:pPr>
            <a:r>
              <a:rPr lang="el-GR" altLang="el-GR" sz="1067" b="1" dirty="0">
                <a:latin typeface="Calibri" panose="020F0502020204030204" pitchFamily="34" charset="0"/>
                <a:ea typeface="Quicksand" charset="0"/>
                <a:cs typeface="Calibri" panose="020F0502020204030204" pitchFamily="34" charset="0"/>
                <a:sym typeface="Quicksand" charset="0"/>
              </a:rPr>
              <a:t>Μιλάμε για την αποτυχία...Αλλιώς !</a:t>
            </a:r>
            <a:endParaRPr lang="en-US" altLang="el-GR" sz="1067" b="1" dirty="0">
              <a:latin typeface="Calibri" panose="020F0502020204030204" pitchFamily="34" charset="0"/>
              <a:ea typeface="Quicksand" charset="0"/>
              <a:cs typeface="Calibri" panose="020F0502020204030204" pitchFamily="34" charset="0"/>
              <a:sym typeface="Quicksand" charset="0"/>
            </a:endParaRPr>
          </a:p>
          <a:p>
            <a:pPr marL="50797" indent="0">
              <a:spcAft>
                <a:spcPct val="0"/>
              </a:spcAft>
              <a:buNone/>
            </a:pPr>
            <a:r>
              <a:rPr lang="en-US" altLang="el-GR" sz="1067" b="1" dirty="0">
                <a:latin typeface="Calibri" panose="020F0502020204030204" pitchFamily="34" charset="0"/>
                <a:ea typeface="Quicksand" charset="0"/>
                <a:cs typeface="Calibri" panose="020F0502020204030204" pitchFamily="34" charset="0"/>
                <a:sym typeface="Quicksand" charset="0"/>
                <a:hlinkClick r:id="rId7">
                  <a:extLst>
                    <a:ext uri="{A12FA001-AC4F-418D-AE19-62706E023703}">
                      <ahyp:hlinkClr xmlns:ahyp="http://schemas.microsoft.com/office/drawing/2018/hyperlinkcolor" xmlns="" val="tx"/>
                    </a:ext>
                  </a:extLst>
                </a:hlinkClick>
              </a:rPr>
              <a:t>https://www.youtube.com/watch?v=yX6US6wEmCU&amp;t=416s</a:t>
            </a:r>
            <a:r>
              <a:rPr lang="en-US" altLang="el-GR" sz="1067" b="1" dirty="0">
                <a:latin typeface="Calibri" panose="020F0502020204030204" pitchFamily="34" charset="0"/>
                <a:ea typeface="Quicksand" charset="0"/>
                <a:cs typeface="Calibri" panose="020F0502020204030204" pitchFamily="34" charset="0"/>
                <a:sym typeface="Quicksand" charset="0"/>
              </a:rPr>
              <a:t> </a:t>
            </a:r>
          </a:p>
          <a:p>
            <a:pPr marL="50797" indent="0">
              <a:spcAft>
                <a:spcPct val="0"/>
              </a:spcAft>
              <a:buNone/>
            </a:pPr>
            <a:endParaRPr lang="en-US" altLang="el-GR" sz="1067" b="1" dirty="0">
              <a:latin typeface="Calibri" panose="020F0502020204030204" pitchFamily="34" charset="0"/>
              <a:ea typeface="Quicksand" charset="0"/>
              <a:cs typeface="Calibri" panose="020F0502020204030204" pitchFamily="34" charset="0"/>
              <a:sym typeface="Quicksand" charset="0"/>
            </a:endParaRPr>
          </a:p>
          <a:p>
            <a:pPr marL="50797" indent="0">
              <a:spcAft>
                <a:spcPct val="0"/>
              </a:spcAft>
              <a:buNone/>
            </a:pPr>
            <a:endParaRPr lang="el-GR" altLang="el-GR" sz="1067" b="1" dirty="0">
              <a:latin typeface="Calibri" panose="020F0502020204030204" pitchFamily="34" charset="0"/>
              <a:ea typeface="Quicksand" charset="0"/>
              <a:cs typeface="Calibri" panose="020F0502020204030204" pitchFamily="34" charset="0"/>
              <a:sym typeface="Quicksand" charset="0"/>
            </a:endParaRPr>
          </a:p>
          <a:p>
            <a:pPr marL="50797" indent="0">
              <a:spcAft>
                <a:spcPct val="0"/>
              </a:spcAft>
              <a:buNone/>
            </a:pPr>
            <a:r>
              <a:rPr lang="el-GR" altLang="el-GR" sz="1067" b="1" dirty="0">
                <a:latin typeface="Calibri" panose="020F0502020204030204" pitchFamily="34" charset="0"/>
                <a:ea typeface="Quicksand" charset="0"/>
                <a:cs typeface="Calibri" panose="020F0502020204030204" pitchFamily="34" charset="0"/>
                <a:sym typeface="Quicksand" charset="0"/>
              </a:rPr>
              <a:t>Ε.Χ.Ε. Αγάπη! Η σύνδεση της έννοιας της αγάπης με τις έννοιες Ένστικτο, Χάος και Ελπίδα!</a:t>
            </a:r>
          </a:p>
          <a:p>
            <a:pPr marL="50797" indent="0">
              <a:spcAft>
                <a:spcPct val="0"/>
              </a:spcAft>
              <a:buNone/>
            </a:pPr>
            <a:r>
              <a:rPr lang="en-US" altLang="el-GR" sz="1067" b="1" dirty="0">
                <a:latin typeface="Calibri" panose="020F0502020204030204" pitchFamily="34" charset="0"/>
                <a:ea typeface="Quicksand" charset="0"/>
                <a:cs typeface="Calibri" panose="020F0502020204030204" pitchFamily="34" charset="0"/>
                <a:sym typeface="Quicksand" charset="0"/>
                <a:hlinkClick r:id="rId8">
                  <a:extLst>
                    <a:ext uri="{A12FA001-AC4F-418D-AE19-62706E023703}">
                      <ahyp:hlinkClr xmlns:ahyp="http://schemas.microsoft.com/office/drawing/2018/hyperlinkcolor" xmlns="" val="tx"/>
                    </a:ext>
                  </a:extLst>
                </a:hlinkClick>
              </a:rPr>
              <a:t>https://www.youtube.com/watch?v=9VLP524P7YE</a:t>
            </a:r>
            <a:r>
              <a:rPr lang="el-GR" altLang="el-GR" sz="1067" b="1" dirty="0">
                <a:latin typeface="Calibri" panose="020F0502020204030204" pitchFamily="34" charset="0"/>
                <a:ea typeface="Quicksand" charset="0"/>
                <a:cs typeface="Calibri" panose="020F0502020204030204" pitchFamily="34" charset="0"/>
                <a:sym typeface="Quicksand" charset="0"/>
              </a:rPr>
              <a:t> </a:t>
            </a:r>
            <a:endParaRPr lang="en-US" altLang="el-GR" sz="1067" b="1" dirty="0">
              <a:latin typeface="Calibri" panose="020F0502020204030204" pitchFamily="34" charset="0"/>
              <a:ea typeface="Quicksand" charset="0"/>
              <a:cs typeface="Calibri" panose="020F0502020204030204" pitchFamily="34" charset="0"/>
              <a:sym typeface="Quicksand" charset="0"/>
            </a:endParaRPr>
          </a:p>
          <a:p>
            <a:pPr marL="50797" indent="0">
              <a:spcAft>
                <a:spcPct val="0"/>
              </a:spcAft>
              <a:buNone/>
            </a:pPr>
            <a:endParaRPr lang="en-US" altLang="el-GR" sz="1067" b="1" dirty="0">
              <a:latin typeface="Calibri" panose="020F0502020204030204" pitchFamily="34" charset="0"/>
              <a:ea typeface="Quicksand" charset="0"/>
              <a:cs typeface="Calibri" panose="020F0502020204030204" pitchFamily="34" charset="0"/>
              <a:sym typeface="Quicksand" charset="0"/>
            </a:endParaRPr>
          </a:p>
          <a:p>
            <a:pPr marL="50797" indent="0">
              <a:spcAft>
                <a:spcPct val="0"/>
              </a:spcAft>
              <a:buNone/>
            </a:pPr>
            <a:endParaRPr lang="en-US" altLang="el-GR" sz="1067" b="1" dirty="0">
              <a:latin typeface="Calibri" panose="020F0502020204030204" pitchFamily="34" charset="0"/>
              <a:ea typeface="Quicksand" charset="0"/>
              <a:cs typeface="Calibri" panose="020F0502020204030204" pitchFamily="34" charset="0"/>
              <a:sym typeface="Quicksand" charset="0"/>
            </a:endParaRPr>
          </a:p>
          <a:p>
            <a:pPr marL="50797" indent="0">
              <a:spcAft>
                <a:spcPct val="0"/>
              </a:spcAft>
              <a:buNone/>
            </a:pPr>
            <a:r>
              <a:rPr lang="el-GR" altLang="el-GR" sz="1067" b="1" dirty="0">
                <a:latin typeface="Calibri" panose="020F0502020204030204" pitchFamily="34" charset="0"/>
                <a:ea typeface="Quicksand" charset="0"/>
                <a:cs typeface="Calibri" panose="020F0502020204030204" pitchFamily="34" charset="0"/>
                <a:sym typeface="Quicksand" charset="0"/>
              </a:rPr>
              <a:t>Διαδίκτυο &amp; Εφηβεία! Άραγε, Συρρίκνωση ή Επέκταση του κόσμου των παιδιών;</a:t>
            </a:r>
            <a:endParaRPr lang="en-US" altLang="el-GR" sz="1067" b="1" dirty="0">
              <a:latin typeface="Calibri" panose="020F0502020204030204" pitchFamily="34" charset="0"/>
              <a:ea typeface="Quicksand" charset="0"/>
              <a:cs typeface="Calibri" panose="020F0502020204030204" pitchFamily="34" charset="0"/>
              <a:sym typeface="Quicksand" charset="0"/>
            </a:endParaRPr>
          </a:p>
          <a:p>
            <a:pPr marL="50797" indent="0">
              <a:spcAft>
                <a:spcPct val="0"/>
              </a:spcAft>
              <a:buNone/>
            </a:pPr>
            <a:r>
              <a:rPr lang="en-US" altLang="el-GR" sz="1067" b="1" dirty="0">
                <a:latin typeface="Calibri" panose="020F0502020204030204" pitchFamily="34" charset="0"/>
                <a:ea typeface="Quicksand" charset="0"/>
                <a:cs typeface="Calibri" panose="020F0502020204030204" pitchFamily="34" charset="0"/>
                <a:sym typeface="Quicksand" charset="0"/>
                <a:hlinkClick r:id="rId9">
                  <a:extLst>
                    <a:ext uri="{A12FA001-AC4F-418D-AE19-62706E023703}">
                      <ahyp:hlinkClr xmlns:ahyp="http://schemas.microsoft.com/office/drawing/2018/hyperlinkcolor" xmlns="" val="tx"/>
                    </a:ext>
                  </a:extLst>
                </a:hlinkClick>
              </a:rPr>
              <a:t>https://www.youtube.com/watch?v=V31KLhCxhKM&amp;t=2245s</a:t>
            </a:r>
            <a:r>
              <a:rPr lang="en-US" altLang="el-GR" sz="1067" b="1" dirty="0">
                <a:latin typeface="Calibri" panose="020F0502020204030204" pitchFamily="34" charset="0"/>
                <a:ea typeface="Quicksand" charset="0"/>
                <a:cs typeface="Calibri" panose="020F0502020204030204" pitchFamily="34" charset="0"/>
                <a:sym typeface="Quicksand" charset="0"/>
              </a:rPr>
              <a:t> </a:t>
            </a:r>
          </a:p>
          <a:p>
            <a:pPr marL="50797" indent="0">
              <a:spcAft>
                <a:spcPct val="0"/>
              </a:spcAft>
              <a:buNone/>
            </a:pPr>
            <a:endParaRPr lang="en-US" altLang="el-GR" sz="1067" b="1" dirty="0">
              <a:latin typeface="Calibri" panose="020F0502020204030204" pitchFamily="34" charset="0"/>
              <a:ea typeface="Quicksand" charset="0"/>
              <a:cs typeface="Calibri" panose="020F0502020204030204" pitchFamily="34" charset="0"/>
              <a:sym typeface="Quicksand" charset="0"/>
            </a:endParaRPr>
          </a:p>
          <a:p>
            <a:pPr marL="50797" indent="0">
              <a:spcAft>
                <a:spcPct val="0"/>
              </a:spcAft>
              <a:buNone/>
            </a:pPr>
            <a:endParaRPr lang="en-US" altLang="el-GR" sz="1067" b="1" dirty="0">
              <a:latin typeface="Calibri" panose="020F0502020204030204" pitchFamily="34" charset="0"/>
              <a:ea typeface="Quicksand" charset="0"/>
              <a:cs typeface="Calibri" panose="020F0502020204030204" pitchFamily="34" charset="0"/>
              <a:sym typeface="Quicksand" charset="0"/>
            </a:endParaRPr>
          </a:p>
          <a:p>
            <a:pPr marL="50797" indent="0">
              <a:spcAft>
                <a:spcPct val="0"/>
              </a:spcAft>
              <a:buNone/>
            </a:pPr>
            <a:r>
              <a:rPr lang="el-GR" altLang="el-GR" sz="1067" b="1" dirty="0">
                <a:latin typeface="Calibri" panose="020F0502020204030204" pitchFamily="34" charset="0"/>
                <a:ea typeface="Quicksand" charset="0"/>
                <a:cs typeface="Calibri" panose="020F0502020204030204" pitchFamily="34" charset="0"/>
                <a:sym typeface="Quicksand" charset="0"/>
              </a:rPr>
              <a:t>GR -Συμβουλές Διαχείρισης ΑΓΧΟΥΣ για Γονείς και Μαθητές στις Πανελλήνιες για οικογενειακή ΕΥΕΞΙΑ!</a:t>
            </a:r>
            <a:endParaRPr lang="en-US" altLang="el-GR" sz="1067" b="1" dirty="0">
              <a:latin typeface="Calibri" panose="020F0502020204030204" pitchFamily="34" charset="0"/>
              <a:ea typeface="Quicksand" charset="0"/>
              <a:cs typeface="Calibri" panose="020F0502020204030204" pitchFamily="34" charset="0"/>
              <a:sym typeface="Quicksand" charset="0"/>
            </a:endParaRPr>
          </a:p>
          <a:p>
            <a:pPr marL="50797" indent="0">
              <a:spcAft>
                <a:spcPct val="0"/>
              </a:spcAft>
              <a:buNone/>
            </a:pPr>
            <a:r>
              <a:rPr lang="en-US" altLang="el-GR" sz="1067" b="1" u="sng" dirty="0">
                <a:latin typeface="Calibri" panose="020F0502020204030204" pitchFamily="34" charset="0"/>
                <a:ea typeface="Quicksand" charset="0"/>
                <a:cs typeface="Calibri" panose="020F0502020204030204" pitchFamily="34" charset="0"/>
                <a:sym typeface="Quicksand" charset="0"/>
              </a:rPr>
              <a:t>https://www.youtube.com/watch?v=Qiq6OVSdMNM&amp;t=575s </a:t>
            </a:r>
          </a:p>
        </p:txBody>
      </p:sp>
      <p:pic>
        <p:nvPicPr>
          <p:cNvPr id="40965" name="Εικόνα 4">
            <a:extLst>
              <a:ext uri="{FF2B5EF4-FFF2-40B4-BE49-F238E27FC236}">
                <a16:creationId xmlns:a16="http://schemas.microsoft.com/office/drawing/2014/main" xmlns="" id="{58A02915-D901-D916-240E-6BB8E1B35B6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20202" y="793635"/>
            <a:ext cx="3191933" cy="179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Εικόνα 6">
            <a:extLst>
              <a:ext uri="{FF2B5EF4-FFF2-40B4-BE49-F238E27FC236}">
                <a16:creationId xmlns:a16="http://schemas.microsoft.com/office/drawing/2014/main" xmlns="" id="{E6AEFCBE-C677-86F4-DCC9-1FE66E3B102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39469" y="4903976"/>
            <a:ext cx="320463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Εικόνα 2" descr="Εικόνα που περιέχει άνδρας, τοίχος, άτομο, εσωτερικό&#10;&#10;Περιγραφή που δημιουργήθηκε αυτόματα">
            <a:extLst>
              <a:ext uri="{FF2B5EF4-FFF2-40B4-BE49-F238E27FC236}">
                <a16:creationId xmlns:a16="http://schemas.microsoft.com/office/drawing/2014/main" xmlns="" id="{8EB0F74F-56D1-0405-E353-621D8092903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20202" y="2805458"/>
            <a:ext cx="3191933" cy="179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Εικόνα 1" descr="Εικόνα που περιέχει λογότυπο, σύμβολο, γραφικά, κόκκινο&#10;&#10;Περιγραφή που δημιουργήθηκε αυτόματα">
            <a:extLst>
              <a:ext uri="{FF2B5EF4-FFF2-40B4-BE49-F238E27FC236}">
                <a16:creationId xmlns:a16="http://schemas.microsoft.com/office/drawing/2014/main" xmlns="" id="{C19833B5-C6B6-1D56-1655-C719C68DB650}"/>
              </a:ext>
            </a:extLst>
          </p:cNvPr>
          <p:cNvPicPr>
            <a:picLocks noChangeAspect="1"/>
          </p:cNvPicPr>
          <p:nvPr/>
        </p:nvPicPr>
        <p:blipFill>
          <a:blip r:embed="rId13"/>
          <a:stretch>
            <a:fillRect/>
          </a:stretch>
        </p:blipFill>
        <p:spPr>
          <a:xfrm>
            <a:off x="6862009" y="85749"/>
            <a:ext cx="452669" cy="452669"/>
          </a:xfrm>
          <a:prstGeom prst="rect">
            <a:avLst/>
          </a:prstGeom>
        </p:spPr>
      </p:pic>
      <p:sp>
        <p:nvSpPr>
          <p:cNvPr id="3" name="TextBox 2">
            <a:extLst>
              <a:ext uri="{FF2B5EF4-FFF2-40B4-BE49-F238E27FC236}">
                <a16:creationId xmlns:a16="http://schemas.microsoft.com/office/drawing/2014/main" xmlns="" id="{25914D02-E979-0852-0E59-844A70C04EA5}"/>
              </a:ext>
            </a:extLst>
          </p:cNvPr>
          <p:cNvSpPr txBox="1"/>
          <p:nvPr/>
        </p:nvSpPr>
        <p:spPr>
          <a:xfrm>
            <a:off x="7152117" y="85749"/>
            <a:ext cx="5039884"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The School of Body Language in Public Speaking </a:t>
            </a:r>
            <a:endParaRPr lang="el-GR" b="1" dirty="0">
              <a:latin typeface="Calibri" panose="020F0502020204030204" pitchFamily="34" charset="0"/>
              <a:cs typeface="Calibri" panose="020F0502020204030204" pitchFamily="34" charset="0"/>
            </a:endParaRPr>
          </a:p>
        </p:txBody>
      </p:sp>
      <p:pic>
        <p:nvPicPr>
          <p:cNvPr id="5" name="Εικόνα 4"/>
          <p:cNvPicPr>
            <a:picLocks noChangeAspect="1"/>
          </p:cNvPicPr>
          <p:nvPr/>
        </p:nvPicPr>
        <p:blipFill>
          <a:blip r:embed="rId14"/>
          <a:stretch>
            <a:fillRect/>
          </a:stretch>
        </p:blipFill>
        <p:spPr>
          <a:xfrm>
            <a:off x="6177103" y="3438525"/>
            <a:ext cx="1552840" cy="1544623"/>
          </a:xfrm>
          <a:prstGeom prst="rect">
            <a:avLst/>
          </a:prstGeom>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9D0E47E-D228-15EB-5886-33E9AA181D03}"/>
              </a:ext>
            </a:extLst>
          </p:cNvPr>
          <p:cNvSpPr>
            <a:spLocks noGrp="1"/>
          </p:cNvSpPr>
          <p:nvPr>
            <p:ph type="title"/>
          </p:nvPr>
        </p:nvSpPr>
        <p:spPr>
          <a:xfrm>
            <a:off x="1307632" y="2229956"/>
            <a:ext cx="5000318" cy="2054055"/>
          </a:xfrm>
        </p:spPr>
        <p:txBody>
          <a:bodyPr>
            <a:normAutofit fontScale="90000"/>
          </a:bodyPr>
          <a:lstStyle/>
          <a:p>
            <a:r>
              <a:rPr lang="el-GR" i="1" dirty="0"/>
              <a:t>“Προσωπικό </a:t>
            </a:r>
            <a:r>
              <a:rPr lang="el-GR" i="1" dirty="0" err="1"/>
              <a:t>brand</a:t>
            </a:r>
            <a:r>
              <a:rPr lang="el-GR" i="1" dirty="0"/>
              <a:t> </a:t>
            </a:r>
            <a:r>
              <a:rPr lang="en-US" i="1" dirty="0"/>
              <a:t>name</a:t>
            </a:r>
            <a:r>
              <a:rPr lang="el-GR" i="1" dirty="0"/>
              <a:t> είναι αυτά που λένε οι άλλοι για σένα όταν βγεις από το δωμάτιο”</a:t>
            </a:r>
            <a:endParaRPr lang="en-US" i="1" dirty="0"/>
          </a:p>
        </p:txBody>
      </p:sp>
      <p:pic>
        <p:nvPicPr>
          <p:cNvPr id="5" name="Εικόνα 4" descr="Εικόνα που περιέχει άτομο, ανθρώπινο πρόσωπο, ρουχισμός, χαμόγελο&#10;&#10;Περιγραφή που δημιουργήθηκε αυτόματα">
            <a:extLst>
              <a:ext uri="{FF2B5EF4-FFF2-40B4-BE49-F238E27FC236}">
                <a16:creationId xmlns:a16="http://schemas.microsoft.com/office/drawing/2014/main" xmlns="" id="{B783BC44-E82A-C0F8-C44E-C5727C75488E}"/>
              </a:ext>
            </a:extLst>
          </p:cNvPr>
          <p:cNvPicPr>
            <a:picLocks noChangeAspect="1"/>
          </p:cNvPicPr>
          <p:nvPr/>
        </p:nvPicPr>
        <p:blipFill>
          <a:blip r:embed="rId2"/>
          <a:stretch>
            <a:fillRect/>
          </a:stretch>
        </p:blipFill>
        <p:spPr>
          <a:xfrm>
            <a:off x="7133376" y="1351984"/>
            <a:ext cx="3810000" cy="3810000"/>
          </a:xfrm>
          <a:prstGeom prst="rect">
            <a:avLst/>
          </a:prstGeom>
        </p:spPr>
      </p:pic>
      <p:sp>
        <p:nvSpPr>
          <p:cNvPr id="12" name="TextBox 11">
            <a:extLst>
              <a:ext uri="{FF2B5EF4-FFF2-40B4-BE49-F238E27FC236}">
                <a16:creationId xmlns:a16="http://schemas.microsoft.com/office/drawing/2014/main" xmlns="" id="{A15A51BF-6C6E-DF1D-6CD9-C96AE98FB457}"/>
              </a:ext>
            </a:extLst>
          </p:cNvPr>
          <p:cNvSpPr txBox="1"/>
          <p:nvPr/>
        </p:nvSpPr>
        <p:spPr>
          <a:xfrm>
            <a:off x="6835366" y="5920966"/>
            <a:ext cx="4415069"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Jeff Bezos – Amazon Founder</a:t>
            </a:r>
            <a:r>
              <a:rPr lang="el-GR"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&amp; CEO</a:t>
            </a:r>
            <a:endParaRPr lang="el-G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2118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58D87260-8B86-16DD-D343-97326DDA4451}"/>
              </a:ext>
            </a:extLst>
          </p:cNvPr>
          <p:cNvSpPr>
            <a:spLocks noGrp="1"/>
          </p:cNvSpPr>
          <p:nvPr>
            <p:ph type="title"/>
          </p:nvPr>
        </p:nvSpPr>
        <p:spPr>
          <a:xfrm>
            <a:off x="1455583" y="737115"/>
            <a:ext cx="4640418" cy="5407091"/>
          </a:xfrm>
        </p:spPr>
        <p:txBody>
          <a:bodyPr>
            <a:normAutofit/>
          </a:bodyPr>
          <a:lstStyle/>
          <a:p>
            <a:pPr algn="ctr">
              <a:lnSpc>
                <a:spcPct val="150000"/>
              </a:lnSpc>
            </a:pPr>
            <a:r>
              <a:rPr lang="el-GR" sz="1600" dirty="0">
                <a:latin typeface="Calibri" panose="020F0502020204030204" pitchFamily="34" charset="0"/>
                <a:cs typeface="Calibri" panose="020F0502020204030204" pitchFamily="34" charset="0"/>
              </a:rPr>
              <a:t>Το προσωπικό </a:t>
            </a:r>
            <a:r>
              <a:rPr lang="el-GR" sz="1600" b="1" spc="300" dirty="0" err="1">
                <a:latin typeface="Calibri" panose="020F0502020204030204" pitchFamily="34" charset="0"/>
                <a:cs typeface="Calibri" panose="020F0502020204030204" pitchFamily="34" charset="0"/>
              </a:rPr>
              <a:t>brand</a:t>
            </a:r>
            <a:r>
              <a:rPr lang="el-GR" sz="1600" b="1" spc="300" dirty="0">
                <a:latin typeface="Calibri" panose="020F0502020204030204" pitchFamily="34" charset="0"/>
                <a:cs typeface="Calibri" panose="020F0502020204030204" pitchFamily="34" charset="0"/>
              </a:rPr>
              <a:t> </a:t>
            </a:r>
            <a:r>
              <a:rPr lang="el-GR" sz="1600" b="1" spc="300" dirty="0" err="1">
                <a:latin typeface="Calibri" panose="020F0502020204030204" pitchFamily="34" charset="0"/>
                <a:cs typeface="Calibri" panose="020F0502020204030204" pitchFamily="34" charset="0"/>
              </a:rPr>
              <a:t>name</a:t>
            </a:r>
            <a:r>
              <a:rPr lang="el-GR" sz="1600" b="1" spc="300" dirty="0">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αναφέρεται στην </a:t>
            </a:r>
            <a:r>
              <a:rPr lang="el-GR" sz="1600" b="1" dirty="0">
                <a:latin typeface="Calibri" panose="020F0502020204030204" pitchFamily="34" charset="0"/>
                <a:cs typeface="Calibri" panose="020F0502020204030204" pitchFamily="34" charset="0"/>
              </a:rPr>
              <a:t>εικόνα </a:t>
            </a:r>
            <a:r>
              <a:rPr lang="el-GR" sz="1600" dirty="0">
                <a:latin typeface="Calibri" panose="020F0502020204030204" pitchFamily="34" charset="0"/>
                <a:cs typeface="Calibri" panose="020F0502020204030204" pitchFamily="34" charset="0"/>
              </a:rPr>
              <a:t>και τη </a:t>
            </a:r>
            <a:r>
              <a:rPr lang="el-GR" sz="1600" b="1" dirty="0">
                <a:latin typeface="Calibri" panose="020F0502020204030204" pitchFamily="34" charset="0"/>
                <a:cs typeface="Calibri" panose="020F0502020204030204" pitchFamily="34" charset="0"/>
              </a:rPr>
              <a:t>φήμη</a:t>
            </a:r>
            <a:r>
              <a:rPr lang="el-GR" sz="1600" dirty="0">
                <a:latin typeface="Calibri" panose="020F0502020204030204" pitchFamily="34" charset="0"/>
                <a:cs typeface="Calibri" panose="020F0502020204030204" pitchFamily="34" charset="0"/>
              </a:rPr>
              <a:t> που δημιουργείς και προβάλλεις για τον εαυτό σου στον επαγγελματικό και κοινωνικό χώρο. </a:t>
            </a: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A</a:t>
            </a:r>
            <a:r>
              <a:rPr lang="el-GR" sz="1600" dirty="0" err="1">
                <a:latin typeface="Calibri" panose="020F0502020204030204" pitchFamily="34" charset="0"/>
                <a:cs typeface="Calibri" panose="020F0502020204030204" pitchFamily="34" charset="0"/>
              </a:rPr>
              <a:t>ναδεικνύει</a:t>
            </a:r>
            <a:r>
              <a:rPr lang="el-GR" sz="1600" dirty="0">
                <a:latin typeface="Calibri" panose="020F0502020204030204" pitchFamily="34" charset="0"/>
                <a:cs typeface="Calibri" panose="020F0502020204030204" pitchFamily="34" charset="0"/>
              </a:rPr>
              <a:t> την </a:t>
            </a:r>
            <a:r>
              <a:rPr lang="el-GR" sz="1600" b="1" dirty="0">
                <a:latin typeface="Calibri" panose="020F0502020204030204" pitchFamily="34" charset="0"/>
                <a:cs typeface="Calibri" panose="020F0502020204030204" pitchFamily="34" charset="0"/>
              </a:rPr>
              <a:t>ταυτότητά</a:t>
            </a:r>
            <a:r>
              <a:rPr lang="el-GR" sz="1600" dirty="0">
                <a:latin typeface="Calibri" panose="020F0502020204030204" pitchFamily="34" charset="0"/>
                <a:cs typeface="Calibri" panose="020F0502020204030204" pitchFamily="34" charset="0"/>
              </a:rPr>
              <a:t> σου, τις </a:t>
            </a:r>
            <a:r>
              <a:rPr lang="el-GR" sz="1600" b="1" dirty="0">
                <a:latin typeface="Calibri" panose="020F0502020204030204" pitchFamily="34" charset="0"/>
                <a:cs typeface="Calibri" panose="020F0502020204030204" pitchFamily="34" charset="0"/>
              </a:rPr>
              <a:t>αξίες</a:t>
            </a:r>
            <a:r>
              <a:rPr lang="el-GR" sz="1600" dirty="0">
                <a:latin typeface="Calibri" panose="020F0502020204030204" pitchFamily="34" charset="0"/>
                <a:cs typeface="Calibri" panose="020F0502020204030204" pitchFamily="34" charset="0"/>
              </a:rPr>
              <a:t> σου και</a:t>
            </a:r>
            <a:r>
              <a:rPr lang="en-US" sz="1600" dirty="0">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περιλαμβάνει τις </a:t>
            </a:r>
            <a:r>
              <a:rPr lang="el-GR" sz="1600" b="1" dirty="0">
                <a:latin typeface="Calibri" panose="020F0502020204030204" pitchFamily="34" charset="0"/>
                <a:cs typeface="Calibri" panose="020F0502020204030204" pitchFamily="34" charset="0"/>
              </a:rPr>
              <a:t>δεξιότητές</a:t>
            </a:r>
            <a:r>
              <a:rPr lang="el-GR" sz="1600" dirty="0">
                <a:latin typeface="Calibri" panose="020F0502020204030204" pitchFamily="34" charset="0"/>
                <a:cs typeface="Calibri" panose="020F0502020204030204" pitchFamily="34" charset="0"/>
              </a:rPr>
              <a:t> σου, τις </a:t>
            </a:r>
            <a:r>
              <a:rPr lang="el-GR" sz="1600" b="1" dirty="0">
                <a:latin typeface="Calibri" panose="020F0502020204030204" pitchFamily="34" charset="0"/>
                <a:cs typeface="Calibri" panose="020F0502020204030204" pitchFamily="34" charset="0"/>
              </a:rPr>
              <a:t>εμπειρίες</a:t>
            </a:r>
            <a:r>
              <a:rPr lang="el-GR" sz="1600" dirty="0">
                <a:latin typeface="Calibri" panose="020F0502020204030204" pitchFamily="34" charset="0"/>
                <a:cs typeface="Calibri" panose="020F0502020204030204" pitchFamily="34" charset="0"/>
              </a:rPr>
              <a:t> σου και τον τρόπο με τον οποίο επικοινωνείς αυτά τα στοιχεία στους άλλους αναδεικνύοντας τη μοναδικότητά σου !</a:t>
            </a:r>
            <a:endParaRPr lang="en-US" sz="1600" dirty="0">
              <a:latin typeface="Calibri" panose="020F0502020204030204" pitchFamily="34" charset="0"/>
              <a:cs typeface="Calibri" panose="020F0502020204030204" pitchFamily="34" charset="0"/>
            </a:endParaRPr>
          </a:p>
        </p:txBody>
      </p:sp>
      <p:pic>
        <p:nvPicPr>
          <p:cNvPr id="5" name="Θέση εικόνας 4" descr="Εικόνα που περιέχει αξεσουάρ μόδας, αλυσίδα, κοσμήματα, μόδα&#10;&#10;Περιγραφή που δημιουργήθηκε αυτόματα">
            <a:extLst>
              <a:ext uri="{FF2B5EF4-FFF2-40B4-BE49-F238E27FC236}">
                <a16:creationId xmlns:a16="http://schemas.microsoft.com/office/drawing/2014/main" xmlns="" id="{D6A05F4F-90DC-7B40-4017-D9EB7A2EC488}"/>
              </a:ext>
            </a:extLst>
          </p:cNvPr>
          <p:cNvPicPr>
            <a:picLocks noGrp="1" noChangeAspect="1"/>
          </p:cNvPicPr>
          <p:nvPr>
            <p:ph sz="quarter" idx="12"/>
          </p:nvPr>
        </p:nvPicPr>
        <p:blipFill>
          <a:blip r:embed="rId2"/>
          <a:srcRect l="14114" r="3594" b="2"/>
          <a:stretch/>
        </p:blipFill>
        <p:spPr>
          <a:xfrm>
            <a:off x="6388461" y="737115"/>
            <a:ext cx="4449712" cy="5407091"/>
          </a:xfrm>
          <a:noFill/>
        </p:spPr>
      </p:pic>
    </p:spTree>
    <p:extLst>
      <p:ext uri="{BB962C8B-B14F-4D97-AF65-F5344CB8AC3E}">
        <p14:creationId xmlns:p14="http://schemas.microsoft.com/office/powerpoint/2010/main" val="3208047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D97761-0B88-A5E8-0B78-C39173D05F4D}"/>
              </a:ext>
            </a:extLst>
          </p:cNvPr>
          <p:cNvSpPr>
            <a:spLocks noGrp="1"/>
          </p:cNvSpPr>
          <p:nvPr>
            <p:ph type="title"/>
          </p:nvPr>
        </p:nvSpPr>
        <p:spPr>
          <a:xfrm>
            <a:off x="1004935" y="737115"/>
            <a:ext cx="5091066" cy="5407091"/>
          </a:xfrm>
        </p:spPr>
        <p:txBody>
          <a:bodyPr>
            <a:normAutofit/>
          </a:bodyPr>
          <a:lstStyle/>
          <a:p>
            <a:r>
              <a:rPr lang="en-US" sz="2800">
                <a:solidFill>
                  <a:schemeClr val="bg1"/>
                </a:solidFill>
                <a:highlight>
                  <a:srgbClr val="008080"/>
                </a:highlight>
              </a:rPr>
              <a:t>“Brand name”: </a:t>
            </a:r>
            <a:r>
              <a:rPr lang="el-GR" sz="2800">
                <a:solidFill>
                  <a:schemeClr val="bg1"/>
                </a:solidFill>
                <a:highlight>
                  <a:srgbClr val="008080"/>
                </a:highlight>
              </a:rPr>
              <a:t>είναι όλα εσύ </a:t>
            </a:r>
            <a:r>
              <a:rPr lang="el-GR" sz="2400">
                <a:solidFill>
                  <a:schemeClr val="bg1"/>
                </a:solidFill>
                <a:highlight>
                  <a:srgbClr val="008080"/>
                </a:highlight>
              </a:rPr>
              <a:t>!</a:t>
            </a:r>
            <a:endParaRPr lang="en-US" sz="2400" dirty="0">
              <a:solidFill>
                <a:schemeClr val="bg1"/>
              </a:solidFill>
              <a:highlight>
                <a:srgbClr val="008080"/>
              </a:highlight>
            </a:endParaRPr>
          </a:p>
        </p:txBody>
      </p:sp>
      <p:sp>
        <p:nvSpPr>
          <p:cNvPr id="3" name="Content Placeholder 2">
            <a:extLst>
              <a:ext uri="{FF2B5EF4-FFF2-40B4-BE49-F238E27FC236}">
                <a16:creationId xmlns:a16="http://schemas.microsoft.com/office/drawing/2014/main" xmlns="" id="{02BA04E6-CD61-B962-4287-DEC1993C32D6}"/>
              </a:ext>
            </a:extLst>
          </p:cNvPr>
          <p:cNvSpPr>
            <a:spLocks noGrp="1"/>
          </p:cNvSpPr>
          <p:nvPr>
            <p:ph sz="quarter" idx="12"/>
          </p:nvPr>
        </p:nvSpPr>
        <p:spPr>
          <a:xfrm>
            <a:off x="6388461" y="737115"/>
            <a:ext cx="4449712" cy="5407091"/>
          </a:xfrm>
        </p:spPr>
        <p:txBody>
          <a:bodyPr/>
          <a:lstStyle/>
          <a:p>
            <a:r>
              <a:rPr lang="el-GR" dirty="0">
                <a:latin typeface="Calibri" panose="020F0502020204030204" pitchFamily="34" charset="0"/>
                <a:cs typeface="Calibri" panose="020F0502020204030204" pitchFamily="34" charset="0"/>
              </a:rPr>
              <a:t>Πτυχία</a:t>
            </a:r>
          </a:p>
          <a:p>
            <a:r>
              <a:rPr lang="el-GR" dirty="0">
                <a:latin typeface="Calibri" panose="020F0502020204030204" pitchFamily="34" charset="0"/>
                <a:cs typeface="Calibri" panose="020F0502020204030204" pitchFamily="34" charset="0"/>
              </a:rPr>
              <a:t>Πτυχιακή εργασία</a:t>
            </a:r>
            <a:endParaRPr lang="en-US" dirty="0">
              <a:latin typeface="Calibri" panose="020F0502020204030204" pitchFamily="34" charset="0"/>
              <a:cs typeface="Calibri" panose="020F0502020204030204" pitchFamily="34" charset="0"/>
            </a:endParaRPr>
          </a:p>
          <a:p>
            <a:r>
              <a:rPr lang="el-GR" dirty="0">
                <a:latin typeface="Calibri" panose="020F0502020204030204" pitchFamily="34" charset="0"/>
                <a:cs typeface="Calibri" panose="020F0502020204030204" pitchFamily="34" charset="0"/>
              </a:rPr>
              <a:t>Εργασιακή εμπειρία</a:t>
            </a:r>
            <a:endParaRPr lang="en-US" dirty="0">
              <a:latin typeface="Calibri" panose="020F0502020204030204" pitchFamily="34" charset="0"/>
              <a:cs typeface="Calibri" panose="020F0502020204030204" pitchFamily="34" charset="0"/>
            </a:endParaRPr>
          </a:p>
          <a:p>
            <a:r>
              <a:rPr lang="el-GR" dirty="0">
                <a:latin typeface="Calibri" panose="020F0502020204030204" pitchFamily="34" charset="0"/>
                <a:cs typeface="Calibri" panose="020F0502020204030204" pitchFamily="34" charset="0"/>
              </a:rPr>
              <a:t>Χόμπι</a:t>
            </a:r>
            <a:endParaRPr lang="en-US" dirty="0">
              <a:latin typeface="Calibri" panose="020F0502020204030204" pitchFamily="34" charset="0"/>
              <a:cs typeface="Calibri" panose="020F0502020204030204" pitchFamily="34" charset="0"/>
            </a:endParaRPr>
          </a:p>
          <a:p>
            <a:r>
              <a:rPr lang="el-GR" dirty="0">
                <a:latin typeface="Calibri" panose="020F0502020204030204" pitchFamily="34" charset="0"/>
                <a:cs typeface="Calibri" panose="020F0502020204030204" pitchFamily="34" charset="0"/>
              </a:rPr>
              <a:t>Εθελοντική εργασία</a:t>
            </a:r>
          </a:p>
          <a:p>
            <a:r>
              <a:rPr lang="el-GR" dirty="0">
                <a:latin typeface="Calibri" panose="020F0502020204030204" pitchFamily="34" charset="0"/>
                <a:cs typeface="Calibri" panose="020F0502020204030204" pitchFamily="34" charset="0"/>
              </a:rPr>
              <a:t>Ταξίδια</a:t>
            </a:r>
            <a:endParaRPr lang="en-US" dirty="0">
              <a:latin typeface="Calibri" panose="020F0502020204030204" pitchFamily="34" charset="0"/>
              <a:cs typeface="Calibri" panose="020F0502020204030204" pitchFamily="34" charset="0"/>
            </a:endParaRPr>
          </a:p>
          <a:p>
            <a:r>
              <a:rPr lang="el-GR" dirty="0">
                <a:latin typeface="Calibri" panose="020F0502020204030204" pitchFamily="34" charset="0"/>
                <a:cs typeface="Calibri" panose="020F0502020204030204" pitchFamily="34" charset="0"/>
              </a:rPr>
              <a:t>Επιλογές ζωής</a:t>
            </a:r>
          </a:p>
          <a:p>
            <a:r>
              <a:rPr lang="el-GR" dirty="0">
                <a:latin typeface="Calibri" panose="020F0502020204030204" pitchFamily="34" charset="0"/>
                <a:cs typeface="Calibri" panose="020F0502020204030204" pitchFamily="34" charset="0"/>
              </a:rPr>
              <a:t>Χαρακτηριστικά προσωπικότητας </a:t>
            </a:r>
            <a:r>
              <a:rPr lang="el-GR" sz="1400" dirty="0">
                <a:latin typeface="Calibri" panose="020F0502020204030204" pitchFamily="34" charset="0"/>
                <a:cs typeface="Calibri" panose="020F0502020204030204" pitchFamily="34" charset="0"/>
              </a:rPr>
              <a:t>(εργασιακό ήθος, δημιουργικότητα, κα.)</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7455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xmlns="" id="{5AC233DE-8905-2B75-1EEA-3D149359FD93}"/>
              </a:ext>
            </a:extLst>
          </p:cNvPr>
          <p:cNvSpPr>
            <a:spLocks noGrp="1"/>
          </p:cNvSpPr>
          <p:nvPr>
            <p:ph type="title"/>
          </p:nvPr>
        </p:nvSpPr>
        <p:spPr>
          <a:xfrm>
            <a:off x="1353827" y="3508311"/>
            <a:ext cx="9923770" cy="1438762"/>
          </a:xfrm>
        </p:spPr>
        <p:txBody>
          <a:bodyPr>
            <a:normAutofit/>
          </a:bodyPr>
          <a:lstStyle/>
          <a:p>
            <a:r>
              <a:rPr lang="en-US" sz="2200" dirty="0"/>
              <a:t>The Jobvite Recruiter Nation Survey 2023.</a:t>
            </a:r>
            <a:br>
              <a:rPr lang="en-US" sz="2200" dirty="0"/>
            </a:br>
            <a:r>
              <a:rPr lang="en-US" sz="1200" dirty="0">
                <a:hlinkClick r:id="rId2"/>
              </a:rPr>
              <a:t>https://pages.jobvite.com/rs/659-JST-226/images/2023-10-Jobvite-The-Latest-Talent-Acquisition-and-Recruiting-Benchmarks.pdf?version=0</a:t>
            </a:r>
            <a:r>
              <a:rPr lang="en-US" sz="1200" dirty="0"/>
              <a:t> </a:t>
            </a:r>
          </a:p>
        </p:txBody>
      </p:sp>
      <p:pic>
        <p:nvPicPr>
          <p:cNvPr id="6" name="Θέση περιεχομένου 5" descr="Εικόνα που περιέχει κείμενο, στιγμιότυπο οθόνης, γραμματοσειρά, σχεδίαση&#10;&#10;Περιγραφή που δημιουργήθηκε αυτόματα">
            <a:extLst>
              <a:ext uri="{FF2B5EF4-FFF2-40B4-BE49-F238E27FC236}">
                <a16:creationId xmlns:a16="http://schemas.microsoft.com/office/drawing/2014/main" xmlns="" id="{5773EEDF-E4D3-75DC-00AC-865D4DEF7362}"/>
              </a:ext>
            </a:extLst>
          </p:cNvPr>
          <p:cNvPicPr>
            <a:picLocks noGrp="1" noChangeAspect="1"/>
          </p:cNvPicPr>
          <p:nvPr>
            <p:ph type="pic" sz="quarter" idx="13"/>
          </p:nvPr>
        </p:nvPicPr>
        <p:blipFill>
          <a:blip r:embed="rId3"/>
          <a:stretch/>
        </p:blipFill>
        <p:spPr>
          <a:xfrm>
            <a:off x="1162785" y="0"/>
            <a:ext cx="9867625" cy="3429000"/>
          </a:xfrm>
          <a:noFill/>
        </p:spPr>
      </p:pic>
      <p:sp>
        <p:nvSpPr>
          <p:cNvPr id="4" name="Θέση αριθμού διαφάνειας 3" hidden="1">
            <a:extLst>
              <a:ext uri="{FF2B5EF4-FFF2-40B4-BE49-F238E27FC236}">
                <a16:creationId xmlns:a16="http://schemas.microsoft.com/office/drawing/2014/main" xmlns="" id="{C7335729-D200-68BC-28DA-F75E7CB0CB90}"/>
              </a:ext>
            </a:extLst>
          </p:cNvPr>
          <p:cNvSpPr>
            <a:spLocks noGrp="1"/>
          </p:cNvSpPr>
          <p:nvPr>
            <p:ph type="sldNum" sz="quarter" idx="4294967295"/>
          </p:nvPr>
        </p:nvSpPr>
        <p:spPr>
          <a:xfrm>
            <a:off x="412136" y="5943601"/>
            <a:ext cx="968983" cy="651912"/>
          </a:xfrm>
        </p:spPr>
        <p:txBody>
          <a:bodyPr/>
          <a:lstStyle/>
          <a:p>
            <a:pPr>
              <a:spcAft>
                <a:spcPts val="600"/>
              </a:spcAft>
            </a:pPr>
            <a:fld id="{18D65601-5AE2-46FC-B138-694DDD2B510D}" type="slidenum">
              <a:rPr lang="en-US" smtClean="0"/>
              <a:pPr>
                <a:spcAft>
                  <a:spcPts val="600"/>
                </a:spcAft>
              </a:pPr>
              <a:t>5</a:t>
            </a:fld>
            <a:endParaRPr lang="en-US"/>
          </a:p>
        </p:txBody>
      </p:sp>
    </p:spTree>
    <p:extLst>
      <p:ext uri="{BB962C8B-B14F-4D97-AF65-F5344CB8AC3E}">
        <p14:creationId xmlns:p14="http://schemas.microsoft.com/office/powerpoint/2010/main" val="230880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4C0FEFBF-60FD-0161-6F6E-89EE39389CEE}"/>
              </a:ext>
            </a:extLst>
          </p:cNvPr>
          <p:cNvSpPr>
            <a:spLocks noGrp="1"/>
          </p:cNvSpPr>
          <p:nvPr>
            <p:ph type="title"/>
          </p:nvPr>
        </p:nvSpPr>
        <p:spPr>
          <a:xfrm>
            <a:off x="1390041" y="4847687"/>
            <a:ext cx="9923770" cy="1438762"/>
          </a:xfrm>
        </p:spPr>
        <p:txBody>
          <a:bodyPr/>
          <a:lstStyle/>
          <a:p>
            <a:pPr algn="ctr"/>
            <a:r>
              <a:rPr lang="el-GR" i="1" dirty="0"/>
              <a:t>Βήματα για να διαμορφώσω το προσωπικό μου </a:t>
            </a:r>
            <a:r>
              <a:rPr lang="en-US" i="1" dirty="0"/>
              <a:t>“brand name”…</a:t>
            </a:r>
            <a:endParaRPr lang="en-ZA" i="1" dirty="0"/>
          </a:p>
        </p:txBody>
      </p:sp>
      <p:pic>
        <p:nvPicPr>
          <p:cNvPr id="3" name="Εικόνα 2" descr="Εικόνα που περιέχει εξωτερικός χώρος/ύπαιθρος, σύννεφο, ουρανός, φύση&#10;&#10;Περιγραφή που δημιουργήθηκε αυτόματα">
            <a:extLst>
              <a:ext uri="{FF2B5EF4-FFF2-40B4-BE49-F238E27FC236}">
                <a16:creationId xmlns:a16="http://schemas.microsoft.com/office/drawing/2014/main" xmlns="" id="{CE27FE25-C9E6-20EF-2167-C46D945111EB}"/>
              </a:ext>
            </a:extLst>
          </p:cNvPr>
          <p:cNvPicPr>
            <a:picLocks noChangeAspect="1"/>
          </p:cNvPicPr>
          <p:nvPr/>
        </p:nvPicPr>
        <p:blipFill>
          <a:blip r:embed="rId2"/>
          <a:stretch>
            <a:fillRect/>
          </a:stretch>
        </p:blipFill>
        <p:spPr>
          <a:xfrm>
            <a:off x="3204930" y="0"/>
            <a:ext cx="6081035" cy="4052440"/>
          </a:xfrm>
          <a:prstGeom prst="rect">
            <a:avLst/>
          </a:prstGeom>
          <a:ln>
            <a:noFill/>
          </a:ln>
          <a:effectLst>
            <a:softEdge rad="112500"/>
          </a:effectLst>
        </p:spPr>
      </p:pic>
    </p:spTree>
    <p:extLst>
      <p:ext uri="{BB962C8B-B14F-4D97-AF65-F5344CB8AC3E}">
        <p14:creationId xmlns:p14="http://schemas.microsoft.com/office/powerpoint/2010/main" val="3421680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xmlns="" id="{50421A65-449E-BB23-D0A2-389ED8B131B4}"/>
              </a:ext>
            </a:extLst>
          </p:cNvPr>
          <p:cNvSpPr>
            <a:spLocks noGrp="1"/>
          </p:cNvSpPr>
          <p:nvPr>
            <p:ph type="title"/>
          </p:nvPr>
        </p:nvSpPr>
        <p:spPr>
          <a:xfrm>
            <a:off x="1455583" y="737115"/>
            <a:ext cx="4640418" cy="5407091"/>
          </a:xfrm>
        </p:spPr>
        <p:txBody>
          <a:bodyPr anchor="ctr">
            <a:normAutofit/>
          </a:bodyPr>
          <a:lstStyle/>
          <a:p>
            <a:r>
              <a:rPr lang="el-GR" sz="2300" i="1" dirty="0" smtClean="0">
                <a:latin typeface="Calibri" panose="020F0502020204030204" pitchFamily="34" charset="0"/>
                <a:cs typeface="Calibri" panose="020F0502020204030204" pitchFamily="34" charset="0"/>
              </a:rPr>
              <a:t>«Ποιος </a:t>
            </a:r>
            <a:r>
              <a:rPr lang="el-GR" sz="2300" i="1" dirty="0">
                <a:latin typeface="Calibri" panose="020F0502020204030204" pitchFamily="34" charset="0"/>
                <a:cs typeface="Calibri" panose="020F0502020204030204" pitchFamily="34" charset="0"/>
              </a:rPr>
              <a:t>είμαι</a:t>
            </a:r>
            <a:r>
              <a:rPr lang="el-GR" sz="2300" i="1" dirty="0" smtClean="0">
                <a:latin typeface="Calibri" panose="020F0502020204030204" pitchFamily="34" charset="0"/>
                <a:cs typeface="Calibri" panose="020F0502020204030204" pitchFamily="34" charset="0"/>
              </a:rPr>
              <a:t>;»</a:t>
            </a:r>
            <a:endParaRPr lang="el-GR" sz="2300" i="1" dirty="0">
              <a:latin typeface="Calibri" panose="020F0502020204030204" pitchFamily="34" charset="0"/>
              <a:cs typeface="Calibri" panose="020F0502020204030204" pitchFamily="34" charset="0"/>
            </a:endParaRPr>
          </a:p>
          <a:p>
            <a:endParaRPr lang="el-GR" sz="2300" i="1" dirty="0">
              <a:latin typeface="Calibri" panose="020F0502020204030204" pitchFamily="34" charset="0"/>
              <a:cs typeface="Calibri" panose="020F0502020204030204" pitchFamily="34" charset="0"/>
            </a:endParaRPr>
          </a:p>
          <a:p>
            <a:r>
              <a:rPr lang="el-GR" sz="2300" i="1" dirty="0" smtClean="0">
                <a:latin typeface="Calibri" panose="020F0502020204030204" pitchFamily="34" charset="0"/>
                <a:cs typeface="Calibri" panose="020F0502020204030204" pitchFamily="34" charset="0"/>
              </a:rPr>
              <a:t>«Ποια </a:t>
            </a:r>
            <a:r>
              <a:rPr lang="el-GR" sz="2300" i="1" dirty="0">
                <a:latin typeface="Calibri" panose="020F0502020204030204" pitchFamily="34" charset="0"/>
                <a:cs typeface="Calibri" panose="020F0502020204030204" pitchFamily="34" charset="0"/>
              </a:rPr>
              <a:t>τα χαρακτηριστικά μου</a:t>
            </a:r>
            <a:r>
              <a:rPr lang="el-GR" sz="2300" i="1" dirty="0" smtClean="0">
                <a:latin typeface="Calibri" panose="020F0502020204030204" pitchFamily="34" charset="0"/>
                <a:cs typeface="Calibri" panose="020F0502020204030204" pitchFamily="34" charset="0"/>
              </a:rPr>
              <a:t>;»</a:t>
            </a:r>
            <a:endParaRPr lang="el-GR" sz="2300" i="1" dirty="0">
              <a:latin typeface="Calibri" panose="020F0502020204030204" pitchFamily="34" charset="0"/>
              <a:cs typeface="Calibri" panose="020F0502020204030204" pitchFamily="34" charset="0"/>
            </a:endParaRPr>
          </a:p>
          <a:p>
            <a:endParaRPr lang="el-GR" sz="2300" i="1" dirty="0">
              <a:latin typeface="Calibri" panose="020F0502020204030204" pitchFamily="34" charset="0"/>
              <a:cs typeface="Calibri" panose="020F0502020204030204" pitchFamily="34" charset="0"/>
            </a:endParaRPr>
          </a:p>
          <a:p>
            <a:r>
              <a:rPr lang="el-GR" sz="2300" i="1" dirty="0" smtClean="0">
                <a:latin typeface="Calibri" panose="020F0502020204030204" pitchFamily="34" charset="0"/>
                <a:cs typeface="Calibri" panose="020F0502020204030204" pitchFamily="34" charset="0"/>
              </a:rPr>
              <a:t>«Ποιες </a:t>
            </a:r>
            <a:r>
              <a:rPr lang="el-GR" sz="2300" i="1" dirty="0">
                <a:latin typeface="Calibri" panose="020F0502020204030204" pitchFamily="34" charset="0"/>
                <a:cs typeface="Calibri" panose="020F0502020204030204" pitchFamily="34" charset="0"/>
              </a:rPr>
              <a:t>δεξιότητες νιώθω ευχάριστα όταν τις χρησιμοποιώ</a:t>
            </a:r>
            <a:r>
              <a:rPr lang="el-GR" sz="2300" i="1" dirty="0" smtClean="0">
                <a:latin typeface="Calibri" panose="020F0502020204030204" pitchFamily="34" charset="0"/>
                <a:cs typeface="Calibri" panose="020F0502020204030204" pitchFamily="34" charset="0"/>
              </a:rPr>
              <a:t>;»</a:t>
            </a:r>
            <a:endParaRPr lang="el-GR" sz="2300" i="1" dirty="0">
              <a:latin typeface="Calibri" panose="020F0502020204030204" pitchFamily="34" charset="0"/>
              <a:cs typeface="Calibri" panose="020F0502020204030204" pitchFamily="34" charset="0"/>
            </a:endParaRPr>
          </a:p>
          <a:p>
            <a:endParaRPr lang="el-GR" sz="2300" i="1" dirty="0">
              <a:latin typeface="Calibri" panose="020F0502020204030204" pitchFamily="34" charset="0"/>
              <a:cs typeface="Calibri" panose="020F0502020204030204" pitchFamily="34" charset="0"/>
            </a:endParaRPr>
          </a:p>
          <a:p>
            <a:r>
              <a:rPr lang="el-GR" sz="2300" i="1" dirty="0" smtClean="0">
                <a:latin typeface="Calibri" panose="020F0502020204030204" pitchFamily="34" charset="0"/>
                <a:cs typeface="Calibri" panose="020F0502020204030204" pitchFamily="34" charset="0"/>
              </a:rPr>
              <a:t>«Ποιες </a:t>
            </a:r>
            <a:r>
              <a:rPr lang="el-GR" sz="2300" i="1" dirty="0">
                <a:latin typeface="Calibri" panose="020F0502020204030204" pitchFamily="34" charset="0"/>
                <a:cs typeface="Calibri" panose="020F0502020204030204" pitchFamily="34" charset="0"/>
              </a:rPr>
              <a:t>τρεις λέξεις θα χρησιμοποιούσε κάποιος για να με περιγράψει</a:t>
            </a:r>
            <a:r>
              <a:rPr lang="el-GR" sz="2300" i="1" dirty="0" smtClean="0">
                <a:latin typeface="Calibri" panose="020F0502020204030204" pitchFamily="34" charset="0"/>
                <a:cs typeface="Calibri" panose="020F0502020204030204" pitchFamily="34" charset="0"/>
              </a:rPr>
              <a:t>;»</a:t>
            </a:r>
            <a:r>
              <a:rPr lang="en-US" sz="2300" i="1" dirty="0">
                <a:latin typeface="Calibri" panose="020F0502020204030204" pitchFamily="34" charset="0"/>
                <a:cs typeface="Calibri" panose="020F0502020204030204" pitchFamily="34" charset="0"/>
              </a:rPr>
              <a:t/>
            </a:r>
            <a:br>
              <a:rPr lang="en-US" sz="2300" i="1" dirty="0">
                <a:latin typeface="Calibri" panose="020F0502020204030204" pitchFamily="34" charset="0"/>
                <a:cs typeface="Calibri" panose="020F0502020204030204" pitchFamily="34" charset="0"/>
              </a:rPr>
            </a:br>
            <a:r>
              <a:rPr lang="en-US" sz="2300" i="1" dirty="0">
                <a:latin typeface="Calibri" panose="020F0502020204030204" pitchFamily="34" charset="0"/>
                <a:cs typeface="Calibri" panose="020F0502020204030204" pitchFamily="34" charset="0"/>
              </a:rPr>
              <a:t/>
            </a:r>
            <a:br>
              <a:rPr lang="en-US" sz="2300" i="1" dirty="0">
                <a:latin typeface="Calibri" panose="020F0502020204030204" pitchFamily="34" charset="0"/>
                <a:cs typeface="Calibri" panose="020F0502020204030204" pitchFamily="34" charset="0"/>
              </a:rPr>
            </a:br>
            <a:r>
              <a:rPr lang="el-GR" sz="2300" i="1" dirty="0" smtClean="0">
                <a:latin typeface="Calibri" panose="020F0502020204030204" pitchFamily="34" charset="0"/>
                <a:cs typeface="Calibri" panose="020F0502020204030204" pitchFamily="34" charset="0"/>
              </a:rPr>
              <a:t>«Ποιες </a:t>
            </a:r>
            <a:r>
              <a:rPr lang="el-GR" sz="2300" i="1" dirty="0">
                <a:latin typeface="Calibri" panose="020F0502020204030204" pitchFamily="34" charset="0"/>
                <a:cs typeface="Calibri" panose="020F0502020204030204" pitchFamily="34" charset="0"/>
              </a:rPr>
              <a:t>εμπειρίες έχω</a:t>
            </a:r>
            <a:r>
              <a:rPr lang="el-GR" sz="2300" i="1" dirty="0" smtClean="0">
                <a:latin typeface="Calibri" panose="020F0502020204030204" pitchFamily="34" charset="0"/>
                <a:cs typeface="Calibri" panose="020F0502020204030204" pitchFamily="34" charset="0"/>
              </a:rPr>
              <a:t>;»</a:t>
            </a:r>
            <a:r>
              <a:rPr lang="el-GR" sz="2300" i="1" dirty="0">
                <a:latin typeface="Calibri" panose="020F0502020204030204" pitchFamily="34" charset="0"/>
                <a:cs typeface="Calibri" panose="020F0502020204030204" pitchFamily="34" charset="0"/>
              </a:rPr>
              <a:t/>
            </a:r>
            <a:br>
              <a:rPr lang="el-GR" sz="2300" i="1" dirty="0">
                <a:latin typeface="Calibri" panose="020F0502020204030204" pitchFamily="34" charset="0"/>
                <a:cs typeface="Calibri" panose="020F0502020204030204" pitchFamily="34" charset="0"/>
              </a:rPr>
            </a:br>
            <a:r>
              <a:rPr lang="el-GR" sz="2300" i="1" dirty="0">
                <a:latin typeface="Calibri" panose="020F0502020204030204" pitchFamily="34" charset="0"/>
                <a:cs typeface="Calibri" panose="020F0502020204030204" pitchFamily="34" charset="0"/>
              </a:rPr>
              <a:t/>
            </a:r>
            <a:br>
              <a:rPr lang="el-GR" sz="2300" i="1" dirty="0">
                <a:latin typeface="Calibri" panose="020F0502020204030204" pitchFamily="34" charset="0"/>
                <a:cs typeface="Calibri" panose="020F0502020204030204" pitchFamily="34" charset="0"/>
              </a:rPr>
            </a:br>
            <a:r>
              <a:rPr lang="el-GR" sz="2300" i="1" dirty="0" smtClean="0">
                <a:latin typeface="Calibri" panose="020F0502020204030204" pitchFamily="34" charset="0"/>
                <a:cs typeface="Calibri" panose="020F0502020204030204" pitchFamily="34" charset="0"/>
              </a:rPr>
              <a:t>«Σε </a:t>
            </a:r>
            <a:r>
              <a:rPr lang="el-GR" sz="2300" i="1" dirty="0">
                <a:latin typeface="Calibri" panose="020F0502020204030204" pitchFamily="34" charset="0"/>
                <a:cs typeface="Calibri" panose="020F0502020204030204" pitchFamily="34" charset="0"/>
              </a:rPr>
              <a:t>τι είμαι καλός</a:t>
            </a:r>
            <a:r>
              <a:rPr lang="el-GR" sz="2300" i="1" dirty="0" smtClean="0">
                <a:latin typeface="Calibri" panose="020F0502020204030204" pitchFamily="34" charset="0"/>
                <a:cs typeface="Calibri" panose="020F0502020204030204" pitchFamily="34" charset="0"/>
              </a:rPr>
              <a:t>;»</a:t>
            </a:r>
            <a:r>
              <a:rPr lang="el-GR" sz="2300" i="1" dirty="0">
                <a:latin typeface="Calibri" panose="020F0502020204030204" pitchFamily="34" charset="0"/>
                <a:cs typeface="Calibri" panose="020F0502020204030204" pitchFamily="34" charset="0"/>
              </a:rPr>
              <a:t/>
            </a:r>
            <a:br>
              <a:rPr lang="el-GR" sz="2300" i="1" dirty="0">
                <a:latin typeface="Calibri" panose="020F0502020204030204" pitchFamily="34" charset="0"/>
                <a:cs typeface="Calibri" panose="020F0502020204030204" pitchFamily="34" charset="0"/>
              </a:rPr>
            </a:br>
            <a:r>
              <a:rPr lang="el-GR" sz="2300" i="1" dirty="0">
                <a:latin typeface="Calibri" panose="020F0502020204030204" pitchFamily="34" charset="0"/>
                <a:cs typeface="Calibri" panose="020F0502020204030204" pitchFamily="34" charset="0"/>
              </a:rPr>
              <a:t/>
            </a:r>
            <a:br>
              <a:rPr lang="el-GR" sz="2300" i="1" dirty="0">
                <a:latin typeface="Calibri" panose="020F0502020204030204" pitchFamily="34" charset="0"/>
                <a:cs typeface="Calibri" panose="020F0502020204030204" pitchFamily="34" charset="0"/>
              </a:rPr>
            </a:br>
            <a:r>
              <a:rPr lang="el-GR" sz="2300" i="1" dirty="0" smtClean="0">
                <a:latin typeface="Calibri" panose="020F0502020204030204" pitchFamily="34" charset="0"/>
                <a:cs typeface="Calibri" panose="020F0502020204030204" pitchFamily="34" charset="0"/>
              </a:rPr>
              <a:t>«Τι </a:t>
            </a:r>
            <a:r>
              <a:rPr lang="el-GR" sz="2300" i="1" dirty="0">
                <a:latin typeface="Calibri" panose="020F0502020204030204" pitchFamily="34" charset="0"/>
                <a:cs typeface="Calibri" panose="020F0502020204030204" pitchFamily="34" charset="0"/>
              </a:rPr>
              <a:t>όραμα έχω για τον εαυτό </a:t>
            </a:r>
            <a:r>
              <a:rPr lang="el-GR" sz="2300" i="1" dirty="0" smtClean="0">
                <a:latin typeface="Calibri" panose="020F0502020204030204" pitchFamily="34" charset="0"/>
                <a:cs typeface="Calibri" panose="020F0502020204030204" pitchFamily="34" charset="0"/>
              </a:rPr>
              <a:t>μου;»</a:t>
            </a:r>
            <a:endParaRPr lang="el-GR" sz="2300" i="1" dirty="0">
              <a:latin typeface="Calibri" panose="020F0502020204030204" pitchFamily="34" charset="0"/>
              <a:cs typeface="Calibri" panose="020F0502020204030204" pitchFamily="34" charset="0"/>
            </a:endParaRPr>
          </a:p>
        </p:txBody>
      </p:sp>
      <p:pic>
        <p:nvPicPr>
          <p:cNvPr id="6" name="Θέση εικόνας 5" descr="Εικόνα που περιέχει ζωγραφική, παιδική τέχνη, ζωγραφιά, τέχνη&#10;&#10;Περιγραφή που δημιουργήθηκε αυτόματα">
            <a:extLst>
              <a:ext uri="{FF2B5EF4-FFF2-40B4-BE49-F238E27FC236}">
                <a16:creationId xmlns:a16="http://schemas.microsoft.com/office/drawing/2014/main" xmlns="" id="{F3B73464-61D7-2DFD-9A3F-538E6D772A07}"/>
              </a:ext>
            </a:extLst>
          </p:cNvPr>
          <p:cNvPicPr>
            <a:picLocks noGrp="1" noChangeAspect="1"/>
          </p:cNvPicPr>
          <p:nvPr>
            <p:ph sz="quarter" idx="12"/>
          </p:nvPr>
        </p:nvPicPr>
        <p:blipFill>
          <a:blip r:embed="rId2"/>
          <a:srcRect l="10593" r="7115" b="2"/>
          <a:stretch/>
        </p:blipFill>
        <p:spPr>
          <a:xfrm>
            <a:off x="6607536" y="737115"/>
            <a:ext cx="4449712" cy="5407091"/>
          </a:xfrm>
          <a:noFill/>
        </p:spPr>
      </p:pic>
    </p:spTree>
    <p:extLst>
      <p:ext uri="{BB962C8B-B14F-4D97-AF65-F5344CB8AC3E}">
        <p14:creationId xmlns:p14="http://schemas.microsoft.com/office/powerpoint/2010/main" val="3516591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περιεχομένου 8"/>
          <p:cNvSpPr>
            <a:spLocks noGrp="1"/>
          </p:cNvSpPr>
          <p:nvPr>
            <p:ph sz="quarter" idx="12"/>
          </p:nvPr>
        </p:nvSpPr>
        <p:spPr>
          <a:xfrm>
            <a:off x="1383089" y="451424"/>
            <a:ext cx="4627186" cy="4119463"/>
          </a:xfrm>
        </p:spPr>
        <p:txBody>
          <a:bodyPr>
            <a:normAutofit/>
          </a:bodyPr>
          <a:lstStyle/>
          <a:p>
            <a:r>
              <a:rPr lang="el-GR" sz="1600" b="1" dirty="0">
                <a:latin typeface="Calibri" panose="020F0502020204030204" pitchFamily="34" charset="0"/>
                <a:cs typeface="Calibri" panose="020F0502020204030204" pitchFamily="34" charset="0"/>
              </a:rPr>
              <a:t>Καθορίζω την ταυτότητά μου</a:t>
            </a:r>
          </a:p>
          <a:p>
            <a:r>
              <a:rPr lang="el-GR" sz="1600" dirty="0">
                <a:latin typeface="Calibri" panose="020F0502020204030204" pitchFamily="34" charset="0"/>
                <a:cs typeface="Calibri" panose="020F0502020204030204" pitchFamily="34" charset="0"/>
              </a:rPr>
              <a:t>Αυτογνωσία</a:t>
            </a:r>
          </a:p>
          <a:p>
            <a:r>
              <a:rPr lang="el-GR" sz="1600" dirty="0">
                <a:latin typeface="Calibri" panose="020F0502020204030204" pitchFamily="34" charset="0"/>
                <a:cs typeface="Calibri" panose="020F0502020204030204" pitchFamily="34" charset="0"/>
              </a:rPr>
              <a:t>Στόχο</a:t>
            </a:r>
          </a:p>
          <a:p>
            <a:r>
              <a:rPr lang="el-GR" sz="1600" b="1" dirty="0" smtClean="0">
                <a:latin typeface="Calibri" panose="020F0502020204030204" pitchFamily="34" charset="0"/>
                <a:cs typeface="Calibri" panose="020F0502020204030204" pitchFamily="34" charset="0"/>
              </a:rPr>
              <a:t>Αναλύω </a:t>
            </a:r>
            <a:r>
              <a:rPr lang="el-GR" sz="1600" b="1" dirty="0">
                <a:latin typeface="Calibri" panose="020F0502020204030204" pitchFamily="34" charset="0"/>
                <a:cs typeface="Calibri" panose="020F0502020204030204" pitchFamily="34" charset="0"/>
              </a:rPr>
              <a:t>την αγορά και τον ανταγωνισμό</a:t>
            </a:r>
          </a:p>
          <a:p>
            <a:r>
              <a:rPr lang="el-GR" sz="1600" dirty="0">
                <a:latin typeface="Calibri" panose="020F0502020204030204" pitchFamily="34" charset="0"/>
                <a:cs typeface="Calibri" panose="020F0502020204030204" pitchFamily="34" charset="0"/>
              </a:rPr>
              <a:t>Διαφοροποιούμαι</a:t>
            </a:r>
          </a:p>
          <a:p>
            <a:r>
              <a:rPr lang="el-GR" sz="1600" b="1" dirty="0" smtClean="0">
                <a:latin typeface="Calibri" panose="020F0502020204030204" pitchFamily="34" charset="0"/>
                <a:cs typeface="Calibri" panose="020F0502020204030204" pitchFamily="34" charset="0"/>
              </a:rPr>
              <a:t>Δημιουργώ </a:t>
            </a:r>
            <a:r>
              <a:rPr lang="el-GR" sz="1600" b="1" dirty="0">
                <a:latin typeface="Calibri" panose="020F0502020204030204" pitchFamily="34" charset="0"/>
                <a:cs typeface="Calibri" panose="020F0502020204030204" pitchFamily="34" charset="0"/>
              </a:rPr>
              <a:t>το προσωπικό μου μήνυμα (“</a:t>
            </a:r>
            <a:r>
              <a:rPr lang="el-GR" sz="1600" b="1" dirty="0" err="1">
                <a:latin typeface="Calibri" panose="020F0502020204030204" pitchFamily="34" charset="0"/>
                <a:cs typeface="Calibri" panose="020F0502020204030204" pitchFamily="34" charset="0"/>
              </a:rPr>
              <a:t>elevator</a:t>
            </a:r>
            <a:r>
              <a:rPr lang="el-GR" sz="1600" b="1" dirty="0">
                <a:latin typeface="Calibri" panose="020F0502020204030204" pitchFamily="34" charset="0"/>
                <a:cs typeface="Calibri" panose="020F0502020204030204" pitchFamily="34" charset="0"/>
              </a:rPr>
              <a:t> </a:t>
            </a:r>
            <a:r>
              <a:rPr lang="el-GR" sz="1600" b="1" dirty="0" err="1">
                <a:latin typeface="Calibri" panose="020F0502020204030204" pitchFamily="34" charset="0"/>
                <a:cs typeface="Calibri" panose="020F0502020204030204" pitchFamily="34" charset="0"/>
              </a:rPr>
              <a:t>pitch</a:t>
            </a:r>
            <a:r>
              <a:rPr lang="el-GR" sz="1600" b="1" dirty="0">
                <a:latin typeface="Calibri" panose="020F0502020204030204" pitchFamily="34" charset="0"/>
                <a:cs typeface="Calibri" panose="020F0502020204030204" pitchFamily="34" charset="0"/>
              </a:rPr>
              <a:t>”)</a:t>
            </a:r>
          </a:p>
          <a:p>
            <a:r>
              <a:rPr lang="el-GR" sz="1600" dirty="0" err="1">
                <a:latin typeface="Calibri" panose="020F0502020204030204" pitchFamily="34" charset="0"/>
                <a:cs typeface="Calibri" panose="020F0502020204030204" pitchFamily="34" charset="0"/>
              </a:rPr>
              <a:t>Aφήγηση</a:t>
            </a:r>
            <a:r>
              <a:rPr lang="el-GR" sz="1600" dirty="0">
                <a:latin typeface="Calibri" panose="020F0502020204030204" pitchFamily="34" charset="0"/>
                <a:cs typeface="Calibri" panose="020F0502020204030204" pitchFamily="34" charset="0"/>
              </a:rPr>
              <a:t> πορείας</a:t>
            </a:r>
          </a:p>
          <a:p>
            <a:endParaRPr lang="en-US" dirty="0"/>
          </a:p>
        </p:txBody>
      </p:sp>
      <p:sp>
        <p:nvSpPr>
          <p:cNvPr id="3" name="Content Placeholder 2">
            <a:extLst>
              <a:ext uri="{FF2B5EF4-FFF2-40B4-BE49-F238E27FC236}">
                <a16:creationId xmlns:a16="http://schemas.microsoft.com/office/drawing/2014/main" xmlns="" id="{1EBEE570-1B5E-FFD1-485D-D77E4E6FE7C0}"/>
              </a:ext>
            </a:extLst>
          </p:cNvPr>
          <p:cNvSpPr>
            <a:spLocks noGrp="1"/>
          </p:cNvSpPr>
          <p:nvPr>
            <p:ph sz="quarter" idx="11"/>
          </p:nvPr>
        </p:nvSpPr>
        <p:spPr>
          <a:xfrm>
            <a:off x="6449110" y="451424"/>
            <a:ext cx="4609399" cy="4119463"/>
          </a:xfrm>
        </p:spPr>
        <p:txBody>
          <a:bodyPr>
            <a:noAutofit/>
          </a:bodyPr>
          <a:lstStyle/>
          <a:p>
            <a:pPr marL="0" indent="0">
              <a:buNone/>
            </a:pPr>
            <a:r>
              <a:rPr lang="el-GR" sz="1600" b="1" dirty="0" smtClean="0">
                <a:latin typeface="Calibri" panose="020F0502020204030204" pitchFamily="34" charset="0"/>
                <a:cs typeface="Calibri" panose="020F0502020204030204" pitchFamily="34" charset="0"/>
              </a:rPr>
              <a:t>Διαχειρίζομαι </a:t>
            </a:r>
            <a:r>
              <a:rPr lang="el-GR" sz="1600" b="1" dirty="0">
                <a:latin typeface="Calibri" panose="020F0502020204030204" pitchFamily="34" charset="0"/>
                <a:cs typeface="Calibri" panose="020F0502020204030204" pitchFamily="34" charset="0"/>
              </a:rPr>
              <a:t>την ο</a:t>
            </a:r>
            <a:r>
              <a:rPr lang="en-US" sz="1600" b="1" dirty="0" err="1">
                <a:latin typeface="Calibri" panose="020F0502020204030204" pitchFamily="34" charset="0"/>
                <a:cs typeface="Calibri" panose="020F0502020204030204" pitchFamily="34" charset="0"/>
              </a:rPr>
              <a:t>nline</a:t>
            </a:r>
            <a:r>
              <a:rPr lang="en-US" sz="1600" b="1" dirty="0">
                <a:latin typeface="Calibri" panose="020F0502020204030204" pitchFamily="34" charset="0"/>
                <a:cs typeface="Calibri" panose="020F0502020204030204" pitchFamily="34" charset="0"/>
              </a:rPr>
              <a:t> </a:t>
            </a:r>
            <a:r>
              <a:rPr lang="el-GR" sz="1600" b="1" dirty="0">
                <a:latin typeface="Calibri" panose="020F0502020204030204" pitchFamily="34" charset="0"/>
                <a:cs typeface="Calibri" panose="020F0502020204030204" pitchFamily="34" charset="0"/>
              </a:rPr>
              <a:t>παρουσία μου</a:t>
            </a:r>
          </a:p>
          <a:p>
            <a:pPr marL="0" indent="0">
              <a:buNone/>
            </a:pPr>
            <a:r>
              <a:rPr lang="el-GR" sz="1600" dirty="0">
                <a:latin typeface="Calibri" panose="020F0502020204030204" pitchFamily="34" charset="0"/>
                <a:cs typeface="Calibri" panose="020F0502020204030204" pitchFamily="34" charset="0"/>
              </a:rPr>
              <a:t>Δημιουργία </a:t>
            </a:r>
            <a:r>
              <a:rPr lang="en-US" sz="1600" dirty="0">
                <a:latin typeface="Calibri" panose="020F0502020204030204" pitchFamily="34" charset="0"/>
                <a:cs typeface="Calibri" panose="020F0502020204030204" pitchFamily="34" charset="0"/>
              </a:rPr>
              <a:t>website/blog/social </a:t>
            </a:r>
            <a:r>
              <a:rPr lang="en-US" sz="1600" dirty="0" smtClean="0">
                <a:latin typeface="Calibri" panose="020F0502020204030204" pitchFamily="34" charset="0"/>
                <a:cs typeface="Calibri" panose="020F0502020204030204" pitchFamily="34" charset="0"/>
              </a:rPr>
              <a:t>media</a:t>
            </a:r>
            <a:endParaRPr lang="en-US" sz="1600" dirty="0">
              <a:latin typeface="Calibri" panose="020F0502020204030204" pitchFamily="34" charset="0"/>
              <a:cs typeface="Calibri" panose="020F0502020204030204" pitchFamily="34" charset="0"/>
            </a:endParaRPr>
          </a:p>
          <a:p>
            <a:pPr marL="0" indent="0">
              <a:buNone/>
            </a:pPr>
            <a:r>
              <a:rPr lang="el-GR" sz="1600" b="1" dirty="0">
                <a:latin typeface="Calibri" panose="020F0502020204030204" pitchFamily="34" charset="0"/>
                <a:cs typeface="Calibri" panose="020F0502020204030204" pitchFamily="34" charset="0"/>
              </a:rPr>
              <a:t>Δημιουργία περιεχομένου</a:t>
            </a:r>
          </a:p>
          <a:p>
            <a:pPr marL="0" indent="0">
              <a:buNone/>
            </a:pPr>
            <a:r>
              <a:rPr lang="el-GR" sz="1600" dirty="0">
                <a:latin typeface="Calibri" panose="020F0502020204030204" pitchFamily="34" charset="0"/>
                <a:cs typeface="Calibri" panose="020F0502020204030204" pitchFamily="34" charset="0"/>
              </a:rPr>
              <a:t>Άρθρα/</a:t>
            </a:r>
            <a:r>
              <a:rPr lang="en-US" sz="1600" dirty="0" smtClean="0">
                <a:latin typeface="Calibri" panose="020F0502020204030204" pitchFamily="34" charset="0"/>
                <a:cs typeface="Calibri" panose="020F0502020204030204" pitchFamily="34" charset="0"/>
              </a:rPr>
              <a:t>Video/Podcasts</a:t>
            </a:r>
            <a:endParaRPr lang="en-US" sz="1600" dirty="0">
              <a:latin typeface="Calibri" panose="020F0502020204030204" pitchFamily="34" charset="0"/>
              <a:cs typeface="Calibri" panose="020F0502020204030204" pitchFamily="34" charset="0"/>
            </a:endParaRPr>
          </a:p>
          <a:p>
            <a:pPr marL="0" indent="0">
              <a:buNone/>
            </a:pPr>
            <a:r>
              <a:rPr lang="el-GR" sz="1600" b="1" dirty="0">
                <a:latin typeface="Calibri" panose="020F0502020204030204" pitchFamily="34" charset="0"/>
                <a:cs typeface="Calibri" panose="020F0502020204030204" pitchFamily="34" charset="0"/>
              </a:rPr>
              <a:t>Δικτύωση</a:t>
            </a:r>
          </a:p>
          <a:p>
            <a:pPr marL="0" indent="0">
              <a:buNone/>
            </a:pPr>
            <a:r>
              <a:rPr lang="el-GR" sz="1600" dirty="0">
                <a:latin typeface="Calibri" panose="020F0502020204030204" pitchFamily="34" charset="0"/>
                <a:cs typeface="Calibri" panose="020F0502020204030204" pitchFamily="34" charset="0"/>
              </a:rPr>
              <a:t>Συνέδρια/Εκδηλώσεις/</a:t>
            </a:r>
            <a:r>
              <a:rPr lang="en-US" sz="1600" dirty="0">
                <a:latin typeface="Calibri" panose="020F0502020204030204" pitchFamily="34" charset="0"/>
                <a:cs typeface="Calibri" panose="020F0502020204030204" pitchFamily="34" charset="0"/>
              </a:rPr>
              <a:t>Online </a:t>
            </a:r>
            <a:r>
              <a:rPr lang="el-GR" sz="1600" dirty="0">
                <a:latin typeface="Calibri" panose="020F0502020204030204" pitchFamily="34" charset="0"/>
                <a:cs typeface="Calibri" panose="020F0502020204030204" pitchFamily="34" charset="0"/>
              </a:rPr>
              <a:t>κοινότητες</a:t>
            </a:r>
          </a:p>
          <a:p>
            <a:pPr marL="0" indent="0">
              <a:buNone/>
            </a:pPr>
            <a:r>
              <a:rPr lang="el-GR" sz="1600" b="1" dirty="0" smtClean="0">
                <a:latin typeface="Calibri" panose="020F0502020204030204" pitchFamily="34" charset="0"/>
                <a:cs typeface="Calibri" panose="020F0502020204030204" pitchFamily="34" charset="0"/>
              </a:rPr>
              <a:t>Παροχή </a:t>
            </a:r>
            <a:r>
              <a:rPr lang="el-GR" sz="1600" b="1" dirty="0">
                <a:latin typeface="Calibri" panose="020F0502020204030204" pitchFamily="34" charset="0"/>
                <a:cs typeface="Calibri" panose="020F0502020204030204" pitchFamily="34" charset="0"/>
              </a:rPr>
              <a:t>αξίας</a:t>
            </a:r>
          </a:p>
          <a:p>
            <a:pPr marL="0" indent="0">
              <a:buNone/>
            </a:pPr>
            <a:r>
              <a:rPr lang="el-GR" sz="1600" dirty="0">
                <a:latin typeface="Calibri" panose="020F0502020204030204" pitchFamily="34" charset="0"/>
                <a:cs typeface="Calibri" panose="020F0502020204030204" pitchFamily="34" charset="0"/>
              </a:rPr>
              <a:t>Ομιλίες σε συνέδρια/</a:t>
            </a:r>
            <a:r>
              <a:rPr lang="en-US" sz="1600" dirty="0">
                <a:latin typeface="Calibri" panose="020F0502020204030204" pitchFamily="34" charset="0"/>
                <a:cs typeface="Calibri" panose="020F0502020204030204" pitchFamily="34" charset="0"/>
              </a:rPr>
              <a:t>workshops </a:t>
            </a:r>
            <a:r>
              <a:rPr lang="el-GR" sz="1600" dirty="0">
                <a:latin typeface="Calibri" panose="020F0502020204030204" pitchFamily="34" charset="0"/>
                <a:cs typeface="Calibri" panose="020F0502020204030204" pitchFamily="34" charset="0"/>
              </a:rPr>
              <a:t>που αναδεικνύουν την εξειδίκευσή μου</a:t>
            </a:r>
          </a:p>
          <a:p>
            <a:pPr marL="0" indent="0">
              <a:buNone/>
            </a:pPr>
            <a:r>
              <a:rPr lang="el-GR" sz="1600" b="1" dirty="0" smtClean="0">
                <a:latin typeface="Calibri" panose="020F0502020204030204" pitchFamily="34" charset="0"/>
                <a:cs typeface="Calibri" panose="020F0502020204030204" pitchFamily="34" charset="0"/>
              </a:rPr>
              <a:t>Συνεχής </a:t>
            </a:r>
            <a:r>
              <a:rPr lang="el-GR" sz="1600" b="1" dirty="0">
                <a:latin typeface="Calibri" panose="020F0502020204030204" pitchFamily="34" charset="0"/>
                <a:cs typeface="Calibri" panose="020F0502020204030204" pitchFamily="34" charset="0"/>
              </a:rPr>
              <a:t>ενημέρωση και βελτίωση </a:t>
            </a:r>
            <a:endParaRPr lang="en-US" sz="1600" b="1" dirty="0">
              <a:latin typeface="Calibri" panose="020F0502020204030204" pitchFamily="34" charset="0"/>
              <a:cs typeface="Calibri" panose="020F0502020204030204" pitchFamily="34" charset="0"/>
            </a:endParaRPr>
          </a:p>
          <a:p>
            <a:pPr marL="0" indent="0">
              <a:buNone/>
            </a:pPr>
            <a:r>
              <a:rPr lang="el-GR" sz="1600" dirty="0">
                <a:latin typeface="Calibri" panose="020F0502020204030204" pitchFamily="34" charset="0"/>
                <a:cs typeface="Calibri" panose="020F0502020204030204" pitchFamily="34" charset="0"/>
              </a:rPr>
              <a:t>Ανατροφοδότηση/Επανεξέταση</a:t>
            </a:r>
          </a:p>
          <a:p>
            <a:pPr marL="0" indent="0">
              <a:buNone/>
            </a:pPr>
            <a:endParaRPr lang="en-US" sz="1800" dirty="0"/>
          </a:p>
        </p:txBody>
      </p:sp>
      <p:pic>
        <p:nvPicPr>
          <p:cNvPr id="8" name="Εικόνα 7" descr="Εικόνα που περιέχει σκίτσο/σχέδιο, γραφικά, ζωγραφιά, clipart&#10;&#10;Περιγραφή που δημιουργήθηκε αυτόματα">
            <a:extLst>
              <a:ext uri="{FF2B5EF4-FFF2-40B4-BE49-F238E27FC236}">
                <a16:creationId xmlns:a16="http://schemas.microsoft.com/office/drawing/2014/main" xmlns="" id="{3EB8093F-3273-04FB-DFCE-140DA381A7D1}"/>
              </a:ext>
            </a:extLst>
          </p:cNvPr>
          <p:cNvPicPr>
            <a:picLocks noChangeAspect="1"/>
          </p:cNvPicPr>
          <p:nvPr/>
        </p:nvPicPr>
        <p:blipFill>
          <a:blip r:embed="rId2"/>
          <a:stretch>
            <a:fillRect/>
          </a:stretch>
        </p:blipFill>
        <p:spPr>
          <a:xfrm>
            <a:off x="10377623" y="5580817"/>
            <a:ext cx="1739159" cy="1159439"/>
          </a:xfrm>
          <a:prstGeom prst="rect">
            <a:avLst/>
          </a:prstGeom>
        </p:spPr>
      </p:pic>
    </p:spTree>
    <p:extLst>
      <p:ext uri="{BB962C8B-B14F-4D97-AF65-F5344CB8AC3E}">
        <p14:creationId xmlns:p14="http://schemas.microsoft.com/office/powerpoint/2010/main" val="2906152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4C0FEFBF-60FD-0161-6F6E-89EE39389CEE}"/>
              </a:ext>
            </a:extLst>
          </p:cNvPr>
          <p:cNvSpPr>
            <a:spLocks noGrp="1"/>
          </p:cNvSpPr>
          <p:nvPr>
            <p:ph type="title"/>
          </p:nvPr>
        </p:nvSpPr>
        <p:spPr>
          <a:xfrm>
            <a:off x="1390041" y="4847687"/>
            <a:ext cx="9923770" cy="1438762"/>
          </a:xfrm>
        </p:spPr>
        <p:txBody>
          <a:bodyPr/>
          <a:lstStyle/>
          <a:p>
            <a:pPr algn="ctr"/>
            <a:r>
              <a:rPr lang="el-GR" i="1" dirty="0"/>
              <a:t>Γιατί είναι σημαντικό να διαμορφώσω το προσωπικό μου </a:t>
            </a:r>
            <a:r>
              <a:rPr lang="en-US" i="1" dirty="0"/>
              <a:t>“brand name”…</a:t>
            </a:r>
            <a:endParaRPr lang="en-ZA" i="1" dirty="0"/>
          </a:p>
        </p:txBody>
      </p:sp>
      <p:pic>
        <p:nvPicPr>
          <p:cNvPr id="4" name="Εικόνα 3" descr="Εικόνα που περιέχει εξωτερικός χώρος/ύπαιθρος, ουρανός, σύννεφο, νερό&#10;&#10;Περιγραφή που δημιουργήθηκε αυτόματα">
            <a:extLst>
              <a:ext uri="{FF2B5EF4-FFF2-40B4-BE49-F238E27FC236}">
                <a16:creationId xmlns:a16="http://schemas.microsoft.com/office/drawing/2014/main" xmlns="" id="{6E40818A-862F-085B-C4D6-64BBB309E178}"/>
              </a:ext>
            </a:extLst>
          </p:cNvPr>
          <p:cNvPicPr>
            <a:picLocks noChangeAspect="1"/>
          </p:cNvPicPr>
          <p:nvPr/>
        </p:nvPicPr>
        <p:blipFill>
          <a:blip r:embed="rId2"/>
          <a:stretch>
            <a:fillRect/>
          </a:stretch>
        </p:blipFill>
        <p:spPr>
          <a:xfrm>
            <a:off x="3367889" y="134561"/>
            <a:ext cx="5785163" cy="3776536"/>
          </a:xfrm>
          <a:prstGeom prst="rect">
            <a:avLst/>
          </a:prstGeom>
          <a:ln>
            <a:noFill/>
          </a:ln>
          <a:effectLst>
            <a:softEdge rad="112500"/>
          </a:effectLst>
        </p:spPr>
      </p:pic>
    </p:spTree>
    <p:extLst>
      <p:ext uri="{BB962C8B-B14F-4D97-AF65-F5344CB8AC3E}">
        <p14:creationId xmlns:p14="http://schemas.microsoft.com/office/powerpoint/2010/main" val="139263200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a:themeElements>
    <a:clrScheme name="Custom 23">
      <a:dk1>
        <a:sysClr val="windowText" lastClr="000000"/>
      </a:dk1>
      <a:lt1>
        <a:sysClr val="window" lastClr="FFFFFF"/>
      </a:lt1>
      <a:dk2>
        <a:srgbClr val="44546A"/>
      </a:dk2>
      <a:lt2>
        <a:srgbClr val="E7E6E6"/>
      </a:lt2>
      <a:accent1>
        <a:srgbClr val="58696B"/>
      </a:accent1>
      <a:accent2>
        <a:srgbClr val="95B8BF"/>
      </a:accent2>
      <a:accent3>
        <a:srgbClr val="BFD4D9"/>
      </a:accent3>
      <a:accent4>
        <a:srgbClr val="5B4839"/>
      </a:accent4>
      <a:accent5>
        <a:srgbClr val="C3A398"/>
      </a:accent5>
      <a:accent6>
        <a:srgbClr val="CA553E"/>
      </a:accent6>
      <a:hlink>
        <a:srgbClr val="0563C1"/>
      </a:hlink>
      <a:folHlink>
        <a:srgbClr val="954F72"/>
      </a:folHlink>
    </a:clrScheme>
    <a:fontScheme name="Custom 30">
      <a:majorFont>
        <a:latin typeface="Tisa Offc Serif Pro"/>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M78544816_Win32_SL_V10" id="{8934A6D9-B969-498F-A646-4B502FD69C4E}" vid="{AA78C1C8-456D-41A9-83FC-BC8B9A8EE3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AE0208-DBD5-43E1-AC6B-D2AD9623F0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DD27D0-5B6E-4A0E-95B2-BB37F9D8861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A98CD342-50C4-441F-B4A3-7D5ADB057132}">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521</TotalTime>
  <Words>636</Words>
  <Application>Microsoft Office PowerPoint</Application>
  <PresentationFormat>Ευρεία οθόνη</PresentationFormat>
  <Paragraphs>129</Paragraphs>
  <Slides>16</Slides>
  <Notes>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16</vt:i4>
      </vt:variant>
    </vt:vector>
  </HeadingPairs>
  <TitlesOfParts>
    <vt:vector size="23" baseType="lpstr">
      <vt:lpstr>Arial</vt:lpstr>
      <vt:lpstr>Calibri</vt:lpstr>
      <vt:lpstr>Lora</vt:lpstr>
      <vt:lpstr>Quicksand</vt:lpstr>
      <vt:lpstr>Tisa Offc Serif Pro</vt:lpstr>
      <vt:lpstr>Univers Light</vt:lpstr>
      <vt:lpstr>Custom</vt:lpstr>
      <vt:lpstr>Πώς διαμορφώνω το προσωπικό μου “brand name”                  Αριστείδης Λορέντζος                                 Ψυχολόγος – Σύμβουλος Επαγγελματικού Προσανατολισμού (M.Sc.)                                             https://www.linkedin.com/in/arislorentzos/ </vt:lpstr>
      <vt:lpstr>“Προσωπικό brand name είναι αυτά που λένε οι άλλοι για σένα όταν βγεις από το δωμάτιο”</vt:lpstr>
      <vt:lpstr>Το προσωπικό brand name αναφέρεται στην εικόνα και τη φήμη που δημιουργείς και προβάλλεις για τον εαυτό σου στον επαγγελματικό και κοινωνικό χώρο.    Aναδεικνύει την ταυτότητά σου, τις αξίες σου και περιλαμβάνει τις δεξιότητές σου, τις εμπειρίες σου και τον τρόπο με τον οποίο επικοινωνείς αυτά τα στοιχεία στους άλλους αναδεικνύοντας τη μοναδικότητά σου !</vt:lpstr>
      <vt:lpstr>“Brand name”: είναι όλα εσύ !</vt:lpstr>
      <vt:lpstr>The Jobvite Recruiter Nation Survey 2023. https://pages.jobvite.com/rs/659-JST-226/images/2023-10-Jobvite-The-Latest-Talent-Acquisition-and-Recruiting-Benchmarks.pdf?version=0 </vt:lpstr>
      <vt:lpstr>Βήματα για να διαμορφώσω το προσωπικό μου “brand name”…</vt:lpstr>
      <vt:lpstr>«Ποιος είμαι;»  «Ποια τα χαρακτηριστικά μου;»  «Ποιες δεξιότητες νιώθω ευχάριστα όταν τις χρησιμοποιώ;»  «Ποιες τρεις λέξεις θα χρησιμοποιούσε κάποιος για να με περιγράψει;»  «Ποιες εμπειρίες έχω;»  «Σε τι είμαι καλός;»  «Τι όραμα έχω για τον εαυτό μου;»</vt:lpstr>
      <vt:lpstr>Παρουσίαση του PowerPoint</vt:lpstr>
      <vt:lpstr>Γιατί είναι σημαντικό να διαμορφώσω το προσωπικό μου “brand name”…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https://www.career.uoa.gr/ypiresies/  https://www.career.uoa.gr/enimerotiko_yliko/   https://www.larissanet.gr/2022/12/17/imeres-karieras-sto-ekpa-me-symmetochi-larisaion-epicheirimation/ </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presentation</dc:title>
  <cp:lastModifiedBy>User</cp:lastModifiedBy>
  <cp:revision>7</cp:revision>
  <dcterms:created xsi:type="dcterms:W3CDTF">2024-01-11T18:09:01Z</dcterms:created>
  <dcterms:modified xsi:type="dcterms:W3CDTF">2024-09-24T17:09:06Z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