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64" r:id="rId5"/>
    <p:sldId id="277" r:id="rId6"/>
    <p:sldId id="262" r:id="rId7"/>
    <p:sldId id="664" r:id="rId8"/>
    <p:sldId id="663" r:id="rId9"/>
    <p:sldId id="665" r:id="rId10"/>
    <p:sldId id="666" r:id="rId11"/>
    <p:sldId id="667" r:id="rId12"/>
    <p:sldId id="286" r:id="rId13"/>
    <p:sldId id="668" r:id="rId14"/>
    <p:sldId id="669" r:id="rId15"/>
    <p:sldId id="672" r:id="rId16"/>
    <p:sldId id="671" r:id="rId17"/>
    <p:sldId id="287" r:id="rId18"/>
    <p:sldId id="288" r:id="rId19"/>
    <p:sldId id="289" r:id="rId20"/>
    <p:sldId id="670" r:id="rId21"/>
    <p:sldId id="309" r:id="rId22"/>
    <p:sldId id="662" r:id="rId23"/>
    <p:sldId id="294"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693D7-9588-4F50-B684-CA05278115D5}" v="33" dt="2025-01-21T14:01:35.22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40" autoAdjust="0"/>
  </p:normalViewPr>
  <p:slideViewPr>
    <p:cSldViewPr showGuides="1">
      <p:cViewPr varScale="1">
        <p:scale>
          <a:sx n="105" d="100"/>
          <a:sy n="105" d="100"/>
        </p:scale>
        <p:origin x="834" y="114"/>
      </p:cViewPr>
      <p:guideLst>
        <p:guide pos="3839"/>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3" d="100"/>
          <a:sy n="73" d="100"/>
        </p:scale>
        <p:origin x="2232" y="2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steidis Lorentzos" userId="56a857ae-2919-44c8-b975-6f7c6afdf3db" providerId="ADAL" clId="{9A6693D7-9588-4F50-B684-CA05278115D5}"/>
    <pc:docChg chg="undo custSel addSld delSld modSld">
      <pc:chgData name="Aristeidis Lorentzos" userId="56a857ae-2919-44c8-b975-6f7c6afdf3db" providerId="ADAL" clId="{9A6693D7-9588-4F50-B684-CA05278115D5}" dt="2025-01-21T14:19:18.587" v="283" actId="20577"/>
      <pc:docMkLst>
        <pc:docMk/>
      </pc:docMkLst>
      <pc:sldChg chg="modSp mod">
        <pc:chgData name="Aristeidis Lorentzos" userId="56a857ae-2919-44c8-b975-6f7c6afdf3db" providerId="ADAL" clId="{9A6693D7-9588-4F50-B684-CA05278115D5}" dt="2025-01-21T14:02:47.101" v="165" actId="20577"/>
        <pc:sldMkLst>
          <pc:docMk/>
          <pc:sldMk cId="2243494996" sldId="277"/>
        </pc:sldMkLst>
        <pc:spChg chg="mod">
          <ac:chgData name="Aristeidis Lorentzos" userId="56a857ae-2919-44c8-b975-6f7c6afdf3db" providerId="ADAL" clId="{9A6693D7-9588-4F50-B684-CA05278115D5}" dt="2025-01-21T14:02:47.101" v="165" actId="20577"/>
          <ac:spMkLst>
            <pc:docMk/>
            <pc:sldMk cId="2243494996" sldId="277"/>
            <ac:spMk id="3" creationId="{35E3EA69-4E0E-41BD-8095-A124225A2647}"/>
          </ac:spMkLst>
        </pc:spChg>
      </pc:sldChg>
      <pc:sldChg chg="modSp mod setBg modClrScheme delDesignElem chgLayout">
        <pc:chgData name="Aristeidis Lorentzos" userId="56a857ae-2919-44c8-b975-6f7c6afdf3db" providerId="ADAL" clId="{9A6693D7-9588-4F50-B684-CA05278115D5}" dt="2025-01-21T13:38:19.391" v="20" actId="20577"/>
        <pc:sldMkLst>
          <pc:docMk/>
          <pc:sldMk cId="2618818658" sldId="287"/>
        </pc:sldMkLst>
        <pc:spChg chg="mod ord">
          <ac:chgData name="Aristeidis Lorentzos" userId="56a857ae-2919-44c8-b975-6f7c6afdf3db" providerId="ADAL" clId="{9A6693D7-9588-4F50-B684-CA05278115D5}" dt="2025-01-21T13:38:19.391" v="20" actId="20577"/>
          <ac:spMkLst>
            <pc:docMk/>
            <pc:sldMk cId="2618818658" sldId="287"/>
            <ac:spMk id="2" creationId="{BF34FA57-7A8A-7C10-D615-D4CE60F916D8}"/>
          </ac:spMkLst>
        </pc:spChg>
        <pc:graphicFrameChg chg="mod ord">
          <ac:chgData name="Aristeidis Lorentzos" userId="56a857ae-2919-44c8-b975-6f7c6afdf3db" providerId="ADAL" clId="{9A6693D7-9588-4F50-B684-CA05278115D5}" dt="2025-01-21T13:37:57.354" v="10" actId="2711"/>
          <ac:graphicFrameMkLst>
            <pc:docMk/>
            <pc:sldMk cId="2618818658" sldId="287"/>
            <ac:graphicFrameMk id="5" creationId="{155D21BF-2964-D985-6EAC-45927B8A1E85}"/>
          </ac:graphicFrameMkLst>
        </pc:graphicFrameChg>
      </pc:sldChg>
      <pc:sldChg chg="addSp modSp mod modClrScheme delDesignElem chgLayout">
        <pc:chgData name="Aristeidis Lorentzos" userId="56a857ae-2919-44c8-b975-6f7c6afdf3db" providerId="ADAL" clId="{9A6693D7-9588-4F50-B684-CA05278115D5}" dt="2025-01-21T13:45:07.853" v="37" actId="1440"/>
        <pc:sldMkLst>
          <pc:docMk/>
          <pc:sldMk cId="2573601131" sldId="288"/>
        </pc:sldMkLst>
        <pc:spChg chg="mod ord">
          <ac:chgData name="Aristeidis Lorentzos" userId="56a857ae-2919-44c8-b975-6f7c6afdf3db" providerId="ADAL" clId="{9A6693D7-9588-4F50-B684-CA05278115D5}" dt="2025-01-21T13:44:41.599" v="34" actId="1076"/>
          <ac:spMkLst>
            <pc:docMk/>
            <pc:sldMk cId="2573601131" sldId="288"/>
            <ac:spMk id="2" creationId="{CB0EBBBD-3BBE-8A13-DCDD-F7CBE5FF3AC0}"/>
          </ac:spMkLst>
        </pc:spChg>
        <pc:graphicFrameChg chg="mod ord">
          <ac:chgData name="Aristeidis Lorentzos" userId="56a857ae-2919-44c8-b975-6f7c6afdf3db" providerId="ADAL" clId="{9A6693D7-9588-4F50-B684-CA05278115D5}" dt="2025-01-21T13:41:14.364" v="28" actId="114"/>
          <ac:graphicFrameMkLst>
            <pc:docMk/>
            <pc:sldMk cId="2573601131" sldId="288"/>
            <ac:graphicFrameMk id="5" creationId="{E8494AAA-2D69-AD3B-F997-BCBC0C3D8B7E}"/>
          </ac:graphicFrameMkLst>
        </pc:graphicFrameChg>
        <pc:picChg chg="add mod">
          <ac:chgData name="Aristeidis Lorentzos" userId="56a857ae-2919-44c8-b975-6f7c6afdf3db" providerId="ADAL" clId="{9A6693D7-9588-4F50-B684-CA05278115D5}" dt="2025-01-21T13:45:07.853" v="37" actId="1440"/>
          <ac:picMkLst>
            <pc:docMk/>
            <pc:sldMk cId="2573601131" sldId="288"/>
            <ac:picMk id="4" creationId="{FF6B8F5B-11E8-3A16-820A-2DDEC4725E93}"/>
          </ac:picMkLst>
        </pc:picChg>
      </pc:sldChg>
      <pc:sldChg chg="addSp delSp modSp mod modClrScheme delDesignElem chgLayout">
        <pc:chgData name="Aristeidis Lorentzos" userId="56a857ae-2919-44c8-b975-6f7c6afdf3db" providerId="ADAL" clId="{9A6693D7-9588-4F50-B684-CA05278115D5}" dt="2025-01-21T14:01:35.225" v="111" actId="20577"/>
        <pc:sldMkLst>
          <pc:docMk/>
          <pc:sldMk cId="5417000" sldId="289"/>
        </pc:sldMkLst>
        <pc:spChg chg="mod ord">
          <ac:chgData name="Aristeidis Lorentzos" userId="56a857ae-2919-44c8-b975-6f7c6afdf3db" providerId="ADAL" clId="{9A6693D7-9588-4F50-B684-CA05278115D5}" dt="2025-01-21T14:01:14.458" v="110" actId="13926"/>
          <ac:spMkLst>
            <pc:docMk/>
            <pc:sldMk cId="5417000" sldId="289"/>
            <ac:spMk id="2" creationId="{6747F821-0656-6855-252C-61DFA426DD8F}"/>
          </ac:spMkLst>
        </pc:spChg>
        <pc:spChg chg="add del mod">
          <ac:chgData name="Aristeidis Lorentzos" userId="56a857ae-2919-44c8-b975-6f7c6afdf3db" providerId="ADAL" clId="{9A6693D7-9588-4F50-B684-CA05278115D5}" dt="2025-01-21T13:59:59.824" v="102" actId="931"/>
          <ac:spMkLst>
            <pc:docMk/>
            <pc:sldMk cId="5417000" sldId="289"/>
            <ac:spMk id="10" creationId="{CDE1B062-2A79-0927-142E-F1EFF16BD4B6}"/>
          </ac:spMkLst>
        </pc:spChg>
        <pc:spChg chg="add mod">
          <ac:chgData name="Aristeidis Lorentzos" userId="56a857ae-2919-44c8-b975-6f7c6afdf3db" providerId="ADAL" clId="{9A6693D7-9588-4F50-B684-CA05278115D5}" dt="2025-01-21T13:55:43.037" v="101" actId="26606"/>
          <ac:spMkLst>
            <pc:docMk/>
            <pc:sldMk cId="5417000" sldId="289"/>
            <ac:spMk id="12" creationId="{89BC1619-FE28-62B3-3970-153FAC5E3873}"/>
          </ac:spMkLst>
        </pc:spChg>
        <pc:graphicFrameChg chg="mod ord modGraphic">
          <ac:chgData name="Aristeidis Lorentzos" userId="56a857ae-2919-44c8-b975-6f7c6afdf3db" providerId="ADAL" clId="{9A6693D7-9588-4F50-B684-CA05278115D5}" dt="2025-01-21T14:01:35.225" v="111" actId="20577"/>
          <ac:graphicFrameMkLst>
            <pc:docMk/>
            <pc:sldMk cId="5417000" sldId="289"/>
            <ac:graphicFrameMk id="5" creationId="{04A17A05-F78A-271D-D312-14AAF47D9896}"/>
          </ac:graphicFrameMkLst>
        </pc:graphicFrameChg>
        <pc:picChg chg="add mod">
          <ac:chgData name="Aristeidis Lorentzos" userId="56a857ae-2919-44c8-b975-6f7c6afdf3db" providerId="ADAL" clId="{9A6693D7-9588-4F50-B684-CA05278115D5}" dt="2025-01-21T14:00:01.201" v="104" actId="962"/>
          <ac:picMkLst>
            <pc:docMk/>
            <pc:sldMk cId="5417000" sldId="289"/>
            <ac:picMk id="4" creationId="{CC6B60CD-483D-E020-13F1-98C7B5D0E8EC}"/>
          </ac:picMkLst>
        </pc:picChg>
      </pc:sldChg>
      <pc:sldChg chg="modSp mod">
        <pc:chgData name="Aristeidis Lorentzos" userId="56a857ae-2919-44c8-b975-6f7c6afdf3db" providerId="ADAL" clId="{9A6693D7-9588-4F50-B684-CA05278115D5}" dt="2025-01-21T14:04:16.507" v="174" actId="14100"/>
        <pc:sldMkLst>
          <pc:docMk/>
          <pc:sldMk cId="1288130153" sldId="665"/>
        </pc:sldMkLst>
        <pc:spChg chg="mod">
          <ac:chgData name="Aristeidis Lorentzos" userId="56a857ae-2919-44c8-b975-6f7c6afdf3db" providerId="ADAL" clId="{9A6693D7-9588-4F50-B684-CA05278115D5}" dt="2025-01-21T14:04:16.507" v="174" actId="14100"/>
          <ac:spMkLst>
            <pc:docMk/>
            <pc:sldMk cId="1288130153" sldId="665"/>
            <ac:spMk id="2" creationId="{80F01FFB-5685-8AB8-5D9A-DF0AE018B51C}"/>
          </ac:spMkLst>
        </pc:spChg>
      </pc:sldChg>
      <pc:sldChg chg="modSp mod">
        <pc:chgData name="Aristeidis Lorentzos" userId="56a857ae-2919-44c8-b975-6f7c6afdf3db" providerId="ADAL" clId="{9A6693D7-9588-4F50-B684-CA05278115D5}" dt="2025-01-21T13:37:13.108" v="6" actId="255"/>
        <pc:sldMkLst>
          <pc:docMk/>
          <pc:sldMk cId="3888946456" sldId="667"/>
        </pc:sldMkLst>
        <pc:spChg chg="mod">
          <ac:chgData name="Aristeidis Lorentzos" userId="56a857ae-2919-44c8-b975-6f7c6afdf3db" providerId="ADAL" clId="{9A6693D7-9588-4F50-B684-CA05278115D5}" dt="2025-01-21T13:37:13.108" v="6" actId="255"/>
          <ac:spMkLst>
            <pc:docMk/>
            <pc:sldMk cId="3888946456" sldId="667"/>
            <ac:spMk id="2" creationId="{10AF5CAB-9010-DE22-92CA-4513631BAEA8}"/>
          </ac:spMkLst>
        </pc:spChg>
      </pc:sldChg>
      <pc:sldChg chg="modSp mod">
        <pc:chgData name="Aristeidis Lorentzos" userId="56a857ae-2919-44c8-b975-6f7c6afdf3db" providerId="ADAL" clId="{9A6693D7-9588-4F50-B684-CA05278115D5}" dt="2025-01-21T13:53:57.826" v="96" actId="20577"/>
        <pc:sldMkLst>
          <pc:docMk/>
          <pc:sldMk cId="1910385343" sldId="670"/>
        </pc:sldMkLst>
        <pc:spChg chg="mod">
          <ac:chgData name="Aristeidis Lorentzos" userId="56a857ae-2919-44c8-b975-6f7c6afdf3db" providerId="ADAL" clId="{9A6693D7-9588-4F50-B684-CA05278115D5}" dt="2025-01-21T13:53:57.826" v="96" actId="20577"/>
          <ac:spMkLst>
            <pc:docMk/>
            <pc:sldMk cId="1910385343" sldId="670"/>
            <ac:spMk id="2" creationId="{59B6A056-2895-3FF0-438B-AC68E0FBA3A7}"/>
          </ac:spMkLst>
        </pc:spChg>
        <pc:spChg chg="mod">
          <ac:chgData name="Aristeidis Lorentzos" userId="56a857ae-2919-44c8-b975-6f7c6afdf3db" providerId="ADAL" clId="{9A6693D7-9588-4F50-B684-CA05278115D5}" dt="2025-01-21T13:53:52.504" v="94"/>
          <ac:spMkLst>
            <pc:docMk/>
            <pc:sldMk cId="1910385343" sldId="670"/>
            <ac:spMk id="3" creationId="{E97189FA-239C-24F8-AF95-BB9B3B37D77E}"/>
          </ac:spMkLst>
        </pc:spChg>
      </pc:sldChg>
      <pc:sldChg chg="modSp mod">
        <pc:chgData name="Aristeidis Lorentzos" userId="56a857ae-2919-44c8-b975-6f7c6afdf3db" providerId="ADAL" clId="{9A6693D7-9588-4F50-B684-CA05278115D5}" dt="2025-01-21T14:19:18.587" v="283" actId="20577"/>
        <pc:sldMkLst>
          <pc:docMk/>
          <pc:sldMk cId="38243294" sldId="671"/>
        </pc:sldMkLst>
        <pc:spChg chg="mod">
          <ac:chgData name="Aristeidis Lorentzos" userId="56a857ae-2919-44c8-b975-6f7c6afdf3db" providerId="ADAL" clId="{9A6693D7-9588-4F50-B684-CA05278115D5}" dt="2025-01-21T14:19:01.475" v="273" actId="255"/>
          <ac:spMkLst>
            <pc:docMk/>
            <pc:sldMk cId="38243294" sldId="671"/>
            <ac:spMk id="2" creationId="{00000000-0000-0000-0000-000000000000}"/>
          </ac:spMkLst>
        </pc:spChg>
        <pc:spChg chg="mod">
          <ac:chgData name="Aristeidis Lorentzos" userId="56a857ae-2919-44c8-b975-6f7c6afdf3db" providerId="ADAL" clId="{9A6693D7-9588-4F50-B684-CA05278115D5}" dt="2025-01-21T14:19:18.587" v="283" actId="20577"/>
          <ac:spMkLst>
            <pc:docMk/>
            <pc:sldMk cId="38243294" sldId="671"/>
            <ac:spMk id="3" creationId="{00000000-0000-0000-0000-000000000000}"/>
          </ac:spMkLst>
        </pc:spChg>
      </pc:sldChg>
      <pc:sldChg chg="addSp modSp mod">
        <pc:chgData name="Aristeidis Lorentzos" userId="56a857ae-2919-44c8-b975-6f7c6afdf3db" providerId="ADAL" clId="{9A6693D7-9588-4F50-B684-CA05278115D5}" dt="2025-01-21T14:11:19.019" v="272" actId="208"/>
        <pc:sldMkLst>
          <pc:docMk/>
          <pc:sldMk cId="4291009687" sldId="672"/>
        </pc:sldMkLst>
        <pc:spChg chg="mod">
          <ac:chgData name="Aristeidis Lorentzos" userId="56a857ae-2919-44c8-b975-6f7c6afdf3db" providerId="ADAL" clId="{9A6693D7-9588-4F50-B684-CA05278115D5}" dt="2025-01-21T14:10:14.912" v="266" actId="948"/>
          <ac:spMkLst>
            <pc:docMk/>
            <pc:sldMk cId="4291009687" sldId="672"/>
            <ac:spMk id="3" creationId="{00000000-0000-0000-0000-000000000000}"/>
          </ac:spMkLst>
        </pc:spChg>
        <pc:spChg chg="add mod">
          <ac:chgData name="Aristeidis Lorentzos" userId="56a857ae-2919-44c8-b975-6f7c6afdf3db" providerId="ADAL" clId="{9A6693D7-9588-4F50-B684-CA05278115D5}" dt="2025-01-21T14:11:19.019" v="272" actId="208"/>
          <ac:spMkLst>
            <pc:docMk/>
            <pc:sldMk cId="4291009687" sldId="672"/>
            <ac:spMk id="4" creationId="{683A9FC3-4378-C3AD-7D85-2A1FCF8A2A6F}"/>
          </ac:spMkLst>
        </pc:spChg>
      </pc:sldChg>
      <pc:sldChg chg="modSp add del mod">
        <pc:chgData name="Aristeidis Lorentzos" userId="56a857ae-2919-44c8-b975-6f7c6afdf3db" providerId="ADAL" clId="{9A6693D7-9588-4F50-B684-CA05278115D5}" dt="2025-01-21T13:53:54.119" v="95" actId="47"/>
        <pc:sldMkLst>
          <pc:docMk/>
          <pc:sldMk cId="400800810" sldId="673"/>
        </pc:sldMkLst>
        <pc:spChg chg="mod">
          <ac:chgData name="Aristeidis Lorentzos" userId="56a857ae-2919-44c8-b975-6f7c6afdf3db" providerId="ADAL" clId="{9A6693D7-9588-4F50-B684-CA05278115D5}" dt="2025-01-21T13:53:10.818" v="85" actId="20577"/>
          <ac:spMkLst>
            <pc:docMk/>
            <pc:sldMk cId="400800810" sldId="673"/>
            <ac:spMk id="2" creationId="{5C0E18F2-777D-4073-F461-D2CC577C1476}"/>
          </ac:spMkLst>
        </pc:spChg>
        <pc:spChg chg="mod">
          <ac:chgData name="Aristeidis Lorentzos" userId="56a857ae-2919-44c8-b975-6f7c6afdf3db" providerId="ADAL" clId="{9A6693D7-9588-4F50-B684-CA05278115D5}" dt="2025-01-21T13:53:42.578" v="90" actId="255"/>
          <ac:spMkLst>
            <pc:docMk/>
            <pc:sldMk cId="400800810" sldId="673"/>
            <ac:spMk id="3" creationId="{5D63148B-BF6F-24E3-34BF-EA9621D71319}"/>
          </ac:spMkLst>
        </pc:spChg>
      </pc:sldChg>
      <pc:sldChg chg="modSp add del mod">
        <pc:chgData name="Aristeidis Lorentzos" userId="56a857ae-2919-44c8-b975-6f7c6afdf3db" providerId="ADAL" clId="{9A6693D7-9588-4F50-B684-CA05278115D5}" dt="2025-01-21T13:52:57.098" v="83" actId="47"/>
        <pc:sldMkLst>
          <pc:docMk/>
          <pc:sldMk cId="768820009" sldId="673"/>
        </pc:sldMkLst>
        <pc:spChg chg="mod">
          <ac:chgData name="Aristeidis Lorentzos" userId="56a857ae-2919-44c8-b975-6f7c6afdf3db" providerId="ADAL" clId="{9A6693D7-9588-4F50-B684-CA05278115D5}" dt="2025-01-21T13:50:54.716" v="67" actId="108"/>
          <ac:spMkLst>
            <pc:docMk/>
            <pc:sldMk cId="768820009" sldId="673"/>
            <ac:spMk id="2" creationId="{72EC2F3C-E43F-01BC-2D3B-30CBF58AB1FB}"/>
          </ac:spMkLst>
        </pc:spChg>
        <pc:spChg chg="mod">
          <ac:chgData name="Aristeidis Lorentzos" userId="56a857ae-2919-44c8-b975-6f7c6afdf3db" providerId="ADAL" clId="{9A6693D7-9588-4F50-B684-CA05278115D5}" dt="2025-01-21T13:51:19.860" v="70" actId="21"/>
          <ac:spMkLst>
            <pc:docMk/>
            <pc:sldMk cId="768820009" sldId="673"/>
            <ac:spMk id="3" creationId="{FFACF9F1-F58F-73DA-4149-9778F0BC6D85}"/>
          </ac:spMkLst>
        </pc:spChg>
      </pc:sldChg>
    </pc:docChg>
  </pc:docChgLst>
  <pc:docChgLst>
    <pc:chgData name="Aristeidis Lorentzos" userId="56a857ae-2919-44c8-b975-6f7c6afdf3db" providerId="ADAL" clId="{7363BF1A-D96A-489A-832F-A88CF27788F2}"/>
    <pc:docChg chg="undo redo custSel addSld delSld modSld sldOrd">
      <pc:chgData name="Aristeidis Lorentzos" userId="56a857ae-2919-44c8-b975-6f7c6afdf3db" providerId="ADAL" clId="{7363BF1A-D96A-489A-832F-A88CF27788F2}" dt="2024-12-30T10:43:49.313" v="3081" actId="1076"/>
      <pc:docMkLst>
        <pc:docMk/>
      </pc:docMkLst>
      <pc:sldChg chg="addSp delSp modSp mod ord">
        <pc:chgData name="Aristeidis Lorentzos" userId="56a857ae-2919-44c8-b975-6f7c6afdf3db" providerId="ADAL" clId="{7363BF1A-D96A-489A-832F-A88CF27788F2}" dt="2024-12-30T10:43:49.313" v="3081" actId="1076"/>
        <pc:sldMkLst>
          <pc:docMk/>
          <pc:sldMk cId="1593920805" sldId="262"/>
        </pc:sldMkLst>
        <pc:spChg chg="mod">
          <ac:chgData name="Aristeidis Lorentzos" userId="56a857ae-2919-44c8-b975-6f7c6afdf3db" providerId="ADAL" clId="{7363BF1A-D96A-489A-832F-A88CF27788F2}" dt="2024-12-30T10:38:52.090" v="2960" actId="1076"/>
          <ac:spMkLst>
            <pc:docMk/>
            <pc:sldMk cId="1593920805" sldId="262"/>
            <ac:spMk id="3" creationId="{D4A2EB3F-4D60-451F-8F45-7D6654D2FCD9}"/>
          </ac:spMkLst>
        </pc:spChg>
        <pc:spChg chg="add mod">
          <ac:chgData name="Aristeidis Lorentzos" userId="56a857ae-2919-44c8-b975-6f7c6afdf3db" providerId="ADAL" clId="{7363BF1A-D96A-489A-832F-A88CF27788F2}" dt="2024-12-30T10:43:39.854" v="3078" actId="1076"/>
          <ac:spMkLst>
            <pc:docMk/>
            <pc:sldMk cId="1593920805" sldId="262"/>
            <ac:spMk id="9" creationId="{1DA9C271-3D9E-FC18-4151-11CDCCEDF093}"/>
          </ac:spMkLst>
        </pc:spChg>
        <pc:picChg chg="add mod">
          <ac:chgData name="Aristeidis Lorentzos" userId="56a857ae-2919-44c8-b975-6f7c6afdf3db" providerId="ADAL" clId="{7363BF1A-D96A-489A-832F-A88CF27788F2}" dt="2024-12-30T09:47:27.899" v="2406" actId="14100"/>
          <ac:picMkLst>
            <pc:docMk/>
            <pc:sldMk cId="1593920805" sldId="262"/>
            <ac:picMk id="6" creationId="{0A0E1076-8A1B-2BD5-1643-B716BDF31EA7}"/>
          </ac:picMkLst>
        </pc:picChg>
        <pc:picChg chg="add mod">
          <ac:chgData name="Aristeidis Lorentzos" userId="56a857ae-2919-44c8-b975-6f7c6afdf3db" providerId="ADAL" clId="{7363BF1A-D96A-489A-832F-A88CF27788F2}" dt="2024-12-30T10:43:49.313" v="3081" actId="1076"/>
          <ac:picMkLst>
            <pc:docMk/>
            <pc:sldMk cId="1593920805" sldId="262"/>
            <ac:picMk id="8" creationId="{0BFB968C-2691-2AA2-A655-8D0B6C9849B6}"/>
          </ac:picMkLst>
        </pc:picChg>
        <pc:picChg chg="mod">
          <ac:chgData name="Aristeidis Lorentzos" userId="56a857ae-2919-44c8-b975-6f7c6afdf3db" providerId="ADAL" clId="{7363BF1A-D96A-489A-832F-A88CF27788F2}" dt="2024-12-30T09:47:15.934" v="2404" actId="14100"/>
          <ac:picMkLst>
            <pc:docMk/>
            <pc:sldMk cId="1593920805" sldId="262"/>
            <ac:picMk id="11" creationId="{09874BC6-11F1-ED3C-4EDF-EF35B73676DE}"/>
          </ac:picMkLst>
        </pc:picChg>
      </pc:sldChg>
      <pc:sldChg chg="addSp modSp mod">
        <pc:chgData name="Aristeidis Lorentzos" userId="56a857ae-2919-44c8-b975-6f7c6afdf3db" providerId="ADAL" clId="{7363BF1A-D96A-489A-832F-A88CF27788F2}" dt="2024-12-30T10:24:11.145" v="2901" actId="2711"/>
        <pc:sldMkLst>
          <pc:docMk/>
          <pc:sldMk cId="3650340329" sldId="264"/>
        </pc:sldMkLst>
        <pc:spChg chg="mod">
          <ac:chgData name="Aristeidis Lorentzos" userId="56a857ae-2919-44c8-b975-6f7c6afdf3db" providerId="ADAL" clId="{7363BF1A-D96A-489A-832F-A88CF27788F2}" dt="2024-12-30T10:22:58.826" v="2848" actId="114"/>
          <ac:spMkLst>
            <pc:docMk/>
            <pc:sldMk cId="3650340329" sldId="264"/>
            <ac:spMk id="2" creationId="{00000000-0000-0000-0000-000000000000}"/>
          </ac:spMkLst>
        </pc:spChg>
        <pc:spChg chg="mod">
          <ac:chgData name="Aristeidis Lorentzos" userId="56a857ae-2919-44c8-b975-6f7c6afdf3db" providerId="ADAL" clId="{7363BF1A-D96A-489A-832F-A88CF27788F2}" dt="2024-12-30T10:24:11.145" v="2901" actId="2711"/>
          <ac:spMkLst>
            <pc:docMk/>
            <pc:sldMk cId="3650340329" sldId="264"/>
            <ac:spMk id="3" creationId="{00000000-0000-0000-0000-000000000000}"/>
          </ac:spMkLst>
        </pc:spChg>
        <pc:picChg chg="add mod">
          <ac:chgData name="Aristeidis Lorentzos" userId="56a857ae-2919-44c8-b975-6f7c6afdf3db" providerId="ADAL" clId="{7363BF1A-D96A-489A-832F-A88CF27788F2}" dt="2024-12-27T09:27:20.078" v="6" actId="1076"/>
          <ac:picMkLst>
            <pc:docMk/>
            <pc:sldMk cId="3650340329" sldId="264"/>
            <ac:picMk id="4" creationId="{2782E652-1EFB-DAE9-7EB5-93820CF70EB6}"/>
          </ac:picMkLst>
        </pc:picChg>
        <pc:picChg chg="add mod">
          <ac:chgData name="Aristeidis Lorentzos" userId="56a857ae-2919-44c8-b975-6f7c6afdf3db" providerId="ADAL" clId="{7363BF1A-D96A-489A-832F-A88CF27788F2}" dt="2024-12-27T09:27:07.176" v="5" actId="1076"/>
          <ac:picMkLst>
            <pc:docMk/>
            <pc:sldMk cId="3650340329" sldId="264"/>
            <ac:picMk id="5" creationId="{AE3BD0D7-4E24-E89B-5139-ADE36A8B71CA}"/>
          </ac:picMkLst>
        </pc:picChg>
      </pc:sldChg>
      <pc:sldChg chg="modSp del mod ord">
        <pc:chgData name="Aristeidis Lorentzos" userId="56a857ae-2919-44c8-b975-6f7c6afdf3db" providerId="ADAL" clId="{7363BF1A-D96A-489A-832F-A88CF27788F2}" dt="2024-12-30T08:50:53.837" v="961" actId="47"/>
        <pc:sldMkLst>
          <pc:docMk/>
          <pc:sldMk cId="1997697987" sldId="266"/>
        </pc:sldMkLst>
      </pc:sldChg>
      <pc:sldChg chg="del">
        <pc:chgData name="Aristeidis Lorentzos" userId="56a857ae-2919-44c8-b975-6f7c6afdf3db" providerId="ADAL" clId="{7363BF1A-D96A-489A-832F-A88CF27788F2}" dt="2024-12-30T10:21:34.647" v="2841" actId="47"/>
        <pc:sldMkLst>
          <pc:docMk/>
          <pc:sldMk cId="460935096" sldId="271"/>
        </pc:sldMkLst>
      </pc:sldChg>
      <pc:sldChg chg="del ord">
        <pc:chgData name="Aristeidis Lorentzos" userId="56a857ae-2919-44c8-b975-6f7c6afdf3db" providerId="ADAL" clId="{7363BF1A-D96A-489A-832F-A88CF27788F2}" dt="2024-12-30T10:21:34.647" v="2841" actId="47"/>
        <pc:sldMkLst>
          <pc:docMk/>
          <pc:sldMk cId="920173932" sldId="275"/>
        </pc:sldMkLst>
      </pc:sldChg>
      <pc:sldChg chg="addSp delSp modSp mod modClrScheme chgLayout">
        <pc:chgData name="Aristeidis Lorentzos" userId="56a857ae-2919-44c8-b975-6f7c6afdf3db" providerId="ADAL" clId="{7363BF1A-D96A-489A-832F-A88CF27788F2}" dt="2024-12-30T10:23:45.088" v="2900" actId="20577"/>
        <pc:sldMkLst>
          <pc:docMk/>
          <pc:sldMk cId="2243494996" sldId="277"/>
        </pc:sldMkLst>
        <pc:spChg chg="mod ord">
          <ac:chgData name="Aristeidis Lorentzos" userId="56a857ae-2919-44c8-b975-6f7c6afdf3db" providerId="ADAL" clId="{7363BF1A-D96A-489A-832F-A88CF27788F2}" dt="2024-12-30T09:17:58.415" v="1595" actId="2711"/>
          <ac:spMkLst>
            <pc:docMk/>
            <pc:sldMk cId="2243494996" sldId="277"/>
            <ac:spMk id="2" creationId="{6719F29B-F233-48AF-8261-F33A4E079E3E}"/>
          </ac:spMkLst>
        </pc:spChg>
        <pc:spChg chg="mod ord">
          <ac:chgData name="Aristeidis Lorentzos" userId="56a857ae-2919-44c8-b975-6f7c6afdf3db" providerId="ADAL" clId="{7363BF1A-D96A-489A-832F-A88CF27788F2}" dt="2024-12-30T10:23:45.088" v="2900" actId="20577"/>
          <ac:spMkLst>
            <pc:docMk/>
            <pc:sldMk cId="2243494996" sldId="277"/>
            <ac:spMk id="3" creationId="{35E3EA69-4E0E-41BD-8095-A124225A2647}"/>
          </ac:spMkLst>
        </pc:spChg>
        <pc:spChg chg="mod ord">
          <ac:chgData name="Aristeidis Lorentzos" userId="56a857ae-2919-44c8-b975-6f7c6afdf3db" providerId="ADAL" clId="{7363BF1A-D96A-489A-832F-A88CF27788F2}" dt="2024-12-30T09:11:45.471" v="1554" actId="26606"/>
          <ac:spMkLst>
            <pc:docMk/>
            <pc:sldMk cId="2243494996" sldId="277"/>
            <ac:spMk id="5" creationId="{63D0D2A9-4F46-6139-CAD9-1811155D6ED3}"/>
          </ac:spMkLst>
        </pc:spChg>
        <pc:picChg chg="add mod">
          <ac:chgData name="Aristeidis Lorentzos" userId="56a857ae-2919-44c8-b975-6f7c6afdf3db" providerId="ADAL" clId="{7363BF1A-D96A-489A-832F-A88CF27788F2}" dt="2024-12-30T09:17:10.222" v="1565" actId="1076"/>
          <ac:picMkLst>
            <pc:docMk/>
            <pc:sldMk cId="2243494996" sldId="277"/>
            <ac:picMk id="6" creationId="{487C5895-6E83-4FA6-4B68-994EE236AD2A}"/>
          </ac:picMkLst>
        </pc:picChg>
      </pc:sldChg>
      <pc:sldChg chg="addSp delSp modSp mod ord">
        <pc:chgData name="Aristeidis Lorentzos" userId="56a857ae-2919-44c8-b975-6f7c6afdf3db" providerId="ADAL" clId="{7363BF1A-D96A-489A-832F-A88CF27788F2}" dt="2024-12-30T09:43:10.165" v="2393" actId="1076"/>
        <pc:sldMkLst>
          <pc:docMk/>
          <pc:sldMk cId="4151694508" sldId="286"/>
        </pc:sldMkLst>
        <pc:spChg chg="mod">
          <ac:chgData name="Aristeidis Lorentzos" userId="56a857ae-2919-44c8-b975-6f7c6afdf3db" providerId="ADAL" clId="{7363BF1A-D96A-489A-832F-A88CF27788F2}" dt="2024-12-30T09:40:01.110" v="2304" actId="255"/>
          <ac:spMkLst>
            <pc:docMk/>
            <pc:sldMk cId="4151694508" sldId="286"/>
            <ac:spMk id="4" creationId="{FAD2AE59-5630-4D5C-83A9-4CDEF4D7DCFB}"/>
          </ac:spMkLst>
        </pc:spChg>
        <pc:spChg chg="mod">
          <ac:chgData name="Aristeidis Lorentzos" userId="56a857ae-2919-44c8-b975-6f7c6afdf3db" providerId="ADAL" clId="{7363BF1A-D96A-489A-832F-A88CF27788F2}" dt="2024-12-30T09:43:01.032" v="2392" actId="207"/>
          <ac:spMkLst>
            <pc:docMk/>
            <pc:sldMk cId="4151694508" sldId="286"/>
            <ac:spMk id="6" creationId="{5A6B31B0-7B84-475D-961F-09C0191F91A2}"/>
          </ac:spMkLst>
        </pc:spChg>
        <pc:picChg chg="add mod">
          <ac:chgData name="Aristeidis Lorentzos" userId="56a857ae-2919-44c8-b975-6f7c6afdf3db" providerId="ADAL" clId="{7363BF1A-D96A-489A-832F-A88CF27788F2}" dt="2024-12-30T09:43:10.165" v="2393" actId="1076"/>
          <ac:picMkLst>
            <pc:docMk/>
            <pc:sldMk cId="4151694508" sldId="286"/>
            <ac:picMk id="8" creationId="{61D0AAD8-B3DD-014E-6AAC-6C7AB3683CAA}"/>
          </ac:picMkLst>
        </pc:picChg>
      </pc:sldChg>
      <pc:sldChg chg="del">
        <pc:chgData name="Aristeidis Lorentzos" userId="56a857ae-2919-44c8-b975-6f7c6afdf3db" providerId="ADAL" clId="{7363BF1A-D96A-489A-832F-A88CF27788F2}" dt="2024-12-30T10:21:34.647" v="2841" actId="47"/>
        <pc:sldMkLst>
          <pc:docMk/>
          <pc:sldMk cId="1472106130" sldId="288"/>
        </pc:sldMkLst>
      </pc:sldChg>
      <pc:sldChg chg="del ord">
        <pc:chgData name="Aristeidis Lorentzos" userId="56a857ae-2919-44c8-b975-6f7c6afdf3db" providerId="ADAL" clId="{7363BF1A-D96A-489A-832F-A88CF27788F2}" dt="2024-12-30T10:21:34.647" v="2841" actId="47"/>
        <pc:sldMkLst>
          <pc:docMk/>
          <pc:sldMk cId="2561631246" sldId="289"/>
        </pc:sldMkLst>
      </pc:sldChg>
      <pc:sldChg chg="del">
        <pc:chgData name="Aristeidis Lorentzos" userId="56a857ae-2919-44c8-b975-6f7c6afdf3db" providerId="ADAL" clId="{7363BF1A-D96A-489A-832F-A88CF27788F2}" dt="2024-12-30T10:21:34.647" v="2841" actId="47"/>
        <pc:sldMkLst>
          <pc:docMk/>
          <pc:sldMk cId="2436493926" sldId="293"/>
        </pc:sldMkLst>
      </pc:sldChg>
      <pc:sldChg chg="addSp delSp modSp mod ord setBg modClrScheme chgLayout">
        <pc:chgData name="Aristeidis Lorentzos" userId="56a857ae-2919-44c8-b975-6f7c6afdf3db" providerId="ADAL" clId="{7363BF1A-D96A-489A-832F-A88CF27788F2}" dt="2024-12-30T10:36:33.222" v="2955" actId="14100"/>
        <pc:sldMkLst>
          <pc:docMk/>
          <pc:sldMk cId="2578554952" sldId="294"/>
        </pc:sldMkLst>
        <pc:spChg chg="mod ord">
          <ac:chgData name="Aristeidis Lorentzos" userId="56a857ae-2919-44c8-b975-6f7c6afdf3db" providerId="ADAL" clId="{7363BF1A-D96A-489A-832F-A88CF27788F2}" dt="2024-12-30T10:20:45.006" v="2834" actId="20577"/>
          <ac:spMkLst>
            <pc:docMk/>
            <pc:sldMk cId="2578554952" sldId="294"/>
            <ac:spMk id="3" creationId="{9B1DDDEF-20C4-4F65-BAC9-0A763DF7E02B}"/>
          </ac:spMkLst>
        </pc:spChg>
        <pc:spChg chg="mod ord">
          <ac:chgData name="Aristeidis Lorentzos" userId="56a857ae-2919-44c8-b975-6f7c6afdf3db" providerId="ADAL" clId="{7363BF1A-D96A-489A-832F-A88CF27788F2}" dt="2024-12-30T10:07:23.877" v="2688" actId="26606"/>
          <ac:spMkLst>
            <pc:docMk/>
            <pc:sldMk cId="2578554952" sldId="294"/>
            <ac:spMk id="6" creationId="{F0266D97-3A71-F83C-E1DE-8F2CB268110F}"/>
          </ac:spMkLst>
        </pc:spChg>
        <pc:spChg chg="add mod">
          <ac:chgData name="Aristeidis Lorentzos" userId="56a857ae-2919-44c8-b975-6f7c6afdf3db" providerId="ADAL" clId="{7363BF1A-D96A-489A-832F-A88CF27788F2}" dt="2024-12-30T10:20:03.140" v="2830" actId="13926"/>
          <ac:spMkLst>
            <pc:docMk/>
            <pc:sldMk cId="2578554952" sldId="294"/>
            <ac:spMk id="8" creationId="{4F9ADFC1-0681-AB0D-6193-9A66F6E02FDB}"/>
          </ac:spMkLst>
        </pc:spChg>
        <pc:spChg chg="add mod">
          <ac:chgData name="Aristeidis Lorentzos" userId="56a857ae-2919-44c8-b975-6f7c6afdf3db" providerId="ADAL" clId="{7363BF1A-D96A-489A-832F-A88CF27788F2}" dt="2024-12-30T10:21:11.278" v="2838" actId="14100"/>
          <ac:spMkLst>
            <pc:docMk/>
            <pc:sldMk cId="2578554952" sldId="294"/>
            <ac:spMk id="15" creationId="{7EF560B2-1EC5-6935-76A6-C3A6EA64BA95}"/>
          </ac:spMkLst>
        </pc:spChg>
        <pc:picChg chg="add mod">
          <ac:chgData name="Aristeidis Lorentzos" userId="56a857ae-2919-44c8-b975-6f7c6afdf3db" providerId="ADAL" clId="{7363BF1A-D96A-489A-832F-A88CF27788F2}" dt="2024-12-30T10:20:49.498" v="2835" actId="1076"/>
          <ac:picMkLst>
            <pc:docMk/>
            <pc:sldMk cId="2578554952" sldId="294"/>
            <ac:picMk id="12" creationId="{5369195D-B2AD-7C41-7AAD-6A842B8D702C}"/>
          </ac:picMkLst>
        </pc:picChg>
        <pc:picChg chg="add mod">
          <ac:chgData name="Aristeidis Lorentzos" userId="56a857ae-2919-44c8-b975-6f7c6afdf3db" providerId="ADAL" clId="{7363BF1A-D96A-489A-832F-A88CF27788F2}" dt="2024-12-30T10:20:54.593" v="2836" actId="1076"/>
          <ac:picMkLst>
            <pc:docMk/>
            <pc:sldMk cId="2578554952" sldId="294"/>
            <ac:picMk id="13" creationId="{E6EDD8F8-9B9B-F3A2-7CEF-E07FB864F446}"/>
          </ac:picMkLst>
        </pc:picChg>
        <pc:picChg chg="add mod">
          <ac:chgData name="Aristeidis Lorentzos" userId="56a857ae-2919-44c8-b975-6f7c6afdf3db" providerId="ADAL" clId="{7363BF1A-D96A-489A-832F-A88CF27788F2}" dt="2024-12-30T10:20:58.071" v="2837" actId="1076"/>
          <ac:picMkLst>
            <pc:docMk/>
            <pc:sldMk cId="2578554952" sldId="294"/>
            <ac:picMk id="14" creationId="{0D95761B-B54A-6722-6844-A366DB085FF0}"/>
          </ac:picMkLst>
        </pc:picChg>
        <pc:picChg chg="add mod">
          <ac:chgData name="Aristeidis Lorentzos" userId="56a857ae-2919-44c8-b975-6f7c6afdf3db" providerId="ADAL" clId="{7363BF1A-D96A-489A-832F-A88CF27788F2}" dt="2024-12-30T10:19:26.074" v="2823" actId="14100"/>
          <ac:picMkLst>
            <pc:docMk/>
            <pc:sldMk cId="2578554952" sldId="294"/>
            <ac:picMk id="16" creationId="{5D4A9944-8169-5AC8-7E43-A1D7BB26323F}"/>
          </ac:picMkLst>
        </pc:picChg>
        <pc:picChg chg="add mod">
          <ac:chgData name="Aristeidis Lorentzos" userId="56a857ae-2919-44c8-b975-6f7c6afdf3db" providerId="ADAL" clId="{7363BF1A-D96A-489A-832F-A88CF27788F2}" dt="2024-12-30T10:21:25.141" v="2840" actId="1076"/>
          <ac:picMkLst>
            <pc:docMk/>
            <pc:sldMk cId="2578554952" sldId="294"/>
            <ac:picMk id="17" creationId="{AC444316-C9B6-4F9A-CAA4-AB6BAC8DC9FD}"/>
          </ac:picMkLst>
        </pc:picChg>
        <pc:picChg chg="add mod">
          <ac:chgData name="Aristeidis Lorentzos" userId="56a857ae-2919-44c8-b975-6f7c6afdf3db" providerId="ADAL" clId="{7363BF1A-D96A-489A-832F-A88CF27788F2}" dt="2024-12-30T10:21:20.979" v="2839" actId="1076"/>
          <ac:picMkLst>
            <pc:docMk/>
            <pc:sldMk cId="2578554952" sldId="294"/>
            <ac:picMk id="19" creationId="{5277451C-D775-D372-79D9-E2821D970A6D}"/>
          </ac:picMkLst>
        </pc:picChg>
        <pc:picChg chg="add mod">
          <ac:chgData name="Aristeidis Lorentzos" userId="56a857ae-2919-44c8-b975-6f7c6afdf3db" providerId="ADAL" clId="{7363BF1A-D96A-489A-832F-A88CF27788F2}" dt="2024-12-30T10:36:33.222" v="2955" actId="14100"/>
          <ac:picMkLst>
            <pc:docMk/>
            <pc:sldMk cId="2578554952" sldId="294"/>
            <ac:picMk id="21" creationId="{73FF39DA-3735-F7CE-780F-FA6EEC90BF86}"/>
          </ac:picMkLst>
        </pc:picChg>
      </pc:sldChg>
      <pc:sldChg chg="del">
        <pc:chgData name="Aristeidis Lorentzos" userId="56a857ae-2919-44c8-b975-6f7c6afdf3db" providerId="ADAL" clId="{7363BF1A-D96A-489A-832F-A88CF27788F2}" dt="2024-12-30T10:21:34.647" v="2841" actId="47"/>
        <pc:sldMkLst>
          <pc:docMk/>
          <pc:sldMk cId="3830685312" sldId="295"/>
        </pc:sldMkLst>
      </pc:sldChg>
      <pc:sldChg chg="del">
        <pc:chgData name="Aristeidis Lorentzos" userId="56a857ae-2919-44c8-b975-6f7c6afdf3db" providerId="ADAL" clId="{7363BF1A-D96A-489A-832F-A88CF27788F2}" dt="2024-12-30T10:21:34.647" v="2841" actId="47"/>
        <pc:sldMkLst>
          <pc:docMk/>
          <pc:sldMk cId="1711019939" sldId="298"/>
        </pc:sldMkLst>
      </pc:sldChg>
      <pc:sldChg chg="addSp delSp modSp mod ord modClrScheme chgLayout">
        <pc:chgData name="Aristeidis Lorentzos" userId="56a857ae-2919-44c8-b975-6f7c6afdf3db" providerId="ADAL" clId="{7363BF1A-D96A-489A-832F-A88CF27788F2}" dt="2024-12-30T10:32:49.300" v="2937" actId="1076"/>
        <pc:sldMkLst>
          <pc:docMk/>
          <pc:sldMk cId="707166410" sldId="309"/>
        </pc:sldMkLst>
        <pc:spChg chg="mod">
          <ac:chgData name="Aristeidis Lorentzos" userId="56a857ae-2919-44c8-b975-6f7c6afdf3db" providerId="ADAL" clId="{7363BF1A-D96A-489A-832F-A88CF27788F2}" dt="2024-12-30T10:31:19.586" v="2925" actId="1076"/>
          <ac:spMkLst>
            <pc:docMk/>
            <pc:sldMk cId="707166410" sldId="309"/>
            <ac:spMk id="8" creationId="{9DAA4204-00A1-C989-FA4D-54E81BE253E9}"/>
          </ac:spMkLst>
        </pc:spChg>
        <pc:spChg chg="mod">
          <ac:chgData name="Aristeidis Lorentzos" userId="56a857ae-2919-44c8-b975-6f7c6afdf3db" providerId="ADAL" clId="{7363BF1A-D96A-489A-832F-A88CF27788F2}" dt="2024-12-30T10:31:25.113" v="2926" actId="1076"/>
          <ac:spMkLst>
            <pc:docMk/>
            <pc:sldMk cId="707166410" sldId="309"/>
            <ac:spMk id="9" creationId="{BBD1E52A-D02D-2E4E-BE9F-9E46C377A0A0}"/>
          </ac:spMkLst>
        </pc:spChg>
        <pc:spChg chg="mod ord">
          <ac:chgData name="Aristeidis Lorentzos" userId="56a857ae-2919-44c8-b975-6f7c6afdf3db" providerId="ADAL" clId="{7363BF1A-D96A-489A-832F-A88CF27788F2}" dt="2024-12-27T09:42:14.008" v="459" actId="700"/>
          <ac:spMkLst>
            <pc:docMk/>
            <pc:sldMk cId="707166410" sldId="309"/>
            <ac:spMk id="164" creationId="{00000000-0000-0000-0000-000000000000}"/>
          </ac:spMkLst>
        </pc:spChg>
        <pc:picChg chg="mod">
          <ac:chgData name="Aristeidis Lorentzos" userId="56a857ae-2919-44c8-b975-6f7c6afdf3db" providerId="ADAL" clId="{7363BF1A-D96A-489A-832F-A88CF27788F2}" dt="2024-12-30T10:31:14.772" v="2924" actId="1076"/>
          <ac:picMkLst>
            <pc:docMk/>
            <pc:sldMk cId="707166410" sldId="309"/>
            <ac:picMk id="3" creationId="{00000000-0000-0000-0000-000000000000}"/>
          </ac:picMkLst>
        </pc:picChg>
        <pc:picChg chg="mod">
          <ac:chgData name="Aristeidis Lorentzos" userId="56a857ae-2919-44c8-b975-6f7c6afdf3db" providerId="ADAL" clId="{7363BF1A-D96A-489A-832F-A88CF27788F2}" dt="2024-12-30T10:31:12.845" v="2923" actId="1076"/>
          <ac:picMkLst>
            <pc:docMk/>
            <pc:sldMk cId="707166410" sldId="309"/>
            <ac:picMk id="4" creationId="{00000000-0000-0000-0000-000000000000}"/>
          </ac:picMkLst>
        </pc:picChg>
        <pc:picChg chg="add mod">
          <ac:chgData name="Aristeidis Lorentzos" userId="56a857ae-2919-44c8-b975-6f7c6afdf3db" providerId="ADAL" clId="{7363BF1A-D96A-489A-832F-A88CF27788F2}" dt="2024-12-30T10:32:49.300" v="2937" actId="1076"/>
          <ac:picMkLst>
            <pc:docMk/>
            <pc:sldMk cId="707166410" sldId="309"/>
            <ac:picMk id="5" creationId="{1FCD091C-2843-A2EB-402A-0D7834CD405E}"/>
          </ac:picMkLst>
        </pc:picChg>
        <pc:picChg chg="add mod">
          <ac:chgData name="Aristeidis Lorentzos" userId="56a857ae-2919-44c8-b975-6f7c6afdf3db" providerId="ADAL" clId="{7363BF1A-D96A-489A-832F-A88CF27788F2}" dt="2024-12-30T10:32:45.995" v="2936" actId="1076"/>
          <ac:picMkLst>
            <pc:docMk/>
            <pc:sldMk cId="707166410" sldId="309"/>
            <ac:picMk id="7" creationId="{663ADFAF-AD4F-077E-75C9-42874547A2CA}"/>
          </ac:picMkLst>
        </pc:picChg>
      </pc:sldChg>
      <pc:sldChg chg="addSp delSp modSp mod ord modClrScheme chgLayout">
        <pc:chgData name="Aristeidis Lorentzos" userId="56a857ae-2919-44c8-b975-6f7c6afdf3db" providerId="ADAL" clId="{7363BF1A-D96A-489A-832F-A88CF27788F2}" dt="2024-12-27T09:55:54.903" v="550" actId="1076"/>
        <pc:sldMkLst>
          <pc:docMk/>
          <pc:sldMk cId="429390026" sldId="662"/>
        </pc:sldMkLst>
        <pc:spChg chg="mod ord">
          <ac:chgData name="Aristeidis Lorentzos" userId="56a857ae-2919-44c8-b975-6f7c6afdf3db" providerId="ADAL" clId="{7363BF1A-D96A-489A-832F-A88CF27788F2}" dt="2024-12-27T09:55:54.903" v="550" actId="1076"/>
          <ac:spMkLst>
            <pc:docMk/>
            <pc:sldMk cId="429390026" sldId="662"/>
            <ac:spMk id="2" creationId="{5356FD1F-2FAE-491C-5C90-BCFC8866093C}"/>
          </ac:spMkLst>
        </pc:spChg>
        <pc:picChg chg="mod">
          <ac:chgData name="Aristeidis Lorentzos" userId="56a857ae-2919-44c8-b975-6f7c6afdf3db" providerId="ADAL" clId="{7363BF1A-D96A-489A-832F-A88CF27788F2}" dt="2024-12-27T09:54:49.656" v="535" actId="1076"/>
          <ac:picMkLst>
            <pc:docMk/>
            <pc:sldMk cId="429390026" sldId="662"/>
            <ac:picMk id="3" creationId="{1F39AF8A-8537-8448-61A3-19642A9EA9A2}"/>
          </ac:picMkLst>
        </pc:picChg>
        <pc:picChg chg="add mod">
          <ac:chgData name="Aristeidis Lorentzos" userId="56a857ae-2919-44c8-b975-6f7c6afdf3db" providerId="ADAL" clId="{7363BF1A-D96A-489A-832F-A88CF27788F2}" dt="2024-12-27T09:55:26.996" v="546" actId="1076"/>
          <ac:picMkLst>
            <pc:docMk/>
            <pc:sldMk cId="429390026" sldId="662"/>
            <ac:picMk id="9" creationId="{00F0AA4D-636D-ACA6-3ADC-FE5017813D3C}"/>
          </ac:picMkLst>
        </pc:picChg>
        <pc:picChg chg="mod ord">
          <ac:chgData name="Aristeidis Lorentzos" userId="56a857ae-2919-44c8-b975-6f7c6afdf3db" providerId="ADAL" clId="{7363BF1A-D96A-489A-832F-A88CF27788F2}" dt="2024-12-27T09:54:43.736" v="532" actId="1076"/>
          <ac:picMkLst>
            <pc:docMk/>
            <pc:sldMk cId="429390026" sldId="662"/>
            <ac:picMk id="12" creationId="{24DF14C6-B85C-3937-3060-402565C220D2}"/>
          </ac:picMkLst>
        </pc:picChg>
        <pc:picChg chg="add mod">
          <ac:chgData name="Aristeidis Lorentzos" userId="56a857ae-2919-44c8-b975-6f7c6afdf3db" providerId="ADAL" clId="{7363BF1A-D96A-489A-832F-A88CF27788F2}" dt="2024-12-27T09:55:25.094" v="545" actId="1076"/>
          <ac:picMkLst>
            <pc:docMk/>
            <pc:sldMk cId="429390026" sldId="662"/>
            <ac:picMk id="13" creationId="{B60CC93F-9D49-07D9-CDC0-EB70A7E59FBC}"/>
          </ac:picMkLst>
        </pc:picChg>
        <pc:picChg chg="add mod">
          <ac:chgData name="Aristeidis Lorentzos" userId="56a857ae-2919-44c8-b975-6f7c6afdf3db" providerId="ADAL" clId="{7363BF1A-D96A-489A-832F-A88CF27788F2}" dt="2024-12-27T09:55:22.651" v="544" actId="1076"/>
          <ac:picMkLst>
            <pc:docMk/>
            <pc:sldMk cId="429390026" sldId="662"/>
            <ac:picMk id="15" creationId="{309FA4B8-2545-3E4A-C541-CFEE707A93C6}"/>
          </ac:picMkLst>
        </pc:picChg>
      </pc:sldChg>
      <pc:sldChg chg="addSp delSp modSp add mod ord setBg modClrScheme chgLayout">
        <pc:chgData name="Aristeidis Lorentzos" userId="56a857ae-2919-44c8-b975-6f7c6afdf3db" providerId="ADAL" clId="{7363BF1A-D96A-489A-832F-A88CF27788F2}" dt="2024-12-30T10:25:28.635" v="2907" actId="20577"/>
        <pc:sldMkLst>
          <pc:docMk/>
          <pc:sldMk cId="2977339271" sldId="663"/>
        </pc:sldMkLst>
        <pc:spChg chg="mod">
          <ac:chgData name="Aristeidis Lorentzos" userId="56a857ae-2919-44c8-b975-6f7c6afdf3db" providerId="ADAL" clId="{7363BF1A-D96A-489A-832F-A88CF27788F2}" dt="2024-12-30T10:25:28.635" v="2907" actId="20577"/>
          <ac:spMkLst>
            <pc:docMk/>
            <pc:sldMk cId="2977339271" sldId="663"/>
            <ac:spMk id="2" creationId="{DF7181B2-1F91-3D45-6A40-B23315E1B2CD}"/>
          </ac:spMkLst>
        </pc:spChg>
        <pc:spChg chg="mod">
          <ac:chgData name="Aristeidis Lorentzos" userId="56a857ae-2919-44c8-b975-6f7c6afdf3db" providerId="ADAL" clId="{7363BF1A-D96A-489A-832F-A88CF27788F2}" dt="2024-12-30T08:43:21.846" v="951" actId="26606"/>
          <ac:spMkLst>
            <pc:docMk/>
            <pc:sldMk cId="2977339271" sldId="663"/>
            <ac:spMk id="5" creationId="{56624771-7428-C1E3-3C8E-6F2CDC6C580A}"/>
          </ac:spMkLst>
        </pc:spChg>
        <pc:picChg chg="add mod">
          <ac:chgData name="Aristeidis Lorentzos" userId="56a857ae-2919-44c8-b975-6f7c6afdf3db" providerId="ADAL" clId="{7363BF1A-D96A-489A-832F-A88CF27788F2}" dt="2024-12-30T08:43:21.846" v="951" actId="26606"/>
          <ac:picMkLst>
            <pc:docMk/>
            <pc:sldMk cId="2977339271" sldId="663"/>
            <ac:picMk id="6" creationId="{586422DA-670F-7A28-E02B-4A3727694579}"/>
          </ac:picMkLst>
        </pc:picChg>
        <pc:picChg chg="add mod ord">
          <ac:chgData name="Aristeidis Lorentzos" userId="56a857ae-2919-44c8-b975-6f7c6afdf3db" providerId="ADAL" clId="{7363BF1A-D96A-489A-832F-A88CF27788F2}" dt="2024-12-30T08:43:21.846" v="951" actId="26606"/>
          <ac:picMkLst>
            <pc:docMk/>
            <pc:sldMk cId="2977339271" sldId="663"/>
            <ac:picMk id="8" creationId="{589973B4-1E30-A5C6-1D15-CE610E7F109D}"/>
          </ac:picMkLst>
        </pc:picChg>
      </pc:sldChg>
      <pc:sldChg chg="addSp modSp add mod ord">
        <pc:chgData name="Aristeidis Lorentzos" userId="56a857ae-2919-44c8-b975-6f7c6afdf3db" providerId="ADAL" clId="{7363BF1A-D96A-489A-832F-A88CF27788F2}" dt="2024-12-30T10:03:47.935" v="2671" actId="1076"/>
        <pc:sldMkLst>
          <pc:docMk/>
          <pc:sldMk cId="2824335443" sldId="664"/>
        </pc:sldMkLst>
        <pc:spChg chg="mod">
          <ac:chgData name="Aristeidis Lorentzos" userId="56a857ae-2919-44c8-b975-6f7c6afdf3db" providerId="ADAL" clId="{7363BF1A-D96A-489A-832F-A88CF27788F2}" dt="2024-12-30T10:00:01.176" v="2591" actId="27636"/>
          <ac:spMkLst>
            <pc:docMk/>
            <pc:sldMk cId="2824335443" sldId="664"/>
            <ac:spMk id="2" creationId="{40844546-7F35-F21A-CA09-69DE68B74DBC}"/>
          </ac:spMkLst>
        </pc:spChg>
        <pc:spChg chg="add mod">
          <ac:chgData name="Aristeidis Lorentzos" userId="56a857ae-2919-44c8-b975-6f7c6afdf3db" providerId="ADAL" clId="{7363BF1A-D96A-489A-832F-A88CF27788F2}" dt="2024-12-30T10:03:44.802" v="2670" actId="1076"/>
          <ac:spMkLst>
            <pc:docMk/>
            <pc:sldMk cId="2824335443" sldId="664"/>
            <ac:spMk id="3" creationId="{CC5702A4-1840-D797-6A34-992C21D47038}"/>
          </ac:spMkLst>
        </pc:spChg>
        <pc:spChg chg="mod">
          <ac:chgData name="Aristeidis Lorentzos" userId="56a857ae-2919-44c8-b975-6f7c6afdf3db" providerId="ADAL" clId="{7363BF1A-D96A-489A-832F-A88CF27788F2}" dt="2024-12-30T10:00:05.783" v="2592" actId="14100"/>
          <ac:spMkLst>
            <pc:docMk/>
            <pc:sldMk cId="2824335443" sldId="664"/>
            <ac:spMk id="4" creationId="{67443EC2-3BA5-3635-42FE-D299C7D688E7}"/>
          </ac:spMkLst>
        </pc:spChg>
        <pc:spChg chg="add mod">
          <ac:chgData name="Aristeidis Lorentzos" userId="56a857ae-2919-44c8-b975-6f7c6afdf3db" providerId="ADAL" clId="{7363BF1A-D96A-489A-832F-A88CF27788F2}" dt="2024-12-30T10:03:47.935" v="2671" actId="1076"/>
          <ac:spMkLst>
            <pc:docMk/>
            <pc:sldMk cId="2824335443" sldId="664"/>
            <ac:spMk id="6" creationId="{F783FAE0-8B4E-7A0C-7152-F79209DD8AE3}"/>
          </ac:spMkLst>
        </pc:spChg>
      </pc:sldChg>
      <pc:sldChg chg="addSp delSp modSp add mod ord">
        <pc:chgData name="Aristeidis Lorentzos" userId="56a857ae-2919-44c8-b975-6f7c6afdf3db" providerId="ADAL" clId="{7363BF1A-D96A-489A-832F-A88CF27788F2}" dt="2024-12-30T09:02:01.219" v="1230" actId="120"/>
        <pc:sldMkLst>
          <pc:docMk/>
          <pc:sldMk cId="1288130153" sldId="665"/>
        </pc:sldMkLst>
        <pc:spChg chg="mod">
          <ac:chgData name="Aristeidis Lorentzos" userId="56a857ae-2919-44c8-b975-6f7c6afdf3db" providerId="ADAL" clId="{7363BF1A-D96A-489A-832F-A88CF27788F2}" dt="2024-12-30T09:02:01.219" v="1230" actId="120"/>
          <ac:spMkLst>
            <pc:docMk/>
            <pc:sldMk cId="1288130153" sldId="665"/>
            <ac:spMk id="2" creationId="{80F01FFB-5685-8AB8-5D9A-DF0AE018B51C}"/>
          </ac:spMkLst>
        </pc:spChg>
      </pc:sldChg>
      <pc:sldChg chg="addSp delSp modSp add mod ord">
        <pc:chgData name="Aristeidis Lorentzos" userId="56a857ae-2919-44c8-b975-6f7c6afdf3db" providerId="ADAL" clId="{7363BF1A-D96A-489A-832F-A88CF27788F2}" dt="2024-12-30T09:08:19.056" v="1279" actId="14100"/>
        <pc:sldMkLst>
          <pc:docMk/>
          <pc:sldMk cId="3245916809" sldId="666"/>
        </pc:sldMkLst>
        <pc:spChg chg="mod">
          <ac:chgData name="Aristeidis Lorentzos" userId="56a857ae-2919-44c8-b975-6f7c6afdf3db" providerId="ADAL" clId="{7363BF1A-D96A-489A-832F-A88CF27788F2}" dt="2024-12-30T09:08:19.056" v="1279" actId="14100"/>
          <ac:spMkLst>
            <pc:docMk/>
            <pc:sldMk cId="3245916809" sldId="666"/>
            <ac:spMk id="2" creationId="{433F7FF8-3797-0F75-625F-0C36A1C87BED}"/>
          </ac:spMkLst>
        </pc:spChg>
        <pc:spChg chg="add mod">
          <ac:chgData name="Aristeidis Lorentzos" userId="56a857ae-2919-44c8-b975-6f7c6afdf3db" providerId="ADAL" clId="{7363BF1A-D96A-489A-832F-A88CF27788F2}" dt="2024-12-30T09:08:05.600" v="1278" actId="20577"/>
          <ac:spMkLst>
            <pc:docMk/>
            <pc:sldMk cId="3245916809" sldId="666"/>
            <ac:spMk id="4" creationId="{0CBD2536-2CEE-32DE-05F0-D5F314866F4E}"/>
          </ac:spMkLst>
        </pc:spChg>
      </pc:sldChg>
      <pc:sldChg chg="addSp delSp modSp add mod ord modClrScheme chgLayout">
        <pc:chgData name="Aristeidis Lorentzos" userId="56a857ae-2919-44c8-b975-6f7c6afdf3db" providerId="ADAL" clId="{7363BF1A-D96A-489A-832F-A88CF27788F2}" dt="2024-12-30T09:58:20.330" v="2580" actId="255"/>
        <pc:sldMkLst>
          <pc:docMk/>
          <pc:sldMk cId="3888946456" sldId="667"/>
        </pc:sldMkLst>
        <pc:spChg chg="mod ord">
          <ac:chgData name="Aristeidis Lorentzos" userId="56a857ae-2919-44c8-b975-6f7c6afdf3db" providerId="ADAL" clId="{7363BF1A-D96A-489A-832F-A88CF27788F2}" dt="2024-12-30T09:25:23.576" v="2084" actId="114"/>
          <ac:spMkLst>
            <pc:docMk/>
            <pc:sldMk cId="3888946456" sldId="667"/>
            <ac:spMk id="2" creationId="{10AF5CAB-9010-DE22-92CA-4513631BAEA8}"/>
          </ac:spMkLst>
        </pc:spChg>
        <pc:spChg chg="mod ord">
          <ac:chgData name="Aristeidis Lorentzos" userId="56a857ae-2919-44c8-b975-6f7c6afdf3db" providerId="ADAL" clId="{7363BF1A-D96A-489A-832F-A88CF27788F2}" dt="2024-12-30T09:58:20.330" v="2580" actId="255"/>
          <ac:spMkLst>
            <pc:docMk/>
            <pc:sldMk cId="3888946456" sldId="667"/>
            <ac:spMk id="3" creationId="{E7183EEC-1CB0-65BE-D52A-145C19E2D0EE}"/>
          </ac:spMkLst>
        </pc:spChg>
        <pc:spChg chg="mod ord">
          <ac:chgData name="Aristeidis Lorentzos" userId="56a857ae-2919-44c8-b975-6f7c6afdf3db" providerId="ADAL" clId="{7363BF1A-D96A-489A-832F-A88CF27788F2}" dt="2024-12-30T09:24:32.551" v="2071" actId="700"/>
          <ac:spMkLst>
            <pc:docMk/>
            <pc:sldMk cId="3888946456" sldId="667"/>
            <ac:spMk id="5" creationId="{6D9AC273-4D89-E63F-1E14-34FB979B054F}"/>
          </ac:spMkLst>
        </pc:spChg>
        <pc:picChg chg="add mod">
          <ac:chgData name="Aristeidis Lorentzos" userId="56a857ae-2919-44c8-b975-6f7c6afdf3db" providerId="ADAL" clId="{7363BF1A-D96A-489A-832F-A88CF27788F2}" dt="2024-12-30T09:25:38.153" v="2089" actId="14100"/>
          <ac:picMkLst>
            <pc:docMk/>
            <pc:sldMk cId="3888946456" sldId="667"/>
            <ac:picMk id="7" creationId="{1376BCF6-45AC-826E-7C5B-1A9784B7BBB1}"/>
          </ac:picMkLst>
        </pc:picChg>
      </pc:sldChg>
      <pc:sldChg chg="modSp add mod">
        <pc:chgData name="Aristeidis Lorentzos" userId="56a857ae-2919-44c8-b975-6f7c6afdf3db" providerId="ADAL" clId="{7363BF1A-D96A-489A-832F-A88CF27788F2}" dt="2024-12-30T09:55:50.807" v="2555" actId="255"/>
        <pc:sldMkLst>
          <pc:docMk/>
          <pc:sldMk cId="464456443" sldId="668"/>
        </pc:sldMkLst>
        <pc:spChg chg="mod">
          <ac:chgData name="Aristeidis Lorentzos" userId="56a857ae-2919-44c8-b975-6f7c6afdf3db" providerId="ADAL" clId="{7363BF1A-D96A-489A-832F-A88CF27788F2}" dt="2024-12-30T09:40:11.179" v="2307" actId="20577"/>
          <ac:spMkLst>
            <pc:docMk/>
            <pc:sldMk cId="464456443" sldId="668"/>
            <ac:spMk id="4" creationId="{533842AD-8251-4B92-C508-09AF5ECDAAF2}"/>
          </ac:spMkLst>
        </pc:spChg>
        <pc:spChg chg="mod">
          <ac:chgData name="Aristeidis Lorentzos" userId="56a857ae-2919-44c8-b975-6f7c6afdf3db" providerId="ADAL" clId="{7363BF1A-D96A-489A-832F-A88CF27788F2}" dt="2024-12-30T09:55:50.807" v="2555" actId="255"/>
          <ac:spMkLst>
            <pc:docMk/>
            <pc:sldMk cId="464456443" sldId="668"/>
            <ac:spMk id="6" creationId="{D1AE1612-1E94-7350-7C9B-36DE029CB5A4}"/>
          </ac:spMkLst>
        </pc:spChg>
      </pc:sldChg>
      <pc:sldChg chg="modSp add mod">
        <pc:chgData name="Aristeidis Lorentzos" userId="56a857ae-2919-44c8-b975-6f7c6afdf3db" providerId="ADAL" clId="{7363BF1A-D96A-489A-832F-A88CF27788F2}" dt="2024-12-30T09:40:17.695" v="2311" actId="20577"/>
        <pc:sldMkLst>
          <pc:docMk/>
          <pc:sldMk cId="1166525921" sldId="669"/>
        </pc:sldMkLst>
        <pc:spChg chg="mod">
          <ac:chgData name="Aristeidis Lorentzos" userId="56a857ae-2919-44c8-b975-6f7c6afdf3db" providerId="ADAL" clId="{7363BF1A-D96A-489A-832F-A88CF27788F2}" dt="2024-12-30T09:40:17.695" v="2311" actId="20577"/>
          <ac:spMkLst>
            <pc:docMk/>
            <pc:sldMk cId="1166525921" sldId="669"/>
            <ac:spMk id="4" creationId="{7CD7A3CF-0DB1-C8E5-7085-F76F8B2A2BB5}"/>
          </ac:spMkLst>
        </pc:spChg>
        <pc:spChg chg="mod">
          <ac:chgData name="Aristeidis Lorentzos" userId="56a857ae-2919-44c8-b975-6f7c6afdf3db" providerId="ADAL" clId="{7363BF1A-D96A-489A-832F-A88CF27788F2}" dt="2024-12-30T09:39:44.089" v="2299" actId="108"/>
          <ac:spMkLst>
            <pc:docMk/>
            <pc:sldMk cId="1166525921" sldId="669"/>
            <ac:spMk id="6" creationId="{A900BBDB-BC0A-71FC-BC3E-24E6A63743CB}"/>
          </ac:spMkLst>
        </pc:spChg>
      </pc:sldChg>
      <pc:sldChg chg="delSp modSp new mod">
        <pc:chgData name="Aristeidis Lorentzos" userId="56a857ae-2919-44c8-b975-6f7c6afdf3db" providerId="ADAL" clId="{7363BF1A-D96A-489A-832F-A88CF27788F2}" dt="2024-12-30T09:55:26.059" v="2554" actId="1076"/>
        <pc:sldMkLst>
          <pc:docMk/>
          <pc:sldMk cId="1910385343" sldId="670"/>
        </pc:sldMkLst>
        <pc:spChg chg="mod">
          <ac:chgData name="Aristeidis Lorentzos" userId="56a857ae-2919-44c8-b975-6f7c6afdf3db" providerId="ADAL" clId="{7363BF1A-D96A-489A-832F-A88CF27788F2}" dt="2024-12-30T09:55:26.059" v="2554" actId="1076"/>
          <ac:spMkLst>
            <pc:docMk/>
            <pc:sldMk cId="1910385343" sldId="670"/>
            <ac:spMk id="2" creationId="{59B6A056-2895-3FF0-438B-AC68E0FBA3A7}"/>
          </ac:spMkLst>
        </pc:spChg>
        <pc:spChg chg="mod">
          <ac:chgData name="Aristeidis Lorentzos" userId="56a857ae-2919-44c8-b975-6f7c6afdf3db" providerId="ADAL" clId="{7363BF1A-D96A-489A-832F-A88CF27788F2}" dt="2024-12-30T09:55:19.126" v="2553" actId="20577"/>
          <ac:spMkLst>
            <pc:docMk/>
            <pc:sldMk cId="1910385343" sldId="670"/>
            <ac:spMk id="3" creationId="{E97189FA-239C-24F8-AF95-BB9B3B37D7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10D7B-ECB4-4AAC-8582-830F3C92CBB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F966B82-1CB3-48E7-A93D-C51A2A8032BF}">
      <dgm:prSet/>
      <dgm:spPr/>
      <dgm:t>
        <a:bodyPr/>
        <a:lstStyle/>
        <a:p>
          <a:r>
            <a:rPr lang="el-GR" b="1" dirty="0">
              <a:latin typeface="Calibri" panose="020F0502020204030204" pitchFamily="34" charset="0"/>
              <a:cs typeface="Calibri" panose="020F0502020204030204" pitchFamily="34" charset="0"/>
            </a:rPr>
            <a:t>Η ηγεσία παίζει καθοριστικό ρόλο στην αντιμετώπιση του </a:t>
          </a:r>
          <a:r>
            <a:rPr lang="el-GR" b="1" dirty="0" err="1">
              <a:latin typeface="Calibri" panose="020F0502020204030204" pitchFamily="34" charset="0"/>
              <a:cs typeface="Calibri" panose="020F0502020204030204" pitchFamily="34" charset="0"/>
            </a:rPr>
            <a:t>groupthinking</a:t>
          </a:r>
          <a:r>
            <a:rPr lang="el-GR" b="1" dirty="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dgm:t>
    </dgm:pt>
    <dgm:pt modelId="{B19195EA-6BE0-478E-A47D-1BF43235DB96}" type="parTrans" cxnId="{4297CB8A-2387-488F-BEE6-2898D89C18AA}">
      <dgm:prSet/>
      <dgm:spPr/>
      <dgm:t>
        <a:bodyPr/>
        <a:lstStyle/>
        <a:p>
          <a:endParaRPr lang="en-US"/>
        </a:p>
      </dgm:t>
    </dgm:pt>
    <dgm:pt modelId="{FC196F3D-FBC5-4863-A0BD-1964826C0F32}" type="sibTrans" cxnId="{4297CB8A-2387-488F-BEE6-2898D89C18AA}">
      <dgm:prSet/>
      <dgm:spPr/>
      <dgm:t>
        <a:bodyPr/>
        <a:lstStyle/>
        <a:p>
          <a:endParaRPr lang="en-US"/>
        </a:p>
      </dgm:t>
    </dgm:pt>
    <dgm:pt modelId="{0528ABB9-F727-4D8E-B7B2-DFC2A5BB5E17}">
      <dgm:prSet/>
      <dgm:spPr/>
      <dgm:t>
        <a:bodyPr/>
        <a:lstStyle/>
        <a:p>
          <a:r>
            <a:rPr lang="el-GR" b="1" dirty="0">
              <a:latin typeface="Calibri" panose="020F0502020204030204" pitchFamily="34" charset="0"/>
              <a:cs typeface="Calibri" panose="020F0502020204030204" pitchFamily="34" charset="0"/>
            </a:rPr>
            <a:t>Ένας αποτελεσματικός ηγέτης πρέπει να είναι ευέλικτος, να ακούει προσεκτικά και να αποφεύγει τη δημιουργία «κλειστών» ομάδων. </a:t>
          </a:r>
          <a:endParaRPr lang="en-US" b="1" dirty="0">
            <a:latin typeface="Calibri" panose="020F0502020204030204" pitchFamily="34" charset="0"/>
            <a:cs typeface="Calibri" panose="020F0502020204030204" pitchFamily="34" charset="0"/>
          </a:endParaRPr>
        </a:p>
      </dgm:t>
    </dgm:pt>
    <dgm:pt modelId="{32ADDBEC-66E3-42DE-8136-6B88B361C867}" type="parTrans" cxnId="{7F450A68-33BE-4240-AE03-D4802FAAE080}">
      <dgm:prSet/>
      <dgm:spPr/>
      <dgm:t>
        <a:bodyPr/>
        <a:lstStyle/>
        <a:p>
          <a:endParaRPr lang="en-US"/>
        </a:p>
      </dgm:t>
    </dgm:pt>
    <dgm:pt modelId="{01ACC257-BED3-4EB1-8D0E-79C8ADD8C13E}" type="sibTrans" cxnId="{7F450A68-33BE-4240-AE03-D4802FAAE080}">
      <dgm:prSet/>
      <dgm:spPr/>
      <dgm:t>
        <a:bodyPr/>
        <a:lstStyle/>
        <a:p>
          <a:endParaRPr lang="en-US"/>
        </a:p>
      </dgm:t>
    </dgm:pt>
    <dgm:pt modelId="{3226DDD9-5B05-4DB9-BB81-2CEA6884580B}">
      <dgm:prSet/>
      <dgm:spPr/>
      <dgm:t>
        <a:bodyPr/>
        <a:lstStyle/>
        <a:p>
          <a:r>
            <a:rPr lang="el-GR" b="1" dirty="0">
              <a:latin typeface="Calibri" panose="020F0502020204030204" pitchFamily="34" charset="0"/>
              <a:cs typeface="Calibri" panose="020F0502020204030204" pitchFamily="34" charset="0"/>
            </a:rPr>
            <a:t>Παράλληλα, είναι σημαντικό να παρέχει κίνητρα για δημιουργικότητα </a:t>
          </a:r>
          <a:endParaRPr lang="en-US" b="1" dirty="0">
            <a:latin typeface="Calibri" panose="020F0502020204030204" pitchFamily="34" charset="0"/>
            <a:cs typeface="Calibri" panose="020F0502020204030204" pitchFamily="34" charset="0"/>
          </a:endParaRPr>
        </a:p>
      </dgm:t>
    </dgm:pt>
    <dgm:pt modelId="{3D88962B-B9B4-4020-BCB4-B73B38B63CE3}" type="parTrans" cxnId="{1D5A5757-3646-4457-9942-71DD55A3726E}">
      <dgm:prSet/>
      <dgm:spPr/>
      <dgm:t>
        <a:bodyPr/>
        <a:lstStyle/>
        <a:p>
          <a:endParaRPr lang="en-US"/>
        </a:p>
      </dgm:t>
    </dgm:pt>
    <dgm:pt modelId="{EAC36E19-A43B-4179-9D68-3238C1BB56B4}" type="sibTrans" cxnId="{1D5A5757-3646-4457-9942-71DD55A3726E}">
      <dgm:prSet/>
      <dgm:spPr/>
      <dgm:t>
        <a:bodyPr/>
        <a:lstStyle/>
        <a:p>
          <a:endParaRPr lang="en-US"/>
        </a:p>
      </dgm:t>
    </dgm:pt>
    <dgm:pt modelId="{B72CFEDD-7394-4B23-8949-F0424E58682B}">
      <dgm:prSet/>
      <dgm:spPr/>
      <dgm:t>
        <a:bodyPr/>
        <a:lstStyle/>
        <a:p>
          <a:r>
            <a:rPr lang="en-GB" b="1" dirty="0">
              <a:latin typeface="Calibri" panose="020F0502020204030204" pitchFamily="34" charset="0"/>
              <a:cs typeface="Calibri" panose="020F0502020204030204" pitchFamily="34" charset="0"/>
            </a:rPr>
            <a:t>N</a:t>
          </a:r>
          <a:r>
            <a:rPr lang="el-GR" b="1" dirty="0">
              <a:latin typeface="Calibri" panose="020F0502020204030204" pitchFamily="34" charset="0"/>
              <a:cs typeface="Calibri" panose="020F0502020204030204" pitchFamily="34" charset="0"/>
            </a:rPr>
            <a:t>α ενθαρρύνει μια κουλτούρα συνεχούς μάθησης.</a:t>
          </a:r>
          <a:endParaRPr lang="en-US" b="1" dirty="0">
            <a:latin typeface="Calibri" panose="020F0502020204030204" pitchFamily="34" charset="0"/>
            <a:cs typeface="Calibri" panose="020F0502020204030204" pitchFamily="34" charset="0"/>
          </a:endParaRPr>
        </a:p>
      </dgm:t>
    </dgm:pt>
    <dgm:pt modelId="{F5D8B3C6-42C7-4DC8-B545-255B0EB189C8}" type="parTrans" cxnId="{3D9A8CC5-253C-4D9F-96A1-11E605036938}">
      <dgm:prSet/>
      <dgm:spPr/>
      <dgm:t>
        <a:bodyPr/>
        <a:lstStyle/>
        <a:p>
          <a:endParaRPr lang="en-US"/>
        </a:p>
      </dgm:t>
    </dgm:pt>
    <dgm:pt modelId="{C4737448-2304-43B7-BCBA-FE3E4B97458E}" type="sibTrans" cxnId="{3D9A8CC5-253C-4D9F-96A1-11E605036938}">
      <dgm:prSet/>
      <dgm:spPr/>
      <dgm:t>
        <a:bodyPr/>
        <a:lstStyle/>
        <a:p>
          <a:endParaRPr lang="en-US"/>
        </a:p>
      </dgm:t>
    </dgm:pt>
    <dgm:pt modelId="{F83B9727-9F9C-4073-AB03-CC05919B76BA}" type="pres">
      <dgm:prSet presAssocID="{88C10D7B-ECB4-4AAC-8582-830F3C92CBBF}" presName="outerComposite" presStyleCnt="0">
        <dgm:presLayoutVars>
          <dgm:chMax val="5"/>
          <dgm:dir/>
          <dgm:resizeHandles val="exact"/>
        </dgm:presLayoutVars>
      </dgm:prSet>
      <dgm:spPr/>
    </dgm:pt>
    <dgm:pt modelId="{435B913C-6746-41CA-B244-EB00E0921AC3}" type="pres">
      <dgm:prSet presAssocID="{88C10D7B-ECB4-4AAC-8582-830F3C92CBBF}" presName="dummyMaxCanvas" presStyleCnt="0">
        <dgm:presLayoutVars/>
      </dgm:prSet>
      <dgm:spPr/>
    </dgm:pt>
    <dgm:pt modelId="{D6903933-6828-4D51-A4B3-D32C88A21716}" type="pres">
      <dgm:prSet presAssocID="{88C10D7B-ECB4-4AAC-8582-830F3C92CBBF}" presName="FourNodes_1" presStyleLbl="node1" presStyleIdx="0" presStyleCnt="4">
        <dgm:presLayoutVars>
          <dgm:bulletEnabled val="1"/>
        </dgm:presLayoutVars>
      </dgm:prSet>
      <dgm:spPr/>
    </dgm:pt>
    <dgm:pt modelId="{D7A08CF6-3C2E-4CBE-BACB-0A5D09762DB3}" type="pres">
      <dgm:prSet presAssocID="{88C10D7B-ECB4-4AAC-8582-830F3C92CBBF}" presName="FourNodes_2" presStyleLbl="node1" presStyleIdx="1" presStyleCnt="4">
        <dgm:presLayoutVars>
          <dgm:bulletEnabled val="1"/>
        </dgm:presLayoutVars>
      </dgm:prSet>
      <dgm:spPr/>
    </dgm:pt>
    <dgm:pt modelId="{1E810A4C-B327-4F96-AE10-049989BEFE6A}" type="pres">
      <dgm:prSet presAssocID="{88C10D7B-ECB4-4AAC-8582-830F3C92CBBF}" presName="FourNodes_3" presStyleLbl="node1" presStyleIdx="2" presStyleCnt="4">
        <dgm:presLayoutVars>
          <dgm:bulletEnabled val="1"/>
        </dgm:presLayoutVars>
      </dgm:prSet>
      <dgm:spPr/>
    </dgm:pt>
    <dgm:pt modelId="{E8948C45-4961-4F12-A4B6-40D8161F3A9A}" type="pres">
      <dgm:prSet presAssocID="{88C10D7B-ECB4-4AAC-8582-830F3C92CBBF}" presName="FourNodes_4" presStyleLbl="node1" presStyleIdx="3" presStyleCnt="4">
        <dgm:presLayoutVars>
          <dgm:bulletEnabled val="1"/>
        </dgm:presLayoutVars>
      </dgm:prSet>
      <dgm:spPr/>
    </dgm:pt>
    <dgm:pt modelId="{57CE31B8-3C67-41F0-85D4-E663809AC90F}" type="pres">
      <dgm:prSet presAssocID="{88C10D7B-ECB4-4AAC-8582-830F3C92CBBF}" presName="FourConn_1-2" presStyleLbl="fgAccFollowNode1" presStyleIdx="0" presStyleCnt="3">
        <dgm:presLayoutVars>
          <dgm:bulletEnabled val="1"/>
        </dgm:presLayoutVars>
      </dgm:prSet>
      <dgm:spPr/>
    </dgm:pt>
    <dgm:pt modelId="{75677CD9-2DBB-480E-9FDC-9E5F7FE92277}" type="pres">
      <dgm:prSet presAssocID="{88C10D7B-ECB4-4AAC-8582-830F3C92CBBF}" presName="FourConn_2-3" presStyleLbl="fgAccFollowNode1" presStyleIdx="1" presStyleCnt="3">
        <dgm:presLayoutVars>
          <dgm:bulletEnabled val="1"/>
        </dgm:presLayoutVars>
      </dgm:prSet>
      <dgm:spPr/>
    </dgm:pt>
    <dgm:pt modelId="{23517FFB-183B-4D99-AB5C-B7923393D605}" type="pres">
      <dgm:prSet presAssocID="{88C10D7B-ECB4-4AAC-8582-830F3C92CBBF}" presName="FourConn_3-4" presStyleLbl="fgAccFollowNode1" presStyleIdx="2" presStyleCnt="3">
        <dgm:presLayoutVars>
          <dgm:bulletEnabled val="1"/>
        </dgm:presLayoutVars>
      </dgm:prSet>
      <dgm:spPr/>
    </dgm:pt>
    <dgm:pt modelId="{AE51A3AC-DD7D-4F8F-8A3E-24F2C3C6F759}" type="pres">
      <dgm:prSet presAssocID="{88C10D7B-ECB4-4AAC-8582-830F3C92CBBF}" presName="FourNodes_1_text" presStyleLbl="node1" presStyleIdx="3" presStyleCnt="4">
        <dgm:presLayoutVars>
          <dgm:bulletEnabled val="1"/>
        </dgm:presLayoutVars>
      </dgm:prSet>
      <dgm:spPr/>
    </dgm:pt>
    <dgm:pt modelId="{830E189A-7E04-43D5-9A79-30A7370CC260}" type="pres">
      <dgm:prSet presAssocID="{88C10D7B-ECB4-4AAC-8582-830F3C92CBBF}" presName="FourNodes_2_text" presStyleLbl="node1" presStyleIdx="3" presStyleCnt="4">
        <dgm:presLayoutVars>
          <dgm:bulletEnabled val="1"/>
        </dgm:presLayoutVars>
      </dgm:prSet>
      <dgm:spPr/>
    </dgm:pt>
    <dgm:pt modelId="{F64FA18B-6640-41D4-AD77-1E65C05AB8AA}" type="pres">
      <dgm:prSet presAssocID="{88C10D7B-ECB4-4AAC-8582-830F3C92CBBF}" presName="FourNodes_3_text" presStyleLbl="node1" presStyleIdx="3" presStyleCnt="4">
        <dgm:presLayoutVars>
          <dgm:bulletEnabled val="1"/>
        </dgm:presLayoutVars>
      </dgm:prSet>
      <dgm:spPr/>
    </dgm:pt>
    <dgm:pt modelId="{E7CF6C92-5558-4761-A0B1-D3F292CBDDD9}" type="pres">
      <dgm:prSet presAssocID="{88C10D7B-ECB4-4AAC-8582-830F3C92CBBF}" presName="FourNodes_4_text" presStyleLbl="node1" presStyleIdx="3" presStyleCnt="4">
        <dgm:presLayoutVars>
          <dgm:bulletEnabled val="1"/>
        </dgm:presLayoutVars>
      </dgm:prSet>
      <dgm:spPr/>
    </dgm:pt>
  </dgm:ptLst>
  <dgm:cxnLst>
    <dgm:cxn modelId="{7F450A68-33BE-4240-AE03-D4802FAAE080}" srcId="{88C10D7B-ECB4-4AAC-8582-830F3C92CBBF}" destId="{0528ABB9-F727-4D8E-B7B2-DFC2A5BB5E17}" srcOrd="1" destOrd="0" parTransId="{32ADDBEC-66E3-42DE-8136-6B88B361C867}" sibTransId="{01ACC257-BED3-4EB1-8D0E-79C8ADD8C13E}"/>
    <dgm:cxn modelId="{4E9C6073-9E54-4FBD-83AC-CA902E6322EA}" type="presOf" srcId="{3226DDD9-5B05-4DB9-BB81-2CEA6884580B}" destId="{F64FA18B-6640-41D4-AD77-1E65C05AB8AA}" srcOrd="1" destOrd="0" presId="urn:microsoft.com/office/officeart/2005/8/layout/vProcess5"/>
    <dgm:cxn modelId="{0A647655-761E-4CB4-A954-EE60ED882384}" type="presOf" srcId="{EAC36E19-A43B-4179-9D68-3238C1BB56B4}" destId="{23517FFB-183B-4D99-AB5C-B7923393D605}" srcOrd="0" destOrd="0" presId="urn:microsoft.com/office/officeart/2005/8/layout/vProcess5"/>
    <dgm:cxn modelId="{1D5A5757-3646-4457-9942-71DD55A3726E}" srcId="{88C10D7B-ECB4-4AAC-8582-830F3C92CBBF}" destId="{3226DDD9-5B05-4DB9-BB81-2CEA6884580B}" srcOrd="2" destOrd="0" parTransId="{3D88962B-B9B4-4020-BCB4-B73B38B63CE3}" sibTransId="{EAC36E19-A43B-4179-9D68-3238C1BB56B4}"/>
    <dgm:cxn modelId="{883BDE79-37DD-4E3F-977A-9BA3B6F8489C}" type="presOf" srcId="{FC196F3D-FBC5-4863-A0BD-1964826C0F32}" destId="{57CE31B8-3C67-41F0-85D4-E663809AC90F}" srcOrd="0" destOrd="0" presId="urn:microsoft.com/office/officeart/2005/8/layout/vProcess5"/>
    <dgm:cxn modelId="{485D707E-7F04-4FCD-B0A6-C7022272800F}" type="presOf" srcId="{B72CFEDD-7394-4B23-8949-F0424E58682B}" destId="{E7CF6C92-5558-4761-A0B1-D3F292CBDDD9}" srcOrd="1" destOrd="0" presId="urn:microsoft.com/office/officeart/2005/8/layout/vProcess5"/>
    <dgm:cxn modelId="{B374A17F-1841-4521-938B-53F90B6C6991}" type="presOf" srcId="{01ACC257-BED3-4EB1-8D0E-79C8ADD8C13E}" destId="{75677CD9-2DBB-480E-9FDC-9E5F7FE92277}" srcOrd="0" destOrd="0" presId="urn:microsoft.com/office/officeart/2005/8/layout/vProcess5"/>
    <dgm:cxn modelId="{4297CB8A-2387-488F-BEE6-2898D89C18AA}" srcId="{88C10D7B-ECB4-4AAC-8582-830F3C92CBBF}" destId="{6F966B82-1CB3-48E7-A93D-C51A2A8032BF}" srcOrd="0" destOrd="0" parTransId="{B19195EA-6BE0-478E-A47D-1BF43235DB96}" sibTransId="{FC196F3D-FBC5-4863-A0BD-1964826C0F32}"/>
    <dgm:cxn modelId="{D7C35995-1B70-4451-A4E4-082A79213307}" type="presOf" srcId="{3226DDD9-5B05-4DB9-BB81-2CEA6884580B}" destId="{1E810A4C-B327-4F96-AE10-049989BEFE6A}" srcOrd="0" destOrd="0" presId="urn:microsoft.com/office/officeart/2005/8/layout/vProcess5"/>
    <dgm:cxn modelId="{07C324A3-BC6C-4A80-8185-68210B87C45F}" type="presOf" srcId="{88C10D7B-ECB4-4AAC-8582-830F3C92CBBF}" destId="{F83B9727-9F9C-4073-AB03-CC05919B76BA}" srcOrd="0" destOrd="0" presId="urn:microsoft.com/office/officeart/2005/8/layout/vProcess5"/>
    <dgm:cxn modelId="{F4C726B8-FBEF-4220-A31F-E94B6793CD14}" type="presOf" srcId="{6F966B82-1CB3-48E7-A93D-C51A2A8032BF}" destId="{D6903933-6828-4D51-A4B3-D32C88A21716}" srcOrd="0" destOrd="0" presId="urn:microsoft.com/office/officeart/2005/8/layout/vProcess5"/>
    <dgm:cxn modelId="{3D9A8CC5-253C-4D9F-96A1-11E605036938}" srcId="{88C10D7B-ECB4-4AAC-8582-830F3C92CBBF}" destId="{B72CFEDD-7394-4B23-8949-F0424E58682B}" srcOrd="3" destOrd="0" parTransId="{F5D8B3C6-42C7-4DC8-B545-255B0EB189C8}" sibTransId="{C4737448-2304-43B7-BCBA-FE3E4B97458E}"/>
    <dgm:cxn modelId="{B14823C9-F11E-4AFB-8701-62F41D6C2590}" type="presOf" srcId="{0528ABB9-F727-4D8E-B7B2-DFC2A5BB5E17}" destId="{D7A08CF6-3C2E-4CBE-BACB-0A5D09762DB3}" srcOrd="0" destOrd="0" presId="urn:microsoft.com/office/officeart/2005/8/layout/vProcess5"/>
    <dgm:cxn modelId="{C96113CB-87A6-4CAF-B039-0EE6B14C1651}" type="presOf" srcId="{B72CFEDD-7394-4B23-8949-F0424E58682B}" destId="{E8948C45-4961-4F12-A4B6-40D8161F3A9A}" srcOrd="0" destOrd="0" presId="urn:microsoft.com/office/officeart/2005/8/layout/vProcess5"/>
    <dgm:cxn modelId="{E699F5EC-2EA0-47BB-BC7B-60CC30B6F452}" type="presOf" srcId="{6F966B82-1CB3-48E7-A93D-C51A2A8032BF}" destId="{AE51A3AC-DD7D-4F8F-8A3E-24F2C3C6F759}" srcOrd="1" destOrd="0" presId="urn:microsoft.com/office/officeart/2005/8/layout/vProcess5"/>
    <dgm:cxn modelId="{9B4281EF-0494-433D-B3ED-C11F92AE7BFD}" type="presOf" srcId="{0528ABB9-F727-4D8E-B7B2-DFC2A5BB5E17}" destId="{830E189A-7E04-43D5-9A79-30A7370CC260}" srcOrd="1" destOrd="0" presId="urn:microsoft.com/office/officeart/2005/8/layout/vProcess5"/>
    <dgm:cxn modelId="{B0649975-781F-4766-B0A7-BAE887EB995B}" type="presParOf" srcId="{F83B9727-9F9C-4073-AB03-CC05919B76BA}" destId="{435B913C-6746-41CA-B244-EB00E0921AC3}" srcOrd="0" destOrd="0" presId="urn:microsoft.com/office/officeart/2005/8/layout/vProcess5"/>
    <dgm:cxn modelId="{9F568F28-3FBE-4723-A914-41A67F6AF9F0}" type="presParOf" srcId="{F83B9727-9F9C-4073-AB03-CC05919B76BA}" destId="{D6903933-6828-4D51-A4B3-D32C88A21716}" srcOrd="1" destOrd="0" presId="urn:microsoft.com/office/officeart/2005/8/layout/vProcess5"/>
    <dgm:cxn modelId="{52EB6E83-BC64-427E-9448-37C8041C1471}" type="presParOf" srcId="{F83B9727-9F9C-4073-AB03-CC05919B76BA}" destId="{D7A08CF6-3C2E-4CBE-BACB-0A5D09762DB3}" srcOrd="2" destOrd="0" presId="urn:microsoft.com/office/officeart/2005/8/layout/vProcess5"/>
    <dgm:cxn modelId="{A8FAE107-959B-41BD-8CF6-651DF017CDBD}" type="presParOf" srcId="{F83B9727-9F9C-4073-AB03-CC05919B76BA}" destId="{1E810A4C-B327-4F96-AE10-049989BEFE6A}" srcOrd="3" destOrd="0" presId="urn:microsoft.com/office/officeart/2005/8/layout/vProcess5"/>
    <dgm:cxn modelId="{D519A859-D627-44A5-9E50-8AF4DAF3E2D9}" type="presParOf" srcId="{F83B9727-9F9C-4073-AB03-CC05919B76BA}" destId="{E8948C45-4961-4F12-A4B6-40D8161F3A9A}" srcOrd="4" destOrd="0" presId="urn:microsoft.com/office/officeart/2005/8/layout/vProcess5"/>
    <dgm:cxn modelId="{1BD671A8-057A-491E-AE63-6FAF2D3E69C5}" type="presParOf" srcId="{F83B9727-9F9C-4073-AB03-CC05919B76BA}" destId="{57CE31B8-3C67-41F0-85D4-E663809AC90F}" srcOrd="5" destOrd="0" presId="urn:microsoft.com/office/officeart/2005/8/layout/vProcess5"/>
    <dgm:cxn modelId="{93242F35-BC4E-4C27-9208-4B61322EC285}" type="presParOf" srcId="{F83B9727-9F9C-4073-AB03-CC05919B76BA}" destId="{75677CD9-2DBB-480E-9FDC-9E5F7FE92277}" srcOrd="6" destOrd="0" presId="urn:microsoft.com/office/officeart/2005/8/layout/vProcess5"/>
    <dgm:cxn modelId="{231D5A66-99EA-48FC-A73E-B8D94F73C650}" type="presParOf" srcId="{F83B9727-9F9C-4073-AB03-CC05919B76BA}" destId="{23517FFB-183B-4D99-AB5C-B7923393D605}" srcOrd="7" destOrd="0" presId="urn:microsoft.com/office/officeart/2005/8/layout/vProcess5"/>
    <dgm:cxn modelId="{3DB73516-5BDF-4CA7-B01B-E1D7A5B5CA26}" type="presParOf" srcId="{F83B9727-9F9C-4073-AB03-CC05919B76BA}" destId="{AE51A3AC-DD7D-4F8F-8A3E-24F2C3C6F759}" srcOrd="8" destOrd="0" presId="urn:microsoft.com/office/officeart/2005/8/layout/vProcess5"/>
    <dgm:cxn modelId="{695CFDF7-2AC7-451D-AAB3-909972807636}" type="presParOf" srcId="{F83B9727-9F9C-4073-AB03-CC05919B76BA}" destId="{830E189A-7E04-43D5-9A79-30A7370CC260}" srcOrd="9" destOrd="0" presId="urn:microsoft.com/office/officeart/2005/8/layout/vProcess5"/>
    <dgm:cxn modelId="{FBE8F1D4-8EB0-4C81-826C-2164C118AD9E}" type="presParOf" srcId="{F83B9727-9F9C-4073-AB03-CC05919B76BA}" destId="{F64FA18B-6640-41D4-AD77-1E65C05AB8AA}" srcOrd="10" destOrd="0" presId="urn:microsoft.com/office/officeart/2005/8/layout/vProcess5"/>
    <dgm:cxn modelId="{6CCA94F9-2613-49F3-9C75-8663F6C5016F}" type="presParOf" srcId="{F83B9727-9F9C-4073-AB03-CC05919B76BA}" destId="{E7CF6C92-5558-4761-A0B1-D3F292CBDDD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B2655-B050-46E3-AF00-64874B0E14A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86095ED-925C-4598-BFEE-B6C78E3A5E55}">
      <dgm:prSet/>
      <dgm:spPr/>
      <dgm:t>
        <a:bodyPr/>
        <a:lstStyle/>
        <a:p>
          <a:r>
            <a:rPr lang="el-GR" dirty="0">
              <a:latin typeface="Calibri" panose="020F0502020204030204" pitchFamily="34" charset="0"/>
              <a:cs typeface="Calibri" panose="020F0502020204030204" pitchFamily="34" charset="0"/>
            </a:rPr>
            <a:t>Το </a:t>
          </a:r>
          <a:r>
            <a:rPr lang="el-GR" dirty="0" err="1">
              <a:latin typeface="Calibri" panose="020F0502020204030204" pitchFamily="34" charset="0"/>
              <a:cs typeface="Calibri" panose="020F0502020204030204" pitchFamily="34" charset="0"/>
            </a:rPr>
            <a:t>groupthinking</a:t>
          </a:r>
          <a:r>
            <a:rPr lang="el-GR" dirty="0">
              <a:latin typeface="Calibri" panose="020F0502020204030204" pitchFamily="34" charset="0"/>
              <a:cs typeface="Calibri" panose="020F0502020204030204" pitchFamily="34" charset="0"/>
            </a:rPr>
            <a:t> αποτελεί ένα από τα μεγαλύτερα εμπόδια που μπορούν να αντιμετωπίσουν τα </a:t>
          </a:r>
          <a:r>
            <a:rPr lang="el-GR" i="1" dirty="0">
              <a:latin typeface="Calibri" panose="020F0502020204030204" pitchFamily="34" charset="0"/>
              <a:cs typeface="Calibri" panose="020F0502020204030204" pitchFamily="34" charset="0"/>
            </a:rPr>
            <a:t>στελέχη που εργάζονται για χρόνια μαζί</a:t>
          </a:r>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dgm:t>
    </dgm:pt>
    <dgm:pt modelId="{C7555243-57A6-444B-B42A-2864C8D9BAA5}" type="parTrans" cxnId="{D712CBD2-6BC0-42BC-A5AB-20C0C6D92E44}">
      <dgm:prSet/>
      <dgm:spPr/>
      <dgm:t>
        <a:bodyPr/>
        <a:lstStyle/>
        <a:p>
          <a:endParaRPr lang="en-US"/>
        </a:p>
      </dgm:t>
    </dgm:pt>
    <dgm:pt modelId="{5DB150D6-BA45-428A-910B-997DF13F09D9}" type="sibTrans" cxnId="{D712CBD2-6BC0-42BC-A5AB-20C0C6D92E44}">
      <dgm:prSet/>
      <dgm:spPr/>
      <dgm:t>
        <a:bodyPr/>
        <a:lstStyle/>
        <a:p>
          <a:endParaRPr lang="en-US"/>
        </a:p>
      </dgm:t>
    </dgm:pt>
    <dgm:pt modelId="{3FB30219-E253-4C95-8969-325167795875}">
      <dgm:prSet/>
      <dgm:spPr/>
      <dgm:t>
        <a:bodyPr/>
        <a:lstStyle/>
        <a:p>
          <a:r>
            <a:rPr lang="el-GR" dirty="0">
              <a:latin typeface="Calibri" panose="020F0502020204030204" pitchFamily="34" charset="0"/>
              <a:cs typeface="Calibri" panose="020F0502020204030204" pitchFamily="34" charset="0"/>
            </a:rPr>
            <a:t>Ενώ η </a:t>
          </a:r>
          <a:r>
            <a:rPr lang="el-GR" i="1" dirty="0">
              <a:latin typeface="Calibri" panose="020F0502020204030204" pitchFamily="34" charset="0"/>
              <a:cs typeface="Calibri" panose="020F0502020204030204" pitchFamily="34" charset="0"/>
            </a:rPr>
            <a:t>εμπιστοσύνη </a:t>
          </a:r>
          <a:r>
            <a:rPr lang="el-GR" dirty="0">
              <a:latin typeface="Calibri" panose="020F0502020204030204" pitchFamily="34" charset="0"/>
              <a:cs typeface="Calibri" panose="020F0502020204030204" pitchFamily="34" charset="0"/>
            </a:rPr>
            <a:t>και η </a:t>
          </a:r>
          <a:r>
            <a:rPr lang="el-GR" i="1" dirty="0">
              <a:latin typeface="Calibri" panose="020F0502020204030204" pitchFamily="34" charset="0"/>
              <a:cs typeface="Calibri" panose="020F0502020204030204" pitchFamily="34" charset="0"/>
            </a:rPr>
            <a:t>συνοχή</a:t>
          </a:r>
          <a:r>
            <a:rPr lang="el-GR" dirty="0">
              <a:latin typeface="Calibri" panose="020F0502020204030204" pitchFamily="34" charset="0"/>
              <a:cs typeface="Calibri" panose="020F0502020204030204" pitchFamily="34" charset="0"/>
            </a:rPr>
            <a:t> είναι απαραίτητα στοιχεία για την επιτυχία μιας ομάδας, η αδυναμία να ενσωματωθούν νέες ιδέες και να αμφισβητηθούν οι υπάρχουσες αντιλήψεις μπορεί να οδηγήσει σε </a:t>
          </a:r>
          <a:r>
            <a:rPr lang="el-GR" b="1" dirty="0">
              <a:latin typeface="Calibri" panose="020F0502020204030204" pitchFamily="34" charset="0"/>
              <a:cs typeface="Calibri" panose="020F0502020204030204" pitchFamily="34" charset="0"/>
            </a:rPr>
            <a:t>στασιμότητα</a:t>
          </a:r>
          <a:r>
            <a:rPr lang="el-G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0E10A8FF-0D6D-47B8-879E-651547C5BDEF}" type="parTrans" cxnId="{194CB6B3-BC7E-4F13-805F-94BD89247381}">
      <dgm:prSet/>
      <dgm:spPr/>
      <dgm:t>
        <a:bodyPr/>
        <a:lstStyle/>
        <a:p>
          <a:endParaRPr lang="en-US"/>
        </a:p>
      </dgm:t>
    </dgm:pt>
    <dgm:pt modelId="{374C2157-5C97-4F81-8DD1-63AEFF233C2E}" type="sibTrans" cxnId="{194CB6B3-BC7E-4F13-805F-94BD89247381}">
      <dgm:prSet/>
      <dgm:spPr/>
      <dgm:t>
        <a:bodyPr/>
        <a:lstStyle/>
        <a:p>
          <a:endParaRPr lang="en-US"/>
        </a:p>
      </dgm:t>
    </dgm:pt>
    <dgm:pt modelId="{67F61FE9-0066-4334-804C-6B67C9F57A74}" type="pres">
      <dgm:prSet presAssocID="{EA8B2655-B050-46E3-AF00-64874B0E14AB}" presName="hierChild1" presStyleCnt="0">
        <dgm:presLayoutVars>
          <dgm:chPref val="1"/>
          <dgm:dir/>
          <dgm:animOne val="branch"/>
          <dgm:animLvl val="lvl"/>
          <dgm:resizeHandles/>
        </dgm:presLayoutVars>
      </dgm:prSet>
      <dgm:spPr/>
    </dgm:pt>
    <dgm:pt modelId="{E0A2398E-1CC8-40FA-A9D5-F087F5FC545B}" type="pres">
      <dgm:prSet presAssocID="{786095ED-925C-4598-BFEE-B6C78E3A5E55}" presName="hierRoot1" presStyleCnt="0"/>
      <dgm:spPr/>
    </dgm:pt>
    <dgm:pt modelId="{2DCCDD87-62CB-48AD-97D4-671C5ABF0881}" type="pres">
      <dgm:prSet presAssocID="{786095ED-925C-4598-BFEE-B6C78E3A5E55}" presName="composite" presStyleCnt="0"/>
      <dgm:spPr/>
    </dgm:pt>
    <dgm:pt modelId="{F1BB7C9E-434E-4C9A-9FE5-490403F9149E}" type="pres">
      <dgm:prSet presAssocID="{786095ED-925C-4598-BFEE-B6C78E3A5E55}" presName="background" presStyleLbl="node0" presStyleIdx="0" presStyleCnt="2"/>
      <dgm:spPr/>
    </dgm:pt>
    <dgm:pt modelId="{3DFAF5C1-FA17-4FB9-9784-91A9B8802664}" type="pres">
      <dgm:prSet presAssocID="{786095ED-925C-4598-BFEE-B6C78E3A5E55}" presName="text" presStyleLbl="fgAcc0" presStyleIdx="0" presStyleCnt="2">
        <dgm:presLayoutVars>
          <dgm:chPref val="3"/>
        </dgm:presLayoutVars>
      </dgm:prSet>
      <dgm:spPr/>
    </dgm:pt>
    <dgm:pt modelId="{558C2A3B-59BD-4B63-8B12-511808769A82}" type="pres">
      <dgm:prSet presAssocID="{786095ED-925C-4598-BFEE-B6C78E3A5E55}" presName="hierChild2" presStyleCnt="0"/>
      <dgm:spPr/>
    </dgm:pt>
    <dgm:pt modelId="{00186123-3045-44A9-AB64-F9E3F2EB497D}" type="pres">
      <dgm:prSet presAssocID="{3FB30219-E253-4C95-8969-325167795875}" presName="hierRoot1" presStyleCnt="0"/>
      <dgm:spPr/>
    </dgm:pt>
    <dgm:pt modelId="{5E60C0D1-5510-40E8-A917-E5E39C61D939}" type="pres">
      <dgm:prSet presAssocID="{3FB30219-E253-4C95-8969-325167795875}" presName="composite" presStyleCnt="0"/>
      <dgm:spPr/>
    </dgm:pt>
    <dgm:pt modelId="{38F31D11-4F76-4C30-BBA0-53161B3848CE}" type="pres">
      <dgm:prSet presAssocID="{3FB30219-E253-4C95-8969-325167795875}" presName="background" presStyleLbl="node0" presStyleIdx="1" presStyleCnt="2"/>
      <dgm:spPr/>
    </dgm:pt>
    <dgm:pt modelId="{5D3D18AE-872A-4D33-BFEE-32BB7D1A098E}" type="pres">
      <dgm:prSet presAssocID="{3FB30219-E253-4C95-8969-325167795875}" presName="text" presStyleLbl="fgAcc0" presStyleIdx="1" presStyleCnt="2">
        <dgm:presLayoutVars>
          <dgm:chPref val="3"/>
        </dgm:presLayoutVars>
      </dgm:prSet>
      <dgm:spPr/>
    </dgm:pt>
    <dgm:pt modelId="{B0334AFE-5FB5-4C33-8A0D-CD82CA09EAB5}" type="pres">
      <dgm:prSet presAssocID="{3FB30219-E253-4C95-8969-325167795875}" presName="hierChild2" presStyleCnt="0"/>
      <dgm:spPr/>
    </dgm:pt>
  </dgm:ptLst>
  <dgm:cxnLst>
    <dgm:cxn modelId="{285E0254-DA01-4662-AB16-9139DFEB58A8}" type="presOf" srcId="{EA8B2655-B050-46E3-AF00-64874B0E14AB}" destId="{67F61FE9-0066-4334-804C-6B67C9F57A74}" srcOrd="0" destOrd="0" presId="urn:microsoft.com/office/officeart/2005/8/layout/hierarchy1"/>
    <dgm:cxn modelId="{4BFAD07D-1F9C-4756-A5A6-D4EA9BF437AB}" type="presOf" srcId="{786095ED-925C-4598-BFEE-B6C78E3A5E55}" destId="{3DFAF5C1-FA17-4FB9-9784-91A9B8802664}" srcOrd="0" destOrd="0" presId="urn:microsoft.com/office/officeart/2005/8/layout/hierarchy1"/>
    <dgm:cxn modelId="{194CB6B3-BC7E-4F13-805F-94BD89247381}" srcId="{EA8B2655-B050-46E3-AF00-64874B0E14AB}" destId="{3FB30219-E253-4C95-8969-325167795875}" srcOrd="1" destOrd="0" parTransId="{0E10A8FF-0D6D-47B8-879E-651547C5BDEF}" sibTransId="{374C2157-5C97-4F81-8DD1-63AEFF233C2E}"/>
    <dgm:cxn modelId="{D712CBD2-6BC0-42BC-A5AB-20C0C6D92E44}" srcId="{EA8B2655-B050-46E3-AF00-64874B0E14AB}" destId="{786095ED-925C-4598-BFEE-B6C78E3A5E55}" srcOrd="0" destOrd="0" parTransId="{C7555243-57A6-444B-B42A-2864C8D9BAA5}" sibTransId="{5DB150D6-BA45-428A-910B-997DF13F09D9}"/>
    <dgm:cxn modelId="{A4F019D7-09CE-4C50-99F5-BDDC280A5C74}" type="presOf" srcId="{3FB30219-E253-4C95-8969-325167795875}" destId="{5D3D18AE-872A-4D33-BFEE-32BB7D1A098E}" srcOrd="0" destOrd="0" presId="urn:microsoft.com/office/officeart/2005/8/layout/hierarchy1"/>
    <dgm:cxn modelId="{CA771BAA-3A76-4E96-8640-EA715435B7D7}" type="presParOf" srcId="{67F61FE9-0066-4334-804C-6B67C9F57A74}" destId="{E0A2398E-1CC8-40FA-A9D5-F087F5FC545B}" srcOrd="0" destOrd="0" presId="urn:microsoft.com/office/officeart/2005/8/layout/hierarchy1"/>
    <dgm:cxn modelId="{6A222026-14D5-4F1F-84CF-9DFCB50E763E}" type="presParOf" srcId="{E0A2398E-1CC8-40FA-A9D5-F087F5FC545B}" destId="{2DCCDD87-62CB-48AD-97D4-671C5ABF0881}" srcOrd="0" destOrd="0" presId="urn:microsoft.com/office/officeart/2005/8/layout/hierarchy1"/>
    <dgm:cxn modelId="{C8B54159-4196-45CF-B3BD-34E73D7378D6}" type="presParOf" srcId="{2DCCDD87-62CB-48AD-97D4-671C5ABF0881}" destId="{F1BB7C9E-434E-4C9A-9FE5-490403F9149E}" srcOrd="0" destOrd="0" presId="urn:microsoft.com/office/officeart/2005/8/layout/hierarchy1"/>
    <dgm:cxn modelId="{ACF2DB2F-A79B-43B8-9820-D20D0622EB28}" type="presParOf" srcId="{2DCCDD87-62CB-48AD-97D4-671C5ABF0881}" destId="{3DFAF5C1-FA17-4FB9-9784-91A9B8802664}" srcOrd="1" destOrd="0" presId="urn:microsoft.com/office/officeart/2005/8/layout/hierarchy1"/>
    <dgm:cxn modelId="{DF6743BF-6601-4056-907E-6D90ACEC7339}" type="presParOf" srcId="{E0A2398E-1CC8-40FA-A9D5-F087F5FC545B}" destId="{558C2A3B-59BD-4B63-8B12-511808769A82}" srcOrd="1" destOrd="0" presId="urn:microsoft.com/office/officeart/2005/8/layout/hierarchy1"/>
    <dgm:cxn modelId="{C5801358-2E2E-4380-8F41-FC6207FF527A}" type="presParOf" srcId="{67F61FE9-0066-4334-804C-6B67C9F57A74}" destId="{00186123-3045-44A9-AB64-F9E3F2EB497D}" srcOrd="1" destOrd="0" presId="urn:microsoft.com/office/officeart/2005/8/layout/hierarchy1"/>
    <dgm:cxn modelId="{DEDF8BA3-BB74-4D29-9D5B-0E665C738F8F}" type="presParOf" srcId="{00186123-3045-44A9-AB64-F9E3F2EB497D}" destId="{5E60C0D1-5510-40E8-A917-E5E39C61D939}" srcOrd="0" destOrd="0" presId="urn:microsoft.com/office/officeart/2005/8/layout/hierarchy1"/>
    <dgm:cxn modelId="{DEDC7BD1-02EC-4ECE-B93B-8E276449DF0D}" type="presParOf" srcId="{5E60C0D1-5510-40E8-A917-E5E39C61D939}" destId="{38F31D11-4F76-4C30-BBA0-53161B3848CE}" srcOrd="0" destOrd="0" presId="urn:microsoft.com/office/officeart/2005/8/layout/hierarchy1"/>
    <dgm:cxn modelId="{1EB13714-DBC4-4083-B375-FA52AF6665DE}" type="presParOf" srcId="{5E60C0D1-5510-40E8-A917-E5E39C61D939}" destId="{5D3D18AE-872A-4D33-BFEE-32BB7D1A098E}" srcOrd="1" destOrd="0" presId="urn:microsoft.com/office/officeart/2005/8/layout/hierarchy1"/>
    <dgm:cxn modelId="{59AE47EF-C6F8-418C-A599-35E476CDB406}" type="presParOf" srcId="{00186123-3045-44A9-AB64-F9E3F2EB497D}" destId="{B0334AFE-5FB5-4C33-8A0D-CD82CA09EA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FA2F75-5652-41A5-A038-E5B89AD21B3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2E6EDDB-6496-4EC3-B739-A2908642F41F}">
      <dgm:prSet/>
      <dgm:spPr/>
      <dgm:t>
        <a:bodyPr/>
        <a:lstStyle/>
        <a:p>
          <a:r>
            <a:rPr lang="el-GR" dirty="0">
              <a:latin typeface="Calibri" panose="020F0502020204030204" pitchFamily="34" charset="0"/>
              <a:cs typeface="Calibri" panose="020F0502020204030204" pitchFamily="34" charset="0"/>
            </a:rPr>
            <a:t>Η συνειδητή προσπάθεια για τη διατήρηση της ισορροπίας μεταξύ </a:t>
          </a:r>
          <a:r>
            <a:rPr lang="el-GR" b="1" dirty="0">
              <a:latin typeface="Calibri" panose="020F0502020204030204" pitchFamily="34" charset="0"/>
              <a:cs typeface="Calibri" panose="020F0502020204030204" pitchFamily="34" charset="0"/>
            </a:rPr>
            <a:t>αρμονίας</a:t>
          </a:r>
          <a:r>
            <a:rPr lang="el-GR" dirty="0">
              <a:latin typeface="Calibri" panose="020F0502020204030204" pitchFamily="34" charset="0"/>
              <a:cs typeface="Calibri" panose="020F0502020204030204" pitchFamily="34" charset="0"/>
            </a:rPr>
            <a:t> και </a:t>
          </a:r>
          <a:r>
            <a:rPr lang="el-GR" b="1" dirty="0">
              <a:latin typeface="Calibri" panose="020F0502020204030204" pitchFamily="34" charset="0"/>
              <a:cs typeface="Calibri" panose="020F0502020204030204" pitchFamily="34" charset="0"/>
            </a:rPr>
            <a:t>διαφοροποίησης σκέψεων </a:t>
          </a:r>
          <a:r>
            <a:rPr lang="el-GR" dirty="0">
              <a:latin typeface="Calibri" panose="020F0502020204030204" pitchFamily="34" charset="0"/>
              <a:cs typeface="Calibri" panose="020F0502020204030204" pitchFamily="34" charset="0"/>
            </a:rPr>
            <a:t>είναι το κλειδί για τη μακροπρόθεσμη επιτυχία ενός οργανισμού. </a:t>
          </a:r>
          <a:endParaRPr lang="en-US" dirty="0">
            <a:latin typeface="Calibri" panose="020F0502020204030204" pitchFamily="34" charset="0"/>
            <a:cs typeface="Calibri" panose="020F0502020204030204" pitchFamily="34" charset="0"/>
          </a:endParaRPr>
        </a:p>
      </dgm:t>
    </dgm:pt>
    <dgm:pt modelId="{8C8008BE-A457-4C95-AA29-46B0B78A368A}" type="parTrans" cxnId="{4A01DA3A-9220-4317-8BCB-6BE52C8BA35F}">
      <dgm:prSet/>
      <dgm:spPr/>
      <dgm:t>
        <a:bodyPr/>
        <a:lstStyle/>
        <a:p>
          <a:endParaRPr lang="en-US"/>
        </a:p>
      </dgm:t>
    </dgm:pt>
    <dgm:pt modelId="{234F5731-130E-4E71-912E-1CE9C72C7DCF}" type="sibTrans" cxnId="{4A01DA3A-9220-4317-8BCB-6BE52C8BA35F}">
      <dgm:prSet phldrT="01" phldr="0"/>
      <dgm:spPr/>
      <dgm:t>
        <a:bodyPr/>
        <a:lstStyle/>
        <a:p>
          <a:endParaRPr lang="en-US" dirty="0"/>
        </a:p>
      </dgm:t>
    </dgm:pt>
    <dgm:pt modelId="{ACCCE60F-0A0D-48AF-AC33-9104F2787B32}">
      <dgm:prSet/>
      <dgm:spPr/>
      <dgm:t>
        <a:bodyPr/>
        <a:lstStyle/>
        <a:p>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Η αποφυγή του </a:t>
          </a:r>
          <a:r>
            <a:rPr lang="el-GR" dirty="0" err="1">
              <a:latin typeface="Calibri" panose="020F0502020204030204" pitchFamily="34" charset="0"/>
              <a:cs typeface="Calibri" panose="020F0502020204030204" pitchFamily="34" charset="0"/>
            </a:rPr>
            <a:t>groupthinking</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δεν </a:t>
          </a:r>
          <a:r>
            <a:rPr lang="el-GR" dirty="0">
              <a:latin typeface="Calibri" panose="020F0502020204030204" pitchFamily="34" charset="0"/>
              <a:cs typeface="Calibri" panose="020F0502020204030204" pitchFamily="34" charset="0"/>
            </a:rPr>
            <a:t>είναι εύκολη διαδικασία</a:t>
          </a:r>
          <a:endParaRPr lang="en-US" dirty="0">
            <a:latin typeface="Calibri" panose="020F0502020204030204" pitchFamily="34" charset="0"/>
            <a:cs typeface="Calibri" panose="020F0502020204030204" pitchFamily="34" charset="0"/>
          </a:endParaRPr>
        </a:p>
      </dgm:t>
    </dgm:pt>
    <dgm:pt modelId="{BBE60EAF-E0A2-44BD-9CC0-E4942402DDD4}" type="parTrans" cxnId="{FFB4CCA0-E6C6-435A-AAE1-9C7C1C4CFFD3}">
      <dgm:prSet/>
      <dgm:spPr/>
      <dgm:t>
        <a:bodyPr/>
        <a:lstStyle/>
        <a:p>
          <a:endParaRPr lang="en-US"/>
        </a:p>
      </dgm:t>
    </dgm:pt>
    <dgm:pt modelId="{70ECD384-C89D-49E7-B8DF-FC071374D0AF}" type="sibTrans" cxnId="{FFB4CCA0-E6C6-435A-AAE1-9C7C1C4CFFD3}">
      <dgm:prSet phldrT="02" phldr="0"/>
      <dgm:spPr/>
      <dgm:t>
        <a:bodyPr/>
        <a:lstStyle/>
        <a:p>
          <a:endParaRPr lang="en-US"/>
        </a:p>
      </dgm:t>
    </dgm:pt>
    <dgm:pt modelId="{50ABBBE2-4088-4629-96CA-00FFA9396F5E}">
      <dgm:prSet/>
      <dgm:spPr/>
      <dgm:t>
        <a:bodyPr/>
        <a:lstStyle/>
        <a:p>
          <a:r>
            <a:rPr lang="el-GR">
              <a:latin typeface="Calibri" panose="020F0502020204030204" pitchFamily="34" charset="0"/>
              <a:cs typeface="Calibri" panose="020F0502020204030204" pitchFamily="34" charset="0"/>
            </a:rPr>
            <a:t>Αποτελεί κρίσιμο βήμα για την πρόοδο και την </a:t>
          </a:r>
          <a:r>
            <a:rPr lang="el-GR" b="1">
              <a:latin typeface="Calibri" panose="020F0502020204030204" pitchFamily="34" charset="0"/>
              <a:cs typeface="Calibri" panose="020F0502020204030204" pitchFamily="34" charset="0"/>
            </a:rPr>
            <a:t>προσαρμοστικότητα </a:t>
          </a:r>
          <a:r>
            <a:rPr lang="el-GR">
              <a:latin typeface="Calibri" panose="020F0502020204030204" pitchFamily="34" charset="0"/>
              <a:cs typeface="Calibri" panose="020F0502020204030204" pitchFamily="34" charset="0"/>
            </a:rPr>
            <a:t>στον συνεχώς μεταβαλλόμενο κόσμο.</a:t>
          </a:r>
          <a:endParaRPr lang="en-US">
            <a:latin typeface="Calibri" panose="020F0502020204030204" pitchFamily="34" charset="0"/>
            <a:cs typeface="Calibri" panose="020F0502020204030204" pitchFamily="34" charset="0"/>
          </a:endParaRPr>
        </a:p>
      </dgm:t>
    </dgm:pt>
    <dgm:pt modelId="{8140D3A5-0F95-45EF-BF94-AED6811E4767}" type="parTrans" cxnId="{CE3F6C03-6685-4333-89A8-3E8E719D1D9B}">
      <dgm:prSet/>
      <dgm:spPr/>
      <dgm:t>
        <a:bodyPr/>
        <a:lstStyle/>
        <a:p>
          <a:endParaRPr lang="en-US"/>
        </a:p>
      </dgm:t>
    </dgm:pt>
    <dgm:pt modelId="{B7AE9FC3-6579-4934-BD84-7D29E051C711}" type="sibTrans" cxnId="{CE3F6C03-6685-4333-89A8-3E8E719D1D9B}">
      <dgm:prSet phldrT="03" phldr="0"/>
      <dgm:spPr/>
      <dgm:t>
        <a:bodyPr/>
        <a:lstStyle/>
        <a:p>
          <a:endParaRPr lang="en-US"/>
        </a:p>
      </dgm:t>
    </dgm:pt>
    <dgm:pt modelId="{0FCDA667-0757-42E5-B818-02A9CC5A0A21}" type="pres">
      <dgm:prSet presAssocID="{75FA2F75-5652-41A5-A038-E5B89AD21B3C}" presName="vert0" presStyleCnt="0">
        <dgm:presLayoutVars>
          <dgm:dir/>
          <dgm:animOne val="branch"/>
          <dgm:animLvl val="lvl"/>
        </dgm:presLayoutVars>
      </dgm:prSet>
      <dgm:spPr/>
    </dgm:pt>
    <dgm:pt modelId="{35096DA2-7D3B-4B44-951B-A165E5A02BD9}" type="pres">
      <dgm:prSet presAssocID="{02E6EDDB-6496-4EC3-B739-A2908642F41F}" presName="thickLine" presStyleLbl="alignNode1" presStyleIdx="0" presStyleCnt="3"/>
      <dgm:spPr/>
    </dgm:pt>
    <dgm:pt modelId="{A19EB180-08E3-47BD-AA25-6AA0D6CAAA48}" type="pres">
      <dgm:prSet presAssocID="{02E6EDDB-6496-4EC3-B739-A2908642F41F}" presName="horz1" presStyleCnt="0"/>
      <dgm:spPr/>
    </dgm:pt>
    <dgm:pt modelId="{DDBC86C1-FFB2-4362-B6D2-7564F6772419}" type="pres">
      <dgm:prSet presAssocID="{02E6EDDB-6496-4EC3-B739-A2908642F41F}" presName="tx1" presStyleLbl="revTx" presStyleIdx="0" presStyleCnt="3"/>
      <dgm:spPr/>
    </dgm:pt>
    <dgm:pt modelId="{BC194102-0D90-4B34-9E81-A01D1A8515AA}" type="pres">
      <dgm:prSet presAssocID="{02E6EDDB-6496-4EC3-B739-A2908642F41F}" presName="vert1" presStyleCnt="0"/>
      <dgm:spPr/>
    </dgm:pt>
    <dgm:pt modelId="{362FE57D-DCA3-4F83-8DAD-5B201C30FF5E}" type="pres">
      <dgm:prSet presAssocID="{ACCCE60F-0A0D-48AF-AC33-9104F2787B32}" presName="thickLine" presStyleLbl="alignNode1" presStyleIdx="1" presStyleCnt="3"/>
      <dgm:spPr/>
    </dgm:pt>
    <dgm:pt modelId="{895630AA-FA76-40F4-929B-80E9D8DE6B7C}" type="pres">
      <dgm:prSet presAssocID="{ACCCE60F-0A0D-48AF-AC33-9104F2787B32}" presName="horz1" presStyleCnt="0"/>
      <dgm:spPr/>
    </dgm:pt>
    <dgm:pt modelId="{44FD5335-78DD-44E2-AA11-DFFE31DC0B6C}" type="pres">
      <dgm:prSet presAssocID="{ACCCE60F-0A0D-48AF-AC33-9104F2787B32}" presName="tx1" presStyleLbl="revTx" presStyleIdx="1" presStyleCnt="3"/>
      <dgm:spPr/>
    </dgm:pt>
    <dgm:pt modelId="{13D24930-40B8-4F6D-BB77-65A946940D8F}" type="pres">
      <dgm:prSet presAssocID="{ACCCE60F-0A0D-48AF-AC33-9104F2787B32}" presName="vert1" presStyleCnt="0"/>
      <dgm:spPr/>
    </dgm:pt>
    <dgm:pt modelId="{06EFBFA0-A28C-47A1-A3C8-D781BA161DC3}" type="pres">
      <dgm:prSet presAssocID="{50ABBBE2-4088-4629-96CA-00FFA9396F5E}" presName="thickLine" presStyleLbl="alignNode1" presStyleIdx="2" presStyleCnt="3"/>
      <dgm:spPr/>
    </dgm:pt>
    <dgm:pt modelId="{759606B6-1D1D-42BF-91FC-74DD8DA3C3F5}" type="pres">
      <dgm:prSet presAssocID="{50ABBBE2-4088-4629-96CA-00FFA9396F5E}" presName="horz1" presStyleCnt="0"/>
      <dgm:spPr/>
    </dgm:pt>
    <dgm:pt modelId="{2AFF3604-3B7D-4CCF-8045-6D99A8D533AE}" type="pres">
      <dgm:prSet presAssocID="{50ABBBE2-4088-4629-96CA-00FFA9396F5E}" presName="tx1" presStyleLbl="revTx" presStyleIdx="2" presStyleCnt="3"/>
      <dgm:spPr/>
    </dgm:pt>
    <dgm:pt modelId="{A29F94E9-365F-43D3-A4CF-5E4997AD9E46}" type="pres">
      <dgm:prSet presAssocID="{50ABBBE2-4088-4629-96CA-00FFA9396F5E}" presName="vert1" presStyleCnt="0"/>
      <dgm:spPr/>
    </dgm:pt>
  </dgm:ptLst>
  <dgm:cxnLst>
    <dgm:cxn modelId="{CE3F6C03-6685-4333-89A8-3E8E719D1D9B}" srcId="{75FA2F75-5652-41A5-A038-E5B89AD21B3C}" destId="{50ABBBE2-4088-4629-96CA-00FFA9396F5E}" srcOrd="2" destOrd="0" parTransId="{8140D3A5-0F95-45EF-BF94-AED6811E4767}" sibTransId="{B7AE9FC3-6579-4934-BD84-7D29E051C711}"/>
    <dgm:cxn modelId="{620A1810-3EB2-4D56-98E4-7C4187A2A262}" type="presOf" srcId="{02E6EDDB-6496-4EC3-B739-A2908642F41F}" destId="{DDBC86C1-FFB2-4362-B6D2-7564F6772419}" srcOrd="0" destOrd="0" presId="urn:microsoft.com/office/officeart/2008/layout/LinedList"/>
    <dgm:cxn modelId="{4A01DA3A-9220-4317-8BCB-6BE52C8BA35F}" srcId="{75FA2F75-5652-41A5-A038-E5B89AD21B3C}" destId="{02E6EDDB-6496-4EC3-B739-A2908642F41F}" srcOrd="0" destOrd="0" parTransId="{8C8008BE-A457-4C95-AA29-46B0B78A368A}" sibTransId="{234F5731-130E-4E71-912E-1CE9C72C7DCF}"/>
    <dgm:cxn modelId="{4B49C33E-21AB-4704-94F7-58E310BDB31E}" type="presOf" srcId="{50ABBBE2-4088-4629-96CA-00FFA9396F5E}" destId="{2AFF3604-3B7D-4CCF-8045-6D99A8D533AE}" srcOrd="0" destOrd="0" presId="urn:microsoft.com/office/officeart/2008/layout/LinedList"/>
    <dgm:cxn modelId="{FFB4CCA0-E6C6-435A-AAE1-9C7C1C4CFFD3}" srcId="{75FA2F75-5652-41A5-A038-E5B89AD21B3C}" destId="{ACCCE60F-0A0D-48AF-AC33-9104F2787B32}" srcOrd="1" destOrd="0" parTransId="{BBE60EAF-E0A2-44BD-9CC0-E4942402DDD4}" sibTransId="{70ECD384-C89D-49E7-B8DF-FC071374D0AF}"/>
    <dgm:cxn modelId="{48ABAFEC-F7B3-4D5B-8443-886D6CCCA621}" type="presOf" srcId="{ACCCE60F-0A0D-48AF-AC33-9104F2787B32}" destId="{44FD5335-78DD-44E2-AA11-DFFE31DC0B6C}" srcOrd="0" destOrd="0" presId="urn:microsoft.com/office/officeart/2008/layout/LinedList"/>
    <dgm:cxn modelId="{2C4D4FFE-E6A4-49D3-A746-B606BAA1960E}" type="presOf" srcId="{75FA2F75-5652-41A5-A038-E5B89AD21B3C}" destId="{0FCDA667-0757-42E5-B818-02A9CC5A0A21}" srcOrd="0" destOrd="0" presId="urn:microsoft.com/office/officeart/2008/layout/LinedList"/>
    <dgm:cxn modelId="{795A0C83-5DAC-4F03-95B5-11970F6C2BB1}" type="presParOf" srcId="{0FCDA667-0757-42E5-B818-02A9CC5A0A21}" destId="{35096DA2-7D3B-4B44-951B-A165E5A02BD9}" srcOrd="0" destOrd="0" presId="urn:microsoft.com/office/officeart/2008/layout/LinedList"/>
    <dgm:cxn modelId="{1CC4E867-CFAE-403D-92BD-914515793D22}" type="presParOf" srcId="{0FCDA667-0757-42E5-B818-02A9CC5A0A21}" destId="{A19EB180-08E3-47BD-AA25-6AA0D6CAAA48}" srcOrd="1" destOrd="0" presId="urn:microsoft.com/office/officeart/2008/layout/LinedList"/>
    <dgm:cxn modelId="{41F038C6-2650-4729-840E-776995828B82}" type="presParOf" srcId="{A19EB180-08E3-47BD-AA25-6AA0D6CAAA48}" destId="{DDBC86C1-FFB2-4362-B6D2-7564F6772419}" srcOrd="0" destOrd="0" presId="urn:microsoft.com/office/officeart/2008/layout/LinedList"/>
    <dgm:cxn modelId="{458E5C0A-E065-4395-9D2D-0333E5882B0F}" type="presParOf" srcId="{A19EB180-08E3-47BD-AA25-6AA0D6CAAA48}" destId="{BC194102-0D90-4B34-9E81-A01D1A8515AA}" srcOrd="1" destOrd="0" presId="urn:microsoft.com/office/officeart/2008/layout/LinedList"/>
    <dgm:cxn modelId="{10DBE114-9AF2-4077-ABDC-B3BF8F03D303}" type="presParOf" srcId="{0FCDA667-0757-42E5-B818-02A9CC5A0A21}" destId="{362FE57D-DCA3-4F83-8DAD-5B201C30FF5E}" srcOrd="2" destOrd="0" presId="urn:microsoft.com/office/officeart/2008/layout/LinedList"/>
    <dgm:cxn modelId="{F9C4056F-37FD-4A80-98FC-5540A2C5629B}" type="presParOf" srcId="{0FCDA667-0757-42E5-B818-02A9CC5A0A21}" destId="{895630AA-FA76-40F4-929B-80E9D8DE6B7C}" srcOrd="3" destOrd="0" presId="urn:microsoft.com/office/officeart/2008/layout/LinedList"/>
    <dgm:cxn modelId="{B3621DD3-D03A-4477-BCF1-0196CF48CFBA}" type="presParOf" srcId="{895630AA-FA76-40F4-929B-80E9D8DE6B7C}" destId="{44FD5335-78DD-44E2-AA11-DFFE31DC0B6C}" srcOrd="0" destOrd="0" presId="urn:microsoft.com/office/officeart/2008/layout/LinedList"/>
    <dgm:cxn modelId="{853E7D92-FEB2-4E30-8365-A0981B87ADAD}" type="presParOf" srcId="{895630AA-FA76-40F4-929B-80E9D8DE6B7C}" destId="{13D24930-40B8-4F6D-BB77-65A946940D8F}" srcOrd="1" destOrd="0" presId="urn:microsoft.com/office/officeart/2008/layout/LinedList"/>
    <dgm:cxn modelId="{B63FFF95-7BD4-4A94-B682-9D9C762488B2}" type="presParOf" srcId="{0FCDA667-0757-42E5-B818-02A9CC5A0A21}" destId="{06EFBFA0-A28C-47A1-A3C8-D781BA161DC3}" srcOrd="4" destOrd="0" presId="urn:microsoft.com/office/officeart/2008/layout/LinedList"/>
    <dgm:cxn modelId="{B2F2C95C-E25E-429E-B443-24B01EEE47F8}" type="presParOf" srcId="{0FCDA667-0757-42E5-B818-02A9CC5A0A21}" destId="{759606B6-1D1D-42BF-91FC-74DD8DA3C3F5}" srcOrd="5" destOrd="0" presId="urn:microsoft.com/office/officeart/2008/layout/LinedList"/>
    <dgm:cxn modelId="{A7AAA677-48A6-4B75-AB6C-8DFC21C677D2}" type="presParOf" srcId="{759606B6-1D1D-42BF-91FC-74DD8DA3C3F5}" destId="{2AFF3604-3B7D-4CCF-8045-6D99A8D533AE}" srcOrd="0" destOrd="0" presId="urn:microsoft.com/office/officeart/2008/layout/LinedList"/>
    <dgm:cxn modelId="{5AA49E36-DDD0-4E8D-AB54-B778DB92918F}" type="presParOf" srcId="{759606B6-1D1D-42BF-91FC-74DD8DA3C3F5}" destId="{A29F94E9-365F-43D3-A4CF-5E4997AD9E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3933-6828-4D51-A4B3-D32C88A21716}">
      <dsp:nvSpPr>
        <dsp:cNvPr id="0" name=""/>
        <dsp:cNvSpPr/>
      </dsp:nvSpPr>
      <dsp:spPr>
        <a:xfrm>
          <a:off x="0" y="0"/>
          <a:ext cx="6200140" cy="7376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Calibri" panose="020F0502020204030204" pitchFamily="34" charset="0"/>
              <a:cs typeface="Calibri" panose="020F0502020204030204" pitchFamily="34" charset="0"/>
            </a:rPr>
            <a:t>Η ηγεσία παίζει καθοριστικό ρόλο στην αντιμετώπιση του </a:t>
          </a:r>
          <a:r>
            <a:rPr lang="el-GR" sz="1400" b="1" kern="1200" dirty="0" err="1">
              <a:latin typeface="Calibri" panose="020F0502020204030204" pitchFamily="34" charset="0"/>
              <a:cs typeface="Calibri" panose="020F0502020204030204" pitchFamily="34" charset="0"/>
            </a:rPr>
            <a:t>groupthinking</a:t>
          </a:r>
          <a:r>
            <a:rPr lang="el-GR" sz="1400" b="1" kern="1200" dirty="0">
              <a:latin typeface="Calibri" panose="020F0502020204030204" pitchFamily="34" charset="0"/>
              <a:cs typeface="Calibri" panose="020F0502020204030204" pitchFamily="34" charset="0"/>
            </a:rPr>
            <a:t>. </a:t>
          </a:r>
          <a:endParaRPr lang="en-US" sz="1400" b="1" kern="1200" dirty="0">
            <a:latin typeface="Calibri" panose="020F0502020204030204" pitchFamily="34" charset="0"/>
            <a:cs typeface="Calibri" panose="020F0502020204030204" pitchFamily="34" charset="0"/>
          </a:endParaRPr>
        </a:p>
      </dsp:txBody>
      <dsp:txXfrm>
        <a:off x="21604" y="21604"/>
        <a:ext cx="5341866" cy="694408"/>
      </dsp:txXfrm>
    </dsp:sp>
    <dsp:sp modelId="{D7A08CF6-3C2E-4CBE-BACB-0A5D09762DB3}">
      <dsp:nvSpPr>
        <dsp:cNvPr id="0" name=""/>
        <dsp:cNvSpPr/>
      </dsp:nvSpPr>
      <dsp:spPr>
        <a:xfrm>
          <a:off x="519261" y="871728"/>
          <a:ext cx="6200140" cy="737616"/>
        </a:xfrm>
        <a:prstGeom prst="roundRect">
          <a:avLst>
            <a:gd name="adj" fmla="val 10000"/>
          </a:avLst>
        </a:prstGeom>
        <a:solidFill>
          <a:schemeClr val="accent2">
            <a:hueOff val="1771404"/>
            <a:satOff val="-8350"/>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Calibri" panose="020F0502020204030204" pitchFamily="34" charset="0"/>
              <a:cs typeface="Calibri" panose="020F0502020204030204" pitchFamily="34" charset="0"/>
            </a:rPr>
            <a:t>Ένας αποτελεσματικός ηγέτης πρέπει να είναι ευέλικτος, να ακούει προσεκτικά και να αποφεύγει τη δημιουργία «κλειστών» ομάδων. </a:t>
          </a:r>
          <a:endParaRPr lang="en-US" sz="1400" b="1" kern="1200" dirty="0">
            <a:latin typeface="Calibri" panose="020F0502020204030204" pitchFamily="34" charset="0"/>
            <a:cs typeface="Calibri" panose="020F0502020204030204" pitchFamily="34" charset="0"/>
          </a:endParaRPr>
        </a:p>
      </dsp:txBody>
      <dsp:txXfrm>
        <a:off x="540865" y="893332"/>
        <a:ext cx="5158219" cy="694408"/>
      </dsp:txXfrm>
    </dsp:sp>
    <dsp:sp modelId="{1E810A4C-B327-4F96-AE10-049989BEFE6A}">
      <dsp:nvSpPr>
        <dsp:cNvPr id="0" name=""/>
        <dsp:cNvSpPr/>
      </dsp:nvSpPr>
      <dsp:spPr>
        <a:xfrm>
          <a:off x="1030773" y="1743456"/>
          <a:ext cx="6200140" cy="737616"/>
        </a:xfrm>
        <a:prstGeom prst="roundRect">
          <a:avLst>
            <a:gd name="adj" fmla="val 10000"/>
          </a:avLst>
        </a:prstGeom>
        <a:solidFill>
          <a:schemeClr val="accent2">
            <a:hueOff val="3542808"/>
            <a:satOff val="-16699"/>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latin typeface="Calibri" panose="020F0502020204030204" pitchFamily="34" charset="0"/>
              <a:cs typeface="Calibri" panose="020F0502020204030204" pitchFamily="34" charset="0"/>
            </a:rPr>
            <a:t>Παράλληλα, είναι σημαντικό να παρέχει κίνητρα για δημιουργικότητα </a:t>
          </a:r>
          <a:endParaRPr lang="en-US" sz="1400" b="1" kern="1200" dirty="0">
            <a:latin typeface="Calibri" panose="020F0502020204030204" pitchFamily="34" charset="0"/>
            <a:cs typeface="Calibri" panose="020F0502020204030204" pitchFamily="34" charset="0"/>
          </a:endParaRPr>
        </a:p>
      </dsp:txBody>
      <dsp:txXfrm>
        <a:off x="1052377" y="1765060"/>
        <a:ext cx="5165970" cy="694408"/>
      </dsp:txXfrm>
    </dsp:sp>
    <dsp:sp modelId="{E8948C45-4961-4F12-A4B6-40D8161F3A9A}">
      <dsp:nvSpPr>
        <dsp:cNvPr id="0" name=""/>
        <dsp:cNvSpPr/>
      </dsp:nvSpPr>
      <dsp:spPr>
        <a:xfrm>
          <a:off x="1550034" y="2615184"/>
          <a:ext cx="6200140" cy="737616"/>
        </a:xfrm>
        <a:prstGeom prst="roundRect">
          <a:avLst>
            <a:gd name="adj" fmla="val 10000"/>
          </a:avLst>
        </a:prstGeom>
        <a:solidFill>
          <a:schemeClr val="accent2">
            <a:hueOff val="5314212"/>
            <a:satOff val="-25049"/>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Calibri" panose="020F0502020204030204" pitchFamily="34" charset="0"/>
              <a:cs typeface="Calibri" panose="020F0502020204030204" pitchFamily="34" charset="0"/>
            </a:rPr>
            <a:t>N</a:t>
          </a:r>
          <a:r>
            <a:rPr lang="el-GR" sz="1400" b="1" kern="1200" dirty="0">
              <a:latin typeface="Calibri" panose="020F0502020204030204" pitchFamily="34" charset="0"/>
              <a:cs typeface="Calibri" panose="020F0502020204030204" pitchFamily="34" charset="0"/>
            </a:rPr>
            <a:t>α ενθαρρύνει μια κουλτούρα συνεχούς μάθησης.</a:t>
          </a:r>
          <a:endParaRPr lang="en-US" sz="1400" b="1" kern="1200" dirty="0">
            <a:latin typeface="Calibri" panose="020F0502020204030204" pitchFamily="34" charset="0"/>
            <a:cs typeface="Calibri" panose="020F0502020204030204" pitchFamily="34" charset="0"/>
          </a:endParaRPr>
        </a:p>
      </dsp:txBody>
      <dsp:txXfrm>
        <a:off x="1571638" y="2636788"/>
        <a:ext cx="5158219" cy="694408"/>
      </dsp:txXfrm>
    </dsp:sp>
    <dsp:sp modelId="{57CE31B8-3C67-41F0-85D4-E663809AC90F}">
      <dsp:nvSpPr>
        <dsp:cNvPr id="0" name=""/>
        <dsp:cNvSpPr/>
      </dsp:nvSpPr>
      <dsp:spPr>
        <a:xfrm>
          <a:off x="5720689" y="564946"/>
          <a:ext cx="479450" cy="4794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828565" y="564946"/>
        <a:ext cx="263698" cy="360786"/>
      </dsp:txXfrm>
    </dsp:sp>
    <dsp:sp modelId="{75677CD9-2DBB-480E-9FDC-9E5F7FE92277}">
      <dsp:nvSpPr>
        <dsp:cNvPr id="0" name=""/>
        <dsp:cNvSpPr/>
      </dsp:nvSpPr>
      <dsp:spPr>
        <a:xfrm>
          <a:off x="6239951" y="1436674"/>
          <a:ext cx="479450" cy="479450"/>
        </a:xfrm>
        <a:prstGeom prst="downArrow">
          <a:avLst>
            <a:gd name="adj1" fmla="val 55000"/>
            <a:gd name="adj2" fmla="val 45000"/>
          </a:avLst>
        </a:prstGeom>
        <a:solidFill>
          <a:schemeClr val="accent2">
            <a:tint val="40000"/>
            <a:alpha val="90000"/>
            <a:hueOff val="2492324"/>
            <a:satOff val="-10992"/>
            <a:lumOff val="-1411"/>
            <a:alphaOff val="0"/>
          </a:schemeClr>
        </a:solidFill>
        <a:ln w="12700" cap="flat" cmpd="sng" algn="ctr">
          <a:solidFill>
            <a:schemeClr val="accent2">
              <a:tint val="40000"/>
              <a:alpha val="90000"/>
              <a:hueOff val="2492324"/>
              <a:satOff val="-10992"/>
              <a:lumOff val="-14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347827" y="1436674"/>
        <a:ext cx="263698" cy="360786"/>
      </dsp:txXfrm>
    </dsp:sp>
    <dsp:sp modelId="{23517FFB-183B-4D99-AB5C-B7923393D605}">
      <dsp:nvSpPr>
        <dsp:cNvPr id="0" name=""/>
        <dsp:cNvSpPr/>
      </dsp:nvSpPr>
      <dsp:spPr>
        <a:xfrm>
          <a:off x="6751462" y="2308402"/>
          <a:ext cx="479450" cy="479450"/>
        </a:xfrm>
        <a:prstGeom prst="downArrow">
          <a:avLst>
            <a:gd name="adj1" fmla="val 55000"/>
            <a:gd name="adj2" fmla="val 45000"/>
          </a:avLst>
        </a:prstGeom>
        <a:solidFill>
          <a:schemeClr val="accent2">
            <a:tint val="40000"/>
            <a:alpha val="90000"/>
            <a:hueOff val="4984647"/>
            <a:satOff val="-21984"/>
            <a:lumOff val="-2823"/>
            <a:alphaOff val="0"/>
          </a:schemeClr>
        </a:solidFill>
        <a:ln w="12700" cap="flat" cmpd="sng" algn="ctr">
          <a:solidFill>
            <a:schemeClr val="accent2">
              <a:tint val="40000"/>
              <a:alpha val="90000"/>
              <a:hueOff val="4984647"/>
              <a:satOff val="-21984"/>
              <a:lumOff val="-2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859338" y="2308402"/>
        <a:ext cx="263698" cy="360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B7C9E-434E-4C9A-9FE5-490403F9149E}">
      <dsp:nvSpPr>
        <dsp:cNvPr id="0" name=""/>
        <dsp:cNvSpPr/>
      </dsp:nvSpPr>
      <dsp:spPr>
        <a:xfrm>
          <a:off x="946" y="446821"/>
          <a:ext cx="3320692" cy="2108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FAF5C1-FA17-4FB9-9784-91A9B8802664}">
      <dsp:nvSpPr>
        <dsp:cNvPr id="0" name=""/>
        <dsp:cNvSpPr/>
      </dsp:nvSpPr>
      <dsp:spPr>
        <a:xfrm>
          <a:off x="369911" y="797338"/>
          <a:ext cx="3320692" cy="21086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latin typeface="Calibri" panose="020F0502020204030204" pitchFamily="34" charset="0"/>
              <a:cs typeface="Calibri" panose="020F0502020204030204" pitchFamily="34" charset="0"/>
            </a:rPr>
            <a:t>Το </a:t>
          </a:r>
          <a:r>
            <a:rPr lang="el-GR" sz="1700" kern="1200" dirty="0" err="1">
              <a:latin typeface="Calibri" panose="020F0502020204030204" pitchFamily="34" charset="0"/>
              <a:cs typeface="Calibri" panose="020F0502020204030204" pitchFamily="34" charset="0"/>
            </a:rPr>
            <a:t>groupthinking</a:t>
          </a:r>
          <a:r>
            <a:rPr lang="el-GR" sz="1700" kern="1200" dirty="0">
              <a:latin typeface="Calibri" panose="020F0502020204030204" pitchFamily="34" charset="0"/>
              <a:cs typeface="Calibri" panose="020F0502020204030204" pitchFamily="34" charset="0"/>
            </a:rPr>
            <a:t> αποτελεί ένα από τα μεγαλύτερα εμπόδια που μπορούν να αντιμετωπίσουν τα </a:t>
          </a:r>
          <a:r>
            <a:rPr lang="el-GR" sz="1700" i="1" kern="1200" dirty="0">
              <a:latin typeface="Calibri" panose="020F0502020204030204" pitchFamily="34" charset="0"/>
              <a:cs typeface="Calibri" panose="020F0502020204030204" pitchFamily="34" charset="0"/>
            </a:rPr>
            <a:t>στελέχη που εργάζονται για χρόνια μαζί</a:t>
          </a:r>
          <a:r>
            <a:rPr lang="el-GR" sz="1700" kern="1200" dirty="0">
              <a:latin typeface="Calibri" panose="020F0502020204030204" pitchFamily="34" charset="0"/>
              <a:cs typeface="Calibri" panose="020F0502020204030204" pitchFamily="34" charset="0"/>
            </a:rPr>
            <a:t>. </a:t>
          </a:r>
          <a:endParaRPr lang="en-US" sz="1700" kern="1200" dirty="0">
            <a:latin typeface="Calibri" panose="020F0502020204030204" pitchFamily="34" charset="0"/>
            <a:cs typeface="Calibri" panose="020F0502020204030204" pitchFamily="34" charset="0"/>
          </a:endParaRPr>
        </a:p>
      </dsp:txBody>
      <dsp:txXfrm>
        <a:off x="431671" y="859098"/>
        <a:ext cx="3197172" cy="1985119"/>
      </dsp:txXfrm>
    </dsp:sp>
    <dsp:sp modelId="{38F31D11-4F76-4C30-BBA0-53161B3848CE}">
      <dsp:nvSpPr>
        <dsp:cNvPr id="0" name=""/>
        <dsp:cNvSpPr/>
      </dsp:nvSpPr>
      <dsp:spPr>
        <a:xfrm>
          <a:off x="4059570" y="446821"/>
          <a:ext cx="3320692" cy="2108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D18AE-872A-4D33-BFEE-32BB7D1A098E}">
      <dsp:nvSpPr>
        <dsp:cNvPr id="0" name=""/>
        <dsp:cNvSpPr/>
      </dsp:nvSpPr>
      <dsp:spPr>
        <a:xfrm>
          <a:off x="4428536" y="797338"/>
          <a:ext cx="3320692" cy="21086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latin typeface="Calibri" panose="020F0502020204030204" pitchFamily="34" charset="0"/>
              <a:cs typeface="Calibri" panose="020F0502020204030204" pitchFamily="34" charset="0"/>
            </a:rPr>
            <a:t>Ενώ η </a:t>
          </a:r>
          <a:r>
            <a:rPr lang="el-GR" sz="1700" i="1" kern="1200" dirty="0">
              <a:latin typeface="Calibri" panose="020F0502020204030204" pitchFamily="34" charset="0"/>
              <a:cs typeface="Calibri" panose="020F0502020204030204" pitchFamily="34" charset="0"/>
            </a:rPr>
            <a:t>εμπιστοσύνη </a:t>
          </a:r>
          <a:r>
            <a:rPr lang="el-GR" sz="1700" kern="1200" dirty="0">
              <a:latin typeface="Calibri" panose="020F0502020204030204" pitchFamily="34" charset="0"/>
              <a:cs typeface="Calibri" panose="020F0502020204030204" pitchFamily="34" charset="0"/>
            </a:rPr>
            <a:t>και η </a:t>
          </a:r>
          <a:r>
            <a:rPr lang="el-GR" sz="1700" i="1" kern="1200" dirty="0">
              <a:latin typeface="Calibri" panose="020F0502020204030204" pitchFamily="34" charset="0"/>
              <a:cs typeface="Calibri" panose="020F0502020204030204" pitchFamily="34" charset="0"/>
            </a:rPr>
            <a:t>συνοχή</a:t>
          </a:r>
          <a:r>
            <a:rPr lang="el-GR" sz="1700" kern="1200" dirty="0">
              <a:latin typeface="Calibri" panose="020F0502020204030204" pitchFamily="34" charset="0"/>
              <a:cs typeface="Calibri" panose="020F0502020204030204" pitchFamily="34" charset="0"/>
            </a:rPr>
            <a:t> είναι απαραίτητα στοιχεία για την επιτυχία μιας ομάδας, η αδυναμία να ενσωματωθούν νέες ιδέες και να αμφισβητηθούν οι υπάρχουσες αντιλήψεις μπορεί να οδηγήσει σε </a:t>
          </a:r>
          <a:r>
            <a:rPr lang="el-GR" sz="1700" b="1" kern="1200" dirty="0">
              <a:latin typeface="Calibri" panose="020F0502020204030204" pitchFamily="34" charset="0"/>
              <a:cs typeface="Calibri" panose="020F0502020204030204" pitchFamily="34" charset="0"/>
            </a:rPr>
            <a:t>στασιμότητα</a:t>
          </a:r>
          <a:r>
            <a:rPr lang="el-GR" sz="1700" kern="1200" dirty="0">
              <a:latin typeface="Calibri" panose="020F0502020204030204" pitchFamily="34" charset="0"/>
              <a:cs typeface="Calibri" panose="020F0502020204030204" pitchFamily="34" charset="0"/>
            </a:rPr>
            <a:t>.</a:t>
          </a:r>
          <a:endParaRPr lang="en-US" sz="1700" kern="1200" dirty="0">
            <a:latin typeface="Calibri" panose="020F0502020204030204" pitchFamily="34" charset="0"/>
            <a:cs typeface="Calibri" panose="020F0502020204030204" pitchFamily="34" charset="0"/>
          </a:endParaRPr>
        </a:p>
      </dsp:txBody>
      <dsp:txXfrm>
        <a:off x="4490296" y="859098"/>
        <a:ext cx="3197172" cy="1985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96DA2-7D3B-4B44-951B-A165E5A02BD9}">
      <dsp:nvSpPr>
        <dsp:cNvPr id="0" name=""/>
        <dsp:cNvSpPr/>
      </dsp:nvSpPr>
      <dsp:spPr>
        <a:xfrm>
          <a:off x="0" y="1637"/>
          <a:ext cx="6679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C86C1-FFB2-4362-B6D2-7564F6772419}">
      <dsp:nvSpPr>
        <dsp:cNvPr id="0" name=""/>
        <dsp:cNvSpPr/>
      </dsp:nvSpPr>
      <dsp:spPr>
        <a:xfrm>
          <a:off x="0" y="1637"/>
          <a:ext cx="6679975" cy="111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latin typeface="Calibri" panose="020F0502020204030204" pitchFamily="34" charset="0"/>
              <a:cs typeface="Calibri" panose="020F0502020204030204" pitchFamily="34" charset="0"/>
            </a:rPr>
            <a:t>Η συνειδητή προσπάθεια για τη διατήρηση της ισορροπίας μεταξύ </a:t>
          </a:r>
          <a:r>
            <a:rPr lang="el-GR" sz="2100" b="1" kern="1200" dirty="0">
              <a:latin typeface="Calibri" panose="020F0502020204030204" pitchFamily="34" charset="0"/>
              <a:cs typeface="Calibri" panose="020F0502020204030204" pitchFamily="34" charset="0"/>
            </a:rPr>
            <a:t>αρμονίας</a:t>
          </a:r>
          <a:r>
            <a:rPr lang="el-GR" sz="2100" kern="1200" dirty="0">
              <a:latin typeface="Calibri" panose="020F0502020204030204" pitchFamily="34" charset="0"/>
              <a:cs typeface="Calibri" panose="020F0502020204030204" pitchFamily="34" charset="0"/>
            </a:rPr>
            <a:t> και </a:t>
          </a:r>
          <a:r>
            <a:rPr lang="el-GR" sz="2100" b="1" kern="1200" dirty="0">
              <a:latin typeface="Calibri" panose="020F0502020204030204" pitchFamily="34" charset="0"/>
              <a:cs typeface="Calibri" panose="020F0502020204030204" pitchFamily="34" charset="0"/>
            </a:rPr>
            <a:t>διαφοροποίησης σκέψεων </a:t>
          </a:r>
          <a:r>
            <a:rPr lang="el-GR" sz="2100" kern="1200" dirty="0">
              <a:latin typeface="Calibri" panose="020F0502020204030204" pitchFamily="34" charset="0"/>
              <a:cs typeface="Calibri" panose="020F0502020204030204" pitchFamily="34" charset="0"/>
            </a:rPr>
            <a:t>είναι το κλειδί για τη μακροπρόθεσμη επιτυχία ενός οργανισμού. </a:t>
          </a:r>
          <a:endParaRPr lang="en-US" sz="2100" kern="1200" dirty="0">
            <a:latin typeface="Calibri" panose="020F0502020204030204" pitchFamily="34" charset="0"/>
            <a:cs typeface="Calibri" panose="020F0502020204030204" pitchFamily="34" charset="0"/>
          </a:endParaRPr>
        </a:p>
      </dsp:txBody>
      <dsp:txXfrm>
        <a:off x="0" y="1637"/>
        <a:ext cx="6679975" cy="1116508"/>
      </dsp:txXfrm>
    </dsp:sp>
    <dsp:sp modelId="{362FE57D-DCA3-4F83-8DAD-5B201C30FF5E}">
      <dsp:nvSpPr>
        <dsp:cNvPr id="0" name=""/>
        <dsp:cNvSpPr/>
      </dsp:nvSpPr>
      <dsp:spPr>
        <a:xfrm>
          <a:off x="0" y="1118145"/>
          <a:ext cx="6679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D5335-78DD-44E2-AA11-DFFE31DC0B6C}">
      <dsp:nvSpPr>
        <dsp:cNvPr id="0" name=""/>
        <dsp:cNvSpPr/>
      </dsp:nvSpPr>
      <dsp:spPr>
        <a:xfrm>
          <a:off x="0" y="1118145"/>
          <a:ext cx="6679975" cy="111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latin typeface="Calibri" panose="020F0502020204030204" pitchFamily="34" charset="0"/>
            <a:cs typeface="Calibri" panose="020F0502020204030204" pitchFamily="34" charset="0"/>
          </a:endParaRPr>
        </a:p>
        <a:p>
          <a:pPr marL="0" lvl="0" indent="0" algn="l" defTabSz="933450">
            <a:lnSpc>
              <a:spcPct val="90000"/>
            </a:lnSpc>
            <a:spcBef>
              <a:spcPct val="0"/>
            </a:spcBef>
            <a:spcAft>
              <a:spcPct val="35000"/>
            </a:spcAft>
            <a:buNone/>
          </a:pPr>
          <a:r>
            <a:rPr lang="el-GR" sz="2100" kern="1200" dirty="0">
              <a:latin typeface="Calibri" panose="020F0502020204030204" pitchFamily="34" charset="0"/>
              <a:cs typeface="Calibri" panose="020F0502020204030204" pitchFamily="34" charset="0"/>
            </a:rPr>
            <a:t>Η αποφυγή του </a:t>
          </a:r>
          <a:r>
            <a:rPr lang="el-GR" sz="2100" kern="1200" dirty="0" err="1">
              <a:latin typeface="Calibri" panose="020F0502020204030204" pitchFamily="34" charset="0"/>
              <a:cs typeface="Calibri" panose="020F0502020204030204" pitchFamily="34" charset="0"/>
            </a:rPr>
            <a:t>groupthinking</a:t>
          </a:r>
          <a:r>
            <a:rPr lang="el-GR" sz="2100" kern="1200" dirty="0">
              <a:latin typeface="Calibri" panose="020F0502020204030204" pitchFamily="34" charset="0"/>
              <a:cs typeface="Calibri" panose="020F0502020204030204" pitchFamily="34" charset="0"/>
            </a:rPr>
            <a:t> </a:t>
          </a:r>
          <a:r>
            <a:rPr lang="el-GR" sz="2100" b="1" kern="1200" dirty="0">
              <a:latin typeface="Calibri" panose="020F0502020204030204" pitchFamily="34" charset="0"/>
              <a:cs typeface="Calibri" panose="020F0502020204030204" pitchFamily="34" charset="0"/>
            </a:rPr>
            <a:t>δεν </a:t>
          </a:r>
          <a:r>
            <a:rPr lang="el-GR" sz="2100" kern="1200" dirty="0">
              <a:latin typeface="Calibri" panose="020F0502020204030204" pitchFamily="34" charset="0"/>
              <a:cs typeface="Calibri" panose="020F0502020204030204" pitchFamily="34" charset="0"/>
            </a:rPr>
            <a:t>είναι εύκολη διαδικασία</a:t>
          </a:r>
          <a:endParaRPr lang="en-US" sz="2100" kern="1200" dirty="0">
            <a:latin typeface="Calibri" panose="020F0502020204030204" pitchFamily="34" charset="0"/>
            <a:cs typeface="Calibri" panose="020F0502020204030204" pitchFamily="34" charset="0"/>
          </a:endParaRPr>
        </a:p>
      </dsp:txBody>
      <dsp:txXfrm>
        <a:off x="0" y="1118145"/>
        <a:ext cx="6679975" cy="1116508"/>
      </dsp:txXfrm>
    </dsp:sp>
    <dsp:sp modelId="{06EFBFA0-A28C-47A1-A3C8-D781BA161DC3}">
      <dsp:nvSpPr>
        <dsp:cNvPr id="0" name=""/>
        <dsp:cNvSpPr/>
      </dsp:nvSpPr>
      <dsp:spPr>
        <a:xfrm>
          <a:off x="0" y="2234654"/>
          <a:ext cx="6679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F3604-3B7D-4CCF-8045-6D99A8D533AE}">
      <dsp:nvSpPr>
        <dsp:cNvPr id="0" name=""/>
        <dsp:cNvSpPr/>
      </dsp:nvSpPr>
      <dsp:spPr>
        <a:xfrm>
          <a:off x="0" y="2234654"/>
          <a:ext cx="6679975" cy="111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latin typeface="Calibri" panose="020F0502020204030204" pitchFamily="34" charset="0"/>
              <a:cs typeface="Calibri" panose="020F0502020204030204" pitchFamily="34" charset="0"/>
            </a:rPr>
            <a:t>Αποτελεί κρίσιμο βήμα για την πρόοδο και την </a:t>
          </a:r>
          <a:r>
            <a:rPr lang="el-GR" sz="2100" b="1" kern="1200">
              <a:latin typeface="Calibri" panose="020F0502020204030204" pitchFamily="34" charset="0"/>
              <a:cs typeface="Calibri" panose="020F0502020204030204" pitchFamily="34" charset="0"/>
            </a:rPr>
            <a:t>προσαρμοστικότητα </a:t>
          </a:r>
          <a:r>
            <a:rPr lang="el-GR" sz="2100" kern="1200">
              <a:latin typeface="Calibri" panose="020F0502020204030204" pitchFamily="34" charset="0"/>
              <a:cs typeface="Calibri" panose="020F0502020204030204" pitchFamily="34" charset="0"/>
            </a:rPr>
            <a:t>στον συνεχώς μεταβαλλόμενο κόσμο.</a:t>
          </a:r>
          <a:endParaRPr lang="en-US" sz="2100" kern="1200">
            <a:latin typeface="Calibri" panose="020F0502020204030204" pitchFamily="34" charset="0"/>
            <a:cs typeface="Calibri" panose="020F0502020204030204" pitchFamily="34" charset="0"/>
          </a:endParaRPr>
        </a:p>
      </dsp:txBody>
      <dsp:txXfrm>
        <a:off x="0" y="2234654"/>
        <a:ext cx="6679975" cy="11165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1/21/2025</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1/21/2025</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1dfa0cf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1dfa0cf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252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auto">
      <p:bgPr>
        <a:solidFill>
          <a:schemeClr val="bg1"/>
        </a:solidFill>
        <a:effectLst/>
      </p:bgPr>
    </p:bg>
    <p:spTree>
      <p:nvGrpSpPr>
        <p:cNvPr id="1" name=""/>
        <p:cNvGrpSpPr/>
        <p:nvPr/>
      </p:nvGrpSpPr>
      <p:grpSpPr>
        <a:xfrm>
          <a:off x="0" y="0"/>
          <a:ext cx="0" cy="0"/>
          <a:chOff x="0" y="0"/>
          <a:chExt cx="0" cy="0"/>
        </a:xfrm>
      </p:grpSpPr>
      <p:pic>
        <p:nvPicPr>
          <p:cNvPr id="5" name="Picture 4" descr="A blurry pink and blue background&#10;&#10;Description automatically generated">
            <a:extLst>
              <a:ext uri="{FF2B5EF4-FFF2-40B4-BE49-F238E27FC236}">
                <a16:creationId xmlns:a16="http://schemas.microsoft.com/office/drawing/2014/main" id="{1FF676E6-2425-F67F-0EEC-8F749E880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4" name="Rectangle 3">
            <a:extLst>
              <a:ext uri="{FF2B5EF4-FFF2-40B4-BE49-F238E27FC236}">
                <a16:creationId xmlns:a16="http://schemas.microsoft.com/office/drawing/2014/main" id="{C12A51F0-4EDD-D5BD-4420-626AF4E5B085}"/>
              </a:ext>
            </a:extLst>
          </p:cNvPr>
          <p:cNvSpPr/>
          <p:nvPr userDrawn="1"/>
        </p:nvSpPr>
        <p:spPr>
          <a:xfrm>
            <a:off x="0" y="0"/>
            <a:ext cx="12216032"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F8FF9F6-4E70-E6C5-D80D-23D1CA6C2D50}"/>
              </a:ext>
            </a:extLst>
          </p:cNvPr>
          <p:cNvSpPr/>
          <p:nvPr userDrawn="1"/>
        </p:nvSpPr>
        <p:spPr>
          <a:xfrm rot="5400000">
            <a:off x="1393710" y="1892190"/>
            <a:ext cx="228600" cy="307362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604F351-EFC7-94BF-D3DC-96B40AFD6D6C}"/>
              </a:ext>
            </a:extLst>
          </p:cNvPr>
          <p:cNvSpPr>
            <a:spLocks noGrp="1"/>
          </p:cNvSpPr>
          <p:nvPr>
            <p:ph type="title"/>
          </p:nvPr>
        </p:nvSpPr>
        <p:spPr>
          <a:xfrm>
            <a:off x="3313113" y="1345911"/>
            <a:ext cx="5562599" cy="4166177"/>
          </a:xfrm>
        </p:spPr>
        <p:txBody>
          <a:bodyPr anchor="ctr">
            <a:normAutofit/>
          </a:bodyPr>
          <a:lstStyle>
            <a:lvl1pPr algn="ctr">
              <a:defRPr sz="7200" b="0" cap="none" baseline="0"/>
            </a:lvl1pPr>
          </a:lstStyle>
          <a:p>
            <a:r>
              <a:rPr lang="en-US" dirty="0"/>
              <a:t>Click to edit Master title style</a:t>
            </a:r>
            <a:endParaRPr dirty="0"/>
          </a:p>
        </p:txBody>
      </p:sp>
      <p:sp>
        <p:nvSpPr>
          <p:cNvPr id="7" name="Freeform: Shape 6">
            <a:extLst>
              <a:ext uri="{FF2B5EF4-FFF2-40B4-BE49-F238E27FC236}">
                <a16:creationId xmlns:a16="http://schemas.microsoft.com/office/drawing/2014/main" id="{2317F37F-F77E-B2B4-ED11-F009D168EC6B}"/>
              </a:ext>
            </a:extLst>
          </p:cNvPr>
          <p:cNvSpPr/>
          <p:nvPr userDrawn="1"/>
        </p:nvSpPr>
        <p:spPr>
          <a:xfrm>
            <a:off x="-77788" y="1320655"/>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 name="Freeform: Shape 7">
            <a:extLst>
              <a:ext uri="{FF2B5EF4-FFF2-40B4-BE49-F238E27FC236}">
                <a16:creationId xmlns:a16="http://schemas.microsoft.com/office/drawing/2014/main" id="{B3D5C16D-FA81-BAC7-0697-0DC6036320D4}"/>
              </a:ext>
            </a:extLst>
          </p:cNvPr>
          <p:cNvSpPr/>
          <p:nvPr userDrawn="1"/>
        </p:nvSpPr>
        <p:spPr>
          <a:xfrm rot="10800000">
            <a:off x="9142411" y="1320656"/>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9" name="Straight Connector 8">
            <a:extLst>
              <a:ext uri="{FF2B5EF4-FFF2-40B4-BE49-F238E27FC236}">
                <a16:creationId xmlns:a16="http://schemas.microsoft.com/office/drawing/2014/main" id="{48E4D3F4-28B2-6053-807F-F0A3DC654A52}"/>
              </a:ext>
            </a:extLst>
          </p:cNvPr>
          <p:cNvCxnSpPr>
            <a:cxnSpLocks/>
          </p:cNvCxnSpPr>
          <p:nvPr userDrawn="1"/>
        </p:nvCxnSpPr>
        <p:spPr>
          <a:xfrm>
            <a:off x="0" y="1320655"/>
            <a:ext cx="121888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7AC55E-9114-0424-F015-468AE208E11A}"/>
              </a:ext>
            </a:extLst>
          </p:cNvPr>
          <p:cNvCxnSpPr>
            <a:cxnSpLocks/>
          </p:cNvCxnSpPr>
          <p:nvPr userDrawn="1"/>
        </p:nvCxnSpPr>
        <p:spPr>
          <a:xfrm>
            <a:off x="0" y="5537345"/>
            <a:ext cx="121888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D70DED-121C-AA55-4D65-9A4BAC7C6AD8}"/>
              </a:ext>
            </a:extLst>
          </p:cNvPr>
          <p:cNvCxnSpPr/>
          <p:nvPr userDrawn="1"/>
        </p:nvCxnSpPr>
        <p:spPr>
          <a:xfrm>
            <a:off x="684212" y="0"/>
            <a:ext cx="0" cy="69342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BAC8F9-7E2E-E7EC-2481-CA1441D567F8}"/>
              </a:ext>
            </a:extLst>
          </p:cNvPr>
          <p:cNvCxnSpPr/>
          <p:nvPr userDrawn="1"/>
        </p:nvCxnSpPr>
        <p:spPr>
          <a:xfrm>
            <a:off x="11504613" y="-38100"/>
            <a:ext cx="0" cy="69342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4C1510C2-44EE-C940-5D46-21C4892557A2}"/>
              </a:ext>
            </a:extLst>
          </p:cNvPr>
          <p:cNvSpPr/>
          <p:nvPr userDrawn="1"/>
        </p:nvSpPr>
        <p:spPr>
          <a:xfrm rot="16200000">
            <a:off x="2588417" y="456405"/>
            <a:ext cx="7010400" cy="6097590"/>
          </a:xfrm>
          <a:custGeom>
            <a:avLst/>
            <a:gdLst>
              <a:gd name="connsiteX0" fmla="*/ 6610424 w 6610424"/>
              <a:gd name="connsiteY0" fmla="*/ 3048796 h 6097590"/>
              <a:gd name="connsiteX1" fmla="*/ 3890772 w 6610424"/>
              <a:gd name="connsiteY1" fmla="*/ 6093623 h 6097590"/>
              <a:gd name="connsiteX2" fmla="*/ 3744554 w 6610424"/>
              <a:gd name="connsiteY2" fmla="*/ 6097555 h 6097590"/>
              <a:gd name="connsiteX3" fmla="*/ 3744554 w 6610424"/>
              <a:gd name="connsiteY3" fmla="*/ 6097590 h 6097590"/>
              <a:gd name="connsiteX4" fmla="*/ 3743227 w 6610424"/>
              <a:gd name="connsiteY4" fmla="*/ 6097590 h 6097590"/>
              <a:gd name="connsiteX5" fmla="*/ 0 w 6610424"/>
              <a:gd name="connsiteY5" fmla="*/ 6097589 h 6097590"/>
              <a:gd name="connsiteX6" fmla="*/ 0 w 6610424"/>
              <a:gd name="connsiteY6" fmla="*/ 0 h 6097590"/>
              <a:gd name="connsiteX7" fmla="*/ 3743228 w 6610424"/>
              <a:gd name="connsiteY7" fmla="*/ 1 h 6097590"/>
              <a:gd name="connsiteX8" fmla="*/ 3744555 w 6610424"/>
              <a:gd name="connsiteY8" fmla="*/ 1 h 6097590"/>
              <a:gd name="connsiteX9" fmla="*/ 3744555 w 6610424"/>
              <a:gd name="connsiteY9" fmla="*/ 36 h 6097590"/>
              <a:gd name="connsiteX10" fmla="*/ 3890773 w 6610424"/>
              <a:gd name="connsiteY10" fmla="*/ 3968 h 6097590"/>
              <a:gd name="connsiteX11" fmla="*/ 6610424 w 6610424"/>
              <a:gd name="connsiteY11" fmla="*/ 3048796 h 609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10424" h="6097590">
                <a:moveTo>
                  <a:pt x="6610424" y="3048796"/>
                </a:moveTo>
                <a:cubicBezTo>
                  <a:pt x="6610424" y="4679979"/>
                  <a:pt x="5405713" y="6011968"/>
                  <a:pt x="3890772" y="6093623"/>
                </a:cubicBezTo>
                <a:lnTo>
                  <a:pt x="3744554" y="6097555"/>
                </a:lnTo>
                <a:lnTo>
                  <a:pt x="3744554" y="6097590"/>
                </a:lnTo>
                <a:lnTo>
                  <a:pt x="3743227" y="6097590"/>
                </a:lnTo>
                <a:lnTo>
                  <a:pt x="0" y="6097589"/>
                </a:lnTo>
                <a:lnTo>
                  <a:pt x="0" y="0"/>
                </a:lnTo>
                <a:lnTo>
                  <a:pt x="3743228" y="1"/>
                </a:lnTo>
                <a:lnTo>
                  <a:pt x="3744555" y="1"/>
                </a:lnTo>
                <a:lnTo>
                  <a:pt x="3744555" y="36"/>
                </a:lnTo>
                <a:lnTo>
                  <a:pt x="3890773" y="3968"/>
                </a:lnTo>
                <a:cubicBezTo>
                  <a:pt x="5405714" y="85624"/>
                  <a:pt x="6610425" y="1417612"/>
                  <a:pt x="6610424" y="3048796"/>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486B6DC9-6EDA-8E62-10CA-A5D8F575D99C}"/>
              </a:ext>
            </a:extLst>
          </p:cNvPr>
          <p:cNvSpPr/>
          <p:nvPr userDrawn="1"/>
        </p:nvSpPr>
        <p:spPr>
          <a:xfrm rot="5400000">
            <a:off x="10564921" y="1892190"/>
            <a:ext cx="228600" cy="307362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8392C5BB-4C0A-FD2B-3AAF-4B666006067C}"/>
              </a:ext>
            </a:extLst>
          </p:cNvPr>
          <p:cNvSpPr>
            <a:spLocks noGrp="1"/>
          </p:cNvSpPr>
          <p:nvPr>
            <p:ph type="body" sz="quarter" idx="10"/>
          </p:nvPr>
        </p:nvSpPr>
        <p:spPr>
          <a:xfrm>
            <a:off x="3313112" y="5562601"/>
            <a:ext cx="5562599" cy="1295399"/>
          </a:xfrm>
        </p:spPr>
        <p:txBody>
          <a:bodyPr anchor="ctr">
            <a:normAutofit/>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123103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pic>
        <p:nvPicPr>
          <p:cNvPr id="7" name="Picture 6" descr="A blurry pink and blue background&#10;&#10;Description automatically generated">
            <a:extLst>
              <a:ext uri="{FF2B5EF4-FFF2-40B4-BE49-F238E27FC236}">
                <a16:creationId xmlns:a16="http://schemas.microsoft.com/office/drawing/2014/main" id="{42048D30-2D2E-3A6A-D11B-C1A5A51F7D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4" name="Rectangle 3">
            <a:extLst>
              <a:ext uri="{FF2B5EF4-FFF2-40B4-BE49-F238E27FC236}">
                <a16:creationId xmlns:a16="http://schemas.microsoft.com/office/drawing/2014/main" id="{9BACAF34-A82A-A1DD-6D4D-6787B3F87517}"/>
              </a:ext>
            </a:extLst>
          </p:cNvPr>
          <p:cNvSpPr/>
          <p:nvPr userDrawn="1"/>
        </p:nvSpPr>
        <p:spPr>
          <a:xfrm>
            <a:off x="-1" y="0"/>
            <a:ext cx="12188825"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1908550C-451A-73E6-F0EA-1617893DF0C8}"/>
              </a:ext>
            </a:extLst>
          </p:cNvPr>
          <p:cNvSpPr/>
          <p:nvPr userDrawn="1"/>
        </p:nvSpPr>
        <p:spPr>
          <a:xfrm>
            <a:off x="-87028" y="2781301"/>
            <a:ext cx="771240" cy="1295400"/>
          </a:xfrm>
          <a:custGeom>
            <a:avLst/>
            <a:gdLst>
              <a:gd name="connsiteX0" fmla="*/ 123540 w 771240"/>
              <a:gd name="connsiteY0" fmla="*/ 0 h 1295400"/>
              <a:gd name="connsiteX1" fmla="*/ 771240 w 771240"/>
              <a:gd name="connsiteY1" fmla="*/ 647700 h 1295400"/>
              <a:gd name="connsiteX2" fmla="*/ 123540 w 771240"/>
              <a:gd name="connsiteY2" fmla="*/ 1295400 h 1295400"/>
              <a:gd name="connsiteX3" fmla="*/ 0 w 771240"/>
              <a:gd name="connsiteY3" fmla="*/ 1282946 h 1295400"/>
              <a:gd name="connsiteX4" fmla="*/ 0 w 771240"/>
              <a:gd name="connsiteY4" fmla="*/ 12454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240" h="1295400">
                <a:moveTo>
                  <a:pt x="123540" y="0"/>
                </a:moveTo>
                <a:cubicBezTo>
                  <a:pt x="481255" y="0"/>
                  <a:pt x="771240" y="289985"/>
                  <a:pt x="771240" y="647700"/>
                </a:cubicBezTo>
                <a:cubicBezTo>
                  <a:pt x="771240" y="1005415"/>
                  <a:pt x="481255" y="1295400"/>
                  <a:pt x="123540" y="1295400"/>
                </a:cubicBezTo>
                <a:lnTo>
                  <a:pt x="0" y="1282946"/>
                </a:lnTo>
                <a:lnTo>
                  <a:pt x="0" y="12454"/>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0" name="Straight Connector 19">
            <a:extLst>
              <a:ext uri="{FF2B5EF4-FFF2-40B4-BE49-F238E27FC236}">
                <a16:creationId xmlns:a16="http://schemas.microsoft.com/office/drawing/2014/main" id="{50424792-66B9-860A-8C03-D592C1A734A5}"/>
              </a:ext>
            </a:extLst>
          </p:cNvPr>
          <p:cNvCxnSpPr>
            <a:cxnSpLocks/>
          </p:cNvCxnSpPr>
          <p:nvPr userDrawn="1"/>
        </p:nvCxnSpPr>
        <p:spPr>
          <a:xfrm>
            <a:off x="684212" y="1"/>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C23024A-D4BC-7F60-AF3F-522B93E157AB}"/>
              </a:ext>
            </a:extLst>
          </p:cNvPr>
          <p:cNvSpPr/>
          <p:nvPr userDrawn="1"/>
        </p:nvSpPr>
        <p:spPr>
          <a:xfrm rot="5400000">
            <a:off x="227013" y="3086103"/>
            <a:ext cx="228600" cy="68579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60A8B8BC-3391-B191-16D3-444A3F20879D}"/>
              </a:ext>
            </a:extLst>
          </p:cNvPr>
          <p:cNvCxnSpPr>
            <a:cxnSpLocks/>
          </p:cNvCxnSpPr>
          <p:nvPr userDrawn="1"/>
        </p:nvCxnSpPr>
        <p:spPr>
          <a:xfrm flipH="1">
            <a:off x="0" y="2781301"/>
            <a:ext cx="6842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1E65DA-7165-AB68-BA79-BABAF694A000}"/>
              </a:ext>
            </a:extLst>
          </p:cNvPr>
          <p:cNvCxnSpPr>
            <a:cxnSpLocks/>
          </p:cNvCxnSpPr>
          <p:nvPr userDrawn="1"/>
        </p:nvCxnSpPr>
        <p:spPr>
          <a:xfrm flipH="1">
            <a:off x="-77788" y="4076701"/>
            <a:ext cx="76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04B172-AB62-FA59-6E1B-37B425F2354B}"/>
              </a:ext>
            </a:extLst>
          </p:cNvPr>
          <p:cNvCxnSpPr>
            <a:cxnSpLocks/>
          </p:cNvCxnSpPr>
          <p:nvPr userDrawn="1"/>
        </p:nvCxnSpPr>
        <p:spPr>
          <a:xfrm>
            <a:off x="11504612" y="1"/>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BD9E1403-1845-38DF-069F-9D8F94EFFBA9}"/>
              </a:ext>
            </a:extLst>
          </p:cNvPr>
          <p:cNvSpPr/>
          <p:nvPr userDrawn="1"/>
        </p:nvSpPr>
        <p:spPr>
          <a:xfrm>
            <a:off x="11508467" y="2781301"/>
            <a:ext cx="758144" cy="1295400"/>
          </a:xfrm>
          <a:custGeom>
            <a:avLst/>
            <a:gdLst>
              <a:gd name="connsiteX0" fmla="*/ 647700 w 758144"/>
              <a:gd name="connsiteY0" fmla="*/ 0 h 1295400"/>
              <a:gd name="connsiteX1" fmla="*/ 758144 w 758144"/>
              <a:gd name="connsiteY1" fmla="*/ 11134 h 1295400"/>
              <a:gd name="connsiteX2" fmla="*/ 758144 w 758144"/>
              <a:gd name="connsiteY2" fmla="*/ 1284266 h 1295400"/>
              <a:gd name="connsiteX3" fmla="*/ 647700 w 758144"/>
              <a:gd name="connsiteY3" fmla="*/ 1295400 h 1295400"/>
              <a:gd name="connsiteX4" fmla="*/ 0 w 758144"/>
              <a:gd name="connsiteY4" fmla="*/ 647700 h 1295400"/>
              <a:gd name="connsiteX5" fmla="*/ 647700 w 758144"/>
              <a:gd name="connsiteY5"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144" h="1295400">
                <a:moveTo>
                  <a:pt x="647700" y="0"/>
                </a:moveTo>
                <a:lnTo>
                  <a:pt x="758144" y="11134"/>
                </a:lnTo>
                <a:lnTo>
                  <a:pt x="758144" y="1284266"/>
                </a:lnTo>
                <a:lnTo>
                  <a:pt x="647700" y="1295400"/>
                </a:lnTo>
                <a:cubicBezTo>
                  <a:pt x="289985" y="1295400"/>
                  <a:pt x="0" y="1005415"/>
                  <a:pt x="0" y="647700"/>
                </a:cubicBezTo>
                <a:cubicBezTo>
                  <a:pt x="0" y="289985"/>
                  <a:pt x="289985" y="0"/>
                  <a:pt x="647700" y="0"/>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E1884942-14CB-65D2-3919-3DBD13D9C19D}"/>
              </a:ext>
            </a:extLst>
          </p:cNvPr>
          <p:cNvSpPr/>
          <p:nvPr userDrawn="1"/>
        </p:nvSpPr>
        <p:spPr>
          <a:xfrm rot="5400000">
            <a:off x="11737067" y="3091544"/>
            <a:ext cx="228600" cy="67491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F620E5F9-F0F5-8AF0-8C5C-A6C4D91B05CF}"/>
              </a:ext>
            </a:extLst>
          </p:cNvPr>
          <p:cNvCxnSpPr>
            <a:cxnSpLocks/>
          </p:cNvCxnSpPr>
          <p:nvPr userDrawn="1"/>
        </p:nvCxnSpPr>
        <p:spPr>
          <a:xfrm flipH="1">
            <a:off x="11504612" y="2781301"/>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D3F1725-9EBE-B64D-1F6E-A5D438625B3E}"/>
              </a:ext>
            </a:extLst>
          </p:cNvPr>
          <p:cNvCxnSpPr>
            <a:cxnSpLocks/>
          </p:cNvCxnSpPr>
          <p:nvPr userDrawn="1"/>
        </p:nvCxnSpPr>
        <p:spPr>
          <a:xfrm flipH="1">
            <a:off x="11504612" y="4076701"/>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5D507FC-1762-D6F8-4115-990CE55C6EAD}"/>
              </a:ext>
            </a:extLst>
          </p:cNvPr>
          <p:cNvSpPr>
            <a:spLocks noGrp="1"/>
          </p:cNvSpPr>
          <p:nvPr>
            <p:ph type="title"/>
          </p:nvPr>
        </p:nvSpPr>
        <p:spPr>
          <a:xfrm>
            <a:off x="684212" y="304800"/>
            <a:ext cx="10820400" cy="1409696"/>
          </a:xfrm>
        </p:spPr>
        <p:txBody>
          <a:bodyPr anchor="ctr">
            <a:normAutofit/>
          </a:bodyPr>
          <a:lstStyle>
            <a:lvl1pPr algn="ctr">
              <a:defRPr sz="5400"/>
            </a:lvl1pPr>
          </a:lstStyle>
          <a:p>
            <a:r>
              <a:rPr lang="en-US" dirty="0"/>
              <a:t>Click to edit Master title style</a:t>
            </a:r>
            <a:endParaRPr dirty="0"/>
          </a:p>
        </p:txBody>
      </p:sp>
      <p:sp>
        <p:nvSpPr>
          <p:cNvPr id="3" name="Content Placeholder 2"/>
          <p:cNvSpPr>
            <a:spLocks noGrp="1"/>
          </p:cNvSpPr>
          <p:nvPr>
            <p:ph idx="1"/>
          </p:nvPr>
        </p:nvSpPr>
        <p:spPr>
          <a:xfrm>
            <a:off x="1293812" y="1984248"/>
            <a:ext cx="9601200" cy="3657600"/>
          </a:xfrm>
        </p:spPr>
        <p:txBody>
          <a:bodyPr lIns="0" anchor="t">
            <a:normAutofit/>
          </a:bodyPr>
          <a:lstStyle>
            <a:lvl1pPr marL="0" indent="0">
              <a:lnSpc>
                <a:spcPct val="150000"/>
              </a:lnSpc>
              <a:buNone/>
              <a:defRPr sz="1800"/>
            </a:lvl1pPr>
            <a:lvl2pPr marL="426645" indent="0">
              <a:lnSpc>
                <a:spcPct val="150000"/>
              </a:lnSpc>
              <a:buNone/>
              <a:defRPr sz="1600"/>
            </a:lvl2pPr>
            <a:lvl3pPr marL="853290" indent="0">
              <a:lnSpc>
                <a:spcPct val="150000"/>
              </a:lnSpc>
              <a:buNone/>
              <a:defRPr sz="1400"/>
            </a:lvl3pPr>
            <a:lvl4pPr marL="1279936" indent="0">
              <a:lnSpc>
                <a:spcPct val="150000"/>
              </a:lnSpc>
              <a:buNone/>
              <a:defRPr sz="1400"/>
            </a:lvl4pPr>
            <a:lvl5pPr marL="1706581" indent="0">
              <a:lnSpc>
                <a:spcPct val="150000"/>
              </a:lnSpc>
              <a:buNone/>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Date Placeholder 8">
            <a:extLst>
              <a:ext uri="{FF2B5EF4-FFF2-40B4-BE49-F238E27FC236}">
                <a16:creationId xmlns:a16="http://schemas.microsoft.com/office/drawing/2014/main" id="{6C352E20-11F2-9B72-F930-8D59DDCCD2DE}"/>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207A2614-2FA6-688B-D434-967D9B395B85}"/>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C5E6704-10FC-9DA2-14E9-A150775F1F4B}"/>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1995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bg1"/>
        </a:solidFill>
        <a:effectLst/>
      </p:bgPr>
    </p:bg>
    <p:spTree>
      <p:nvGrpSpPr>
        <p:cNvPr id="1" name=""/>
        <p:cNvGrpSpPr/>
        <p:nvPr/>
      </p:nvGrpSpPr>
      <p:grpSpPr>
        <a:xfrm>
          <a:off x="0" y="0"/>
          <a:ext cx="0" cy="0"/>
          <a:chOff x="0" y="0"/>
          <a:chExt cx="0" cy="0"/>
        </a:xfrm>
      </p:grpSpPr>
      <p:pic>
        <p:nvPicPr>
          <p:cNvPr id="10" name="Picture 9" descr="A close-up of a person's face&#10;&#10;Description automatically generated">
            <a:extLst>
              <a:ext uri="{FF2B5EF4-FFF2-40B4-BE49-F238E27FC236}">
                <a16:creationId xmlns:a16="http://schemas.microsoft.com/office/drawing/2014/main" id="{024680CB-D79A-93CA-0002-28F6F89D1A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0309E4FA-5188-CBB0-D623-C65C526908EA}"/>
              </a:ext>
            </a:extLst>
          </p:cNvPr>
          <p:cNvSpPr/>
          <p:nvPr userDrawn="1"/>
        </p:nvSpPr>
        <p:spPr>
          <a:xfrm>
            <a:off x="-8042" y="0"/>
            <a:ext cx="12204908"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252BA4D-F6EC-C802-C7FF-9C909C511505}"/>
              </a:ext>
            </a:extLst>
          </p:cNvPr>
          <p:cNvSpPr/>
          <p:nvPr userDrawn="1"/>
        </p:nvSpPr>
        <p:spPr>
          <a:xfrm>
            <a:off x="10647996" y="0"/>
            <a:ext cx="1524001" cy="1524001"/>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D2169078-4142-7AE3-6DC9-9BEC3EF5F43E}"/>
              </a:ext>
            </a:extLst>
          </p:cNvPr>
          <p:cNvCxnSpPr>
            <a:cxnSpLocks/>
          </p:cNvCxnSpPr>
          <p:nvPr userDrawn="1"/>
        </p:nvCxnSpPr>
        <p:spPr>
          <a:xfrm>
            <a:off x="760412" y="-2"/>
            <a:ext cx="0" cy="6858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FDF6779-CAF3-8674-B2F8-7C346FF365B8}"/>
              </a:ext>
            </a:extLst>
          </p:cNvPr>
          <p:cNvSpPr/>
          <p:nvPr userDrawn="1"/>
        </p:nvSpPr>
        <p:spPr>
          <a:xfrm>
            <a:off x="12989" y="0"/>
            <a:ext cx="1524001" cy="1524001"/>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7B3836FF-3B48-408A-4A9F-7C60F96DE0EA}"/>
              </a:ext>
            </a:extLst>
          </p:cNvPr>
          <p:cNvSpPr/>
          <p:nvPr userDrawn="1"/>
        </p:nvSpPr>
        <p:spPr>
          <a:xfrm>
            <a:off x="-16083" y="-2"/>
            <a:ext cx="12220991" cy="7010403"/>
          </a:xfrm>
          <a:custGeom>
            <a:avLst/>
            <a:gdLst>
              <a:gd name="connsiteX0" fmla="*/ 6110498 w 12220991"/>
              <a:gd name="connsiteY0" fmla="*/ 0 h 7010403"/>
              <a:gd name="connsiteX1" fmla="*/ 12163073 w 12220991"/>
              <a:gd name="connsiteY1" fmla="*/ 3016566 h 7010403"/>
              <a:gd name="connsiteX2" fmla="*/ 12220991 w 12220991"/>
              <a:gd name="connsiteY2" fmla="*/ 3352802 h 7010403"/>
              <a:gd name="connsiteX3" fmla="*/ 12204908 w 12220991"/>
              <a:gd name="connsiteY3" fmla="*/ 3352802 h 7010403"/>
              <a:gd name="connsiteX4" fmla="*/ 12204908 w 12220991"/>
              <a:gd name="connsiteY4" fmla="*/ 7010403 h 7010403"/>
              <a:gd name="connsiteX5" fmla="*/ 0 w 12220991"/>
              <a:gd name="connsiteY5" fmla="*/ 7010403 h 7010403"/>
              <a:gd name="connsiteX6" fmla="*/ 0 w 12220991"/>
              <a:gd name="connsiteY6" fmla="*/ 3276603 h 7010403"/>
              <a:gd name="connsiteX7" fmla="*/ 13127 w 12220991"/>
              <a:gd name="connsiteY7" fmla="*/ 3276603 h 7010403"/>
              <a:gd name="connsiteX8" fmla="*/ 57919 w 12220991"/>
              <a:gd name="connsiteY8" fmla="*/ 3016567 h 7010403"/>
              <a:gd name="connsiteX9" fmla="*/ 6110498 w 12220991"/>
              <a:gd name="connsiteY9" fmla="*/ 0 h 701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0991" h="7010403">
                <a:moveTo>
                  <a:pt x="6110498" y="0"/>
                </a:moveTo>
                <a:cubicBezTo>
                  <a:pt x="9180318" y="0"/>
                  <a:pt x="11722257" y="1309322"/>
                  <a:pt x="12163073" y="3016566"/>
                </a:cubicBezTo>
                <a:lnTo>
                  <a:pt x="12220991" y="3352802"/>
                </a:lnTo>
                <a:lnTo>
                  <a:pt x="12204908" y="3352802"/>
                </a:lnTo>
                <a:lnTo>
                  <a:pt x="12204908" y="7010403"/>
                </a:lnTo>
                <a:lnTo>
                  <a:pt x="0" y="7010403"/>
                </a:lnTo>
                <a:lnTo>
                  <a:pt x="0" y="3276603"/>
                </a:lnTo>
                <a:lnTo>
                  <a:pt x="13127" y="3276603"/>
                </a:lnTo>
                <a:lnTo>
                  <a:pt x="57919" y="3016567"/>
                </a:lnTo>
                <a:cubicBezTo>
                  <a:pt x="498732" y="1309322"/>
                  <a:pt x="3040674" y="0"/>
                  <a:pt x="6110498" y="0"/>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9" name="Straight Connector 8">
            <a:extLst>
              <a:ext uri="{FF2B5EF4-FFF2-40B4-BE49-F238E27FC236}">
                <a16:creationId xmlns:a16="http://schemas.microsoft.com/office/drawing/2014/main" id="{487D644E-5B96-8668-75A4-77350D1E4DE3}"/>
              </a:ext>
            </a:extLst>
          </p:cNvPr>
          <p:cNvCxnSpPr>
            <a:cxnSpLocks/>
          </p:cNvCxnSpPr>
          <p:nvPr userDrawn="1"/>
        </p:nvCxnSpPr>
        <p:spPr>
          <a:xfrm>
            <a:off x="11428413" y="-2"/>
            <a:ext cx="0" cy="6858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E157DAB-E85F-534C-B513-0FFB30A7962B}"/>
              </a:ext>
            </a:extLst>
          </p:cNvPr>
          <p:cNvSpPr/>
          <p:nvPr userDrawn="1"/>
        </p:nvSpPr>
        <p:spPr>
          <a:xfrm>
            <a:off x="660689"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FEE894C-4E53-027C-D966-0B58D5E76FF5}"/>
              </a:ext>
            </a:extLst>
          </p:cNvPr>
          <p:cNvSpPr/>
          <p:nvPr userDrawn="1"/>
        </p:nvSpPr>
        <p:spPr>
          <a:xfrm>
            <a:off x="11314113" y="-2"/>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B2B77A3-41F2-9349-5DBB-980F5FAE70D1}"/>
              </a:ext>
            </a:extLst>
          </p:cNvPr>
          <p:cNvSpPr>
            <a:spLocks noGrp="1"/>
          </p:cNvSpPr>
          <p:nvPr>
            <p:ph type="title"/>
          </p:nvPr>
        </p:nvSpPr>
        <p:spPr>
          <a:xfrm>
            <a:off x="1830856" y="533400"/>
            <a:ext cx="8527111" cy="2209801"/>
          </a:xfrm>
        </p:spPr>
        <p:txBody>
          <a:bodyPr lIns="0" anchor="ctr">
            <a:normAutofit/>
          </a:bodyPr>
          <a:lstStyle>
            <a:lvl1pPr algn="ctr">
              <a:defRPr sz="5400"/>
            </a:lvl1pPr>
          </a:lstStyle>
          <a:p>
            <a:r>
              <a:rPr lang="en-US" dirty="0"/>
              <a:t>Click to edit Master title style</a:t>
            </a:r>
            <a:endParaRPr dirty="0"/>
          </a:p>
        </p:txBody>
      </p:sp>
      <p:sp>
        <p:nvSpPr>
          <p:cNvPr id="3" name="Content Placeholder 2"/>
          <p:cNvSpPr>
            <a:spLocks noGrp="1"/>
          </p:cNvSpPr>
          <p:nvPr>
            <p:ph idx="1"/>
          </p:nvPr>
        </p:nvSpPr>
        <p:spPr>
          <a:xfrm>
            <a:off x="1827211" y="2933697"/>
            <a:ext cx="4114801" cy="3390903"/>
          </a:xfrm>
        </p:spPr>
        <p:txBody>
          <a:bodyPr lIns="0" anchor="t">
            <a:normAutofit/>
          </a:bodyPr>
          <a:lstStyle>
            <a:lvl1pPr marL="285750" indent="-285750">
              <a:lnSpc>
                <a:spcPct val="125000"/>
              </a:lnSpc>
              <a:buFont typeface="Arial" panose="020B0604020202020204" pitchFamily="34" charset="0"/>
              <a:buChar char="•"/>
              <a:defRPr sz="1800"/>
            </a:lvl1pPr>
            <a:lvl2pPr marL="712395" indent="-285750">
              <a:lnSpc>
                <a:spcPct val="125000"/>
              </a:lnSpc>
              <a:buFont typeface="Arial" panose="020B0604020202020204" pitchFamily="34" charset="0"/>
              <a:buChar char="•"/>
              <a:defRPr sz="1600"/>
            </a:lvl2pPr>
            <a:lvl3pPr marL="1139040" indent="-285750">
              <a:lnSpc>
                <a:spcPct val="125000"/>
              </a:lnSpc>
              <a:buFont typeface="Arial" panose="020B0604020202020204" pitchFamily="34" charset="0"/>
              <a:buChar char="•"/>
              <a:defRPr sz="1400"/>
            </a:lvl3pPr>
            <a:lvl4pPr marL="1565686" indent="-285750">
              <a:lnSpc>
                <a:spcPct val="125000"/>
              </a:lnSpc>
              <a:buFont typeface="Arial" panose="020B0604020202020204" pitchFamily="34" charset="0"/>
              <a:buChar char="•"/>
              <a:defRPr sz="1400"/>
            </a:lvl4pPr>
            <a:lvl5pPr marL="1992331" indent="-285750">
              <a:lnSpc>
                <a:spcPct val="125000"/>
              </a:lnSpc>
              <a:buFont typeface="Arial" panose="020B0604020202020204" pitchFamily="34" charset="0"/>
              <a:buChar char="•"/>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5">
            <a:extLst>
              <a:ext uri="{FF2B5EF4-FFF2-40B4-BE49-F238E27FC236}">
                <a16:creationId xmlns:a16="http://schemas.microsoft.com/office/drawing/2014/main" id="{8AF499E1-2C86-CFBE-1820-ABB1088DD167}"/>
              </a:ext>
            </a:extLst>
          </p:cNvPr>
          <p:cNvSpPr>
            <a:spLocks noGrp="1"/>
          </p:cNvSpPr>
          <p:nvPr>
            <p:ph sz="quarter" idx="4"/>
          </p:nvPr>
        </p:nvSpPr>
        <p:spPr>
          <a:xfrm>
            <a:off x="6236990" y="2933696"/>
            <a:ext cx="4114801" cy="3390904"/>
          </a:xfrm>
        </p:spPr>
        <p:txBody>
          <a:bodyPr>
            <a:normAutofit/>
          </a:bodyPr>
          <a:lstStyle>
            <a:lvl1pPr indent="-304747" algn="l" defTabSz="1218987" rtl="0" eaLnBrk="1" latinLnBrk="0" hangingPunct="1">
              <a:lnSpc>
                <a:spcPct val="125000"/>
              </a:lnSpc>
              <a:buSzPct val="100000"/>
              <a:defRPr lang="en-US" sz="1800" kern="1200" dirty="0">
                <a:solidFill>
                  <a:schemeClr val="tx2"/>
                </a:solidFill>
                <a:latin typeface="+mn-lt"/>
                <a:ea typeface="+mn-ea"/>
                <a:cs typeface="+mn-cs"/>
              </a:defRPr>
            </a:lvl1pPr>
            <a:lvl2pPr marL="731392" indent="-304747" algn="l" defTabSz="1218987" rtl="0" eaLnBrk="1" latinLnBrk="0" hangingPunct="1">
              <a:lnSpc>
                <a:spcPct val="125000"/>
              </a:lnSpc>
              <a:buSzPct val="100000"/>
              <a:defRPr lang="en-US" sz="1600" kern="1200" dirty="0">
                <a:solidFill>
                  <a:schemeClr val="tx2"/>
                </a:solidFill>
                <a:latin typeface="+mn-lt"/>
                <a:ea typeface="+mn-ea"/>
                <a:cs typeface="+mn-cs"/>
              </a:defRPr>
            </a:lvl2pPr>
            <a:lvl3pPr marL="1158037" indent="-304747" algn="l" defTabSz="1218987" rtl="0" eaLnBrk="1" latinLnBrk="0" hangingPunct="1">
              <a:lnSpc>
                <a:spcPct val="125000"/>
              </a:lnSpc>
              <a:buSzPct val="100000"/>
              <a:defRPr lang="en-US" sz="1400" kern="1200" dirty="0">
                <a:solidFill>
                  <a:schemeClr val="tx2"/>
                </a:solidFill>
                <a:latin typeface="+mn-lt"/>
                <a:ea typeface="+mn-ea"/>
                <a:cs typeface="+mn-cs"/>
              </a:defRPr>
            </a:lvl3pPr>
            <a:lvl4pPr marL="1584683" indent="-304747" algn="l" defTabSz="1218987" rtl="0" eaLnBrk="1" latinLnBrk="0" hangingPunct="1">
              <a:lnSpc>
                <a:spcPct val="125000"/>
              </a:lnSpc>
              <a:buSzPct val="100000"/>
              <a:defRPr lang="en-US" sz="1400" kern="1200" dirty="0">
                <a:solidFill>
                  <a:schemeClr val="tx2"/>
                </a:solidFill>
                <a:latin typeface="+mn-lt"/>
                <a:ea typeface="+mn-ea"/>
                <a:cs typeface="+mn-cs"/>
              </a:defRPr>
            </a:lvl4pPr>
            <a:lvl5pPr marL="2011328" indent="-304747" algn="l" defTabSz="1218987" rtl="0" eaLnBrk="1" latinLnBrk="0" hangingPunct="1">
              <a:lnSpc>
                <a:spcPct val="125000"/>
              </a:lnSpc>
              <a:buSzPct val="100000"/>
              <a:defRPr sz="1400" kern="1200" dirty="0">
                <a:solidFill>
                  <a:schemeClr val="tx2"/>
                </a:solidFill>
                <a:latin typeface="+mn-lt"/>
                <a:ea typeface="+mn-ea"/>
                <a:cs typeface="+mn-cs"/>
              </a:defRPr>
            </a:lvl5pPr>
            <a:lvl6pPr marL="2011328">
              <a:defRPr sz="1800"/>
            </a:lvl6pPr>
            <a:lvl7pPr marL="2011328">
              <a:defRPr sz="1800"/>
            </a:lvl7pPr>
            <a:lvl8pPr marL="2011328">
              <a:defRPr sz="1800"/>
            </a:lvl8pPr>
            <a:lvl9pPr marL="2011328">
              <a:defRPr sz="1800"/>
            </a:lvl9pPr>
          </a:lstStyle>
          <a:p>
            <a:pPr lvl="0"/>
            <a:r>
              <a:rPr lang="en-US" dirty="0"/>
              <a:t>Click to edit Master text styles</a:t>
            </a:r>
          </a:p>
          <a:p>
            <a:pPr marL="712395" lvl="1" indent="-285750" algn="l" defTabSz="1218987" rtl="0" eaLnBrk="1" latinLnBrk="0" hangingPunct="1">
              <a:lnSpc>
                <a:spcPct val="125000"/>
              </a:lnSpc>
              <a:spcBef>
                <a:spcPts val="1066"/>
              </a:spcBef>
              <a:buSzPct val="100000"/>
              <a:buFont typeface="Arial" panose="020B0604020202020204" pitchFamily="34" charset="0"/>
              <a:buChar char="•"/>
            </a:pPr>
            <a:r>
              <a:rPr lang="en-US" dirty="0"/>
              <a:t>Second level</a:t>
            </a:r>
          </a:p>
          <a:p>
            <a:pPr marL="1139040" lvl="2" indent="-285750" algn="l" defTabSz="1218987" rtl="0" eaLnBrk="1" latinLnBrk="0" hangingPunct="1">
              <a:lnSpc>
                <a:spcPct val="125000"/>
              </a:lnSpc>
              <a:spcBef>
                <a:spcPts val="1066"/>
              </a:spcBef>
              <a:buSzPct val="100000"/>
              <a:buFont typeface="Arial" panose="020B0604020202020204" pitchFamily="34" charset="0"/>
              <a:buChar char="•"/>
            </a:pPr>
            <a:r>
              <a:rPr lang="en-US" dirty="0"/>
              <a:t>Third level</a:t>
            </a:r>
          </a:p>
          <a:p>
            <a:pPr marL="1565686" lvl="3" indent="-285750" algn="l" defTabSz="1218987" rtl="0" eaLnBrk="1" latinLnBrk="0" hangingPunct="1">
              <a:lnSpc>
                <a:spcPct val="125000"/>
              </a:lnSpc>
              <a:spcBef>
                <a:spcPts val="1066"/>
              </a:spcBef>
              <a:buSzPct val="100000"/>
              <a:buFont typeface="Arial" panose="020B0604020202020204" pitchFamily="34" charset="0"/>
              <a:buChar char="•"/>
            </a:pPr>
            <a:r>
              <a:rPr lang="en-US" dirty="0"/>
              <a:t>Fourth level</a:t>
            </a:r>
          </a:p>
          <a:p>
            <a:pPr marL="1992331" lvl="4" indent="-285750" algn="l" defTabSz="1218987" rtl="0" eaLnBrk="1" latinLnBrk="0" hangingPunct="1">
              <a:lnSpc>
                <a:spcPct val="125000"/>
              </a:lnSpc>
              <a:spcBef>
                <a:spcPts val="1066"/>
              </a:spcBef>
              <a:buSzPct val="100000"/>
              <a:buFont typeface="Arial" panose="020B0604020202020204" pitchFamily="34" charset="0"/>
              <a:buChar char="•"/>
            </a:pPr>
            <a:r>
              <a:rPr lang="en-US" dirty="0"/>
              <a:t>Fifth level</a:t>
            </a:r>
            <a:endParaRPr dirty="0"/>
          </a:p>
        </p:txBody>
      </p:sp>
      <p:sp>
        <p:nvSpPr>
          <p:cNvPr id="11" name="Date Placeholder 10">
            <a:extLst>
              <a:ext uri="{FF2B5EF4-FFF2-40B4-BE49-F238E27FC236}">
                <a16:creationId xmlns:a16="http://schemas.microsoft.com/office/drawing/2014/main" id="{03EF8FBE-F098-2A42-B8E4-37ABADF3464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A84AC3D2-5C3F-725F-A6D5-310C5F100B72}"/>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4FD3723-C818-DF8D-C62C-658AB7C62938}"/>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88446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pic>
        <p:nvPicPr>
          <p:cNvPr id="9" name="Picture 8" descr="A blurry pink and blue background&#10;&#10;Description automatically generated">
            <a:extLst>
              <a:ext uri="{FF2B5EF4-FFF2-40B4-BE49-F238E27FC236}">
                <a16:creationId xmlns:a16="http://schemas.microsoft.com/office/drawing/2014/main" id="{9A6811FF-B289-D1C1-9492-A1E1FF2F4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13" name="Rectangle 12">
            <a:extLst>
              <a:ext uri="{FF2B5EF4-FFF2-40B4-BE49-F238E27FC236}">
                <a16:creationId xmlns:a16="http://schemas.microsoft.com/office/drawing/2014/main" id="{BC2E56C3-4554-32FE-5BBA-F0FA1C5714F0}"/>
              </a:ext>
            </a:extLst>
          </p:cNvPr>
          <p:cNvSpPr/>
          <p:nvPr userDrawn="1"/>
        </p:nvSpPr>
        <p:spPr>
          <a:xfrm>
            <a:off x="0" y="0"/>
            <a:ext cx="12216032"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C704DC43-42C6-54AA-CB2E-44F918CA9EC4}"/>
              </a:ext>
            </a:extLst>
          </p:cNvPr>
          <p:cNvCxnSpPr>
            <a:cxnSpLocks/>
          </p:cNvCxnSpPr>
          <p:nvPr userDrawn="1"/>
        </p:nvCxnSpPr>
        <p:spPr>
          <a:xfrm>
            <a:off x="1888171" y="1"/>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7570EE1-995F-34F5-7970-8D8205B0A11D}"/>
              </a:ext>
            </a:extLst>
          </p:cNvPr>
          <p:cNvSpPr/>
          <p:nvPr userDrawn="1"/>
        </p:nvSpPr>
        <p:spPr>
          <a:xfrm>
            <a:off x="1888171" y="2781301"/>
            <a:ext cx="1295400" cy="129540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50EFF4FB-AC0B-930C-4493-5B2496935BCC}"/>
              </a:ext>
            </a:extLst>
          </p:cNvPr>
          <p:cNvCxnSpPr>
            <a:cxnSpLocks/>
          </p:cNvCxnSpPr>
          <p:nvPr userDrawn="1"/>
        </p:nvCxnSpPr>
        <p:spPr>
          <a:xfrm>
            <a:off x="3197223" y="1"/>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5A0B5A4-8993-CFE3-872C-25245E86AF5F}"/>
              </a:ext>
            </a:extLst>
          </p:cNvPr>
          <p:cNvSpPr/>
          <p:nvPr userDrawn="1"/>
        </p:nvSpPr>
        <p:spPr>
          <a:xfrm rot="5400000">
            <a:off x="1483517" y="1829595"/>
            <a:ext cx="228600" cy="319881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692D02A7-ACBB-2A4A-E80E-3695AEE1EA39}"/>
              </a:ext>
            </a:extLst>
          </p:cNvPr>
          <p:cNvCxnSpPr>
            <a:cxnSpLocks/>
          </p:cNvCxnSpPr>
          <p:nvPr userDrawn="1"/>
        </p:nvCxnSpPr>
        <p:spPr>
          <a:xfrm flipH="1">
            <a:off x="-1588" y="2764972"/>
            <a:ext cx="318515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253D06-2E4F-FDB2-2A3F-DA2669723C5A}"/>
              </a:ext>
            </a:extLst>
          </p:cNvPr>
          <p:cNvCxnSpPr>
            <a:cxnSpLocks/>
          </p:cNvCxnSpPr>
          <p:nvPr userDrawn="1"/>
        </p:nvCxnSpPr>
        <p:spPr>
          <a:xfrm flipH="1">
            <a:off x="-1588" y="4076701"/>
            <a:ext cx="318515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F3BD93E-08BC-3F82-9517-49CEBB18F727}"/>
              </a:ext>
            </a:extLst>
          </p:cNvPr>
          <p:cNvSpPr>
            <a:spLocks noGrp="1"/>
          </p:cNvSpPr>
          <p:nvPr>
            <p:ph type="title"/>
          </p:nvPr>
        </p:nvSpPr>
        <p:spPr>
          <a:xfrm>
            <a:off x="3656014" y="533400"/>
            <a:ext cx="8153381" cy="2209801"/>
          </a:xfrm>
        </p:spPr>
        <p:txBody>
          <a:bodyPr lIns="0" anchor="ctr">
            <a:normAutofit/>
          </a:bodyPr>
          <a:lstStyle>
            <a:lvl1pPr algn="l">
              <a:defRPr sz="5400"/>
            </a:lvl1pPr>
          </a:lstStyle>
          <a:p>
            <a:r>
              <a:rPr lang="en-US" dirty="0"/>
              <a:t>Click to edit Master title style</a:t>
            </a:r>
            <a:endParaRPr dirty="0"/>
          </a:p>
        </p:txBody>
      </p:sp>
      <p:sp>
        <p:nvSpPr>
          <p:cNvPr id="3" name="Content Placeholder 2"/>
          <p:cNvSpPr>
            <a:spLocks noGrp="1"/>
          </p:cNvSpPr>
          <p:nvPr>
            <p:ph idx="1"/>
          </p:nvPr>
        </p:nvSpPr>
        <p:spPr>
          <a:xfrm>
            <a:off x="3656014" y="2971800"/>
            <a:ext cx="4724397" cy="3048000"/>
          </a:xfrm>
        </p:spPr>
        <p:txBody>
          <a:bodyPr lIns="0" tIns="0" anchor="t">
            <a:normAutofit/>
          </a:bodyPr>
          <a:lstStyle>
            <a:lvl1pPr marL="0" indent="0">
              <a:lnSpc>
                <a:spcPct val="125000"/>
              </a:lnSpc>
              <a:buNone/>
              <a:defRPr sz="1800"/>
            </a:lvl1pPr>
            <a:lvl2pPr marL="426645" indent="0">
              <a:lnSpc>
                <a:spcPct val="125000"/>
              </a:lnSpc>
              <a:buNone/>
              <a:defRPr sz="1600"/>
            </a:lvl2pPr>
            <a:lvl3pPr marL="853290" indent="0">
              <a:lnSpc>
                <a:spcPct val="125000"/>
              </a:lnSpc>
              <a:buNone/>
              <a:defRPr sz="1400"/>
            </a:lvl3pPr>
            <a:lvl4pPr marL="1279936" indent="0">
              <a:lnSpc>
                <a:spcPct val="125000"/>
              </a:lnSpc>
              <a:buNone/>
              <a:defRPr sz="1400"/>
            </a:lvl4pPr>
            <a:lvl5pPr marL="1706581" indent="0">
              <a:lnSpc>
                <a:spcPct val="125000"/>
              </a:lnSpc>
              <a:buNone/>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Content Placeholder 2">
            <a:extLst>
              <a:ext uri="{FF2B5EF4-FFF2-40B4-BE49-F238E27FC236}">
                <a16:creationId xmlns:a16="http://schemas.microsoft.com/office/drawing/2014/main" id="{B6296C73-5B8A-9BB0-1F3E-1AAE9474E23E}"/>
              </a:ext>
            </a:extLst>
          </p:cNvPr>
          <p:cNvSpPr>
            <a:spLocks noGrp="1"/>
          </p:cNvSpPr>
          <p:nvPr>
            <p:ph idx="13"/>
          </p:nvPr>
        </p:nvSpPr>
        <p:spPr>
          <a:xfrm>
            <a:off x="8609012" y="2986053"/>
            <a:ext cx="3200384" cy="3017418"/>
          </a:xfrm>
        </p:spPr>
        <p:txBody>
          <a:bodyPr lIns="0" tIns="0" anchor="t">
            <a:normAutofit/>
          </a:bodyPr>
          <a:lstStyle>
            <a:lvl1pPr marL="285750" indent="-285750">
              <a:lnSpc>
                <a:spcPct val="125000"/>
              </a:lnSpc>
              <a:buFont typeface="Arial" panose="020B0604020202020204" pitchFamily="34" charset="0"/>
              <a:buChar char="•"/>
              <a:defRPr sz="1800"/>
            </a:lvl1pPr>
            <a:lvl2pPr marL="712395" indent="-285750">
              <a:lnSpc>
                <a:spcPct val="125000"/>
              </a:lnSpc>
              <a:buFont typeface="Arial" panose="020B0604020202020204" pitchFamily="34" charset="0"/>
              <a:buChar char="•"/>
              <a:defRPr sz="1600"/>
            </a:lvl2pPr>
            <a:lvl3pPr marL="1139040" indent="-285750">
              <a:lnSpc>
                <a:spcPct val="125000"/>
              </a:lnSpc>
              <a:buFont typeface="Arial" panose="020B0604020202020204" pitchFamily="34" charset="0"/>
              <a:buChar char="•"/>
              <a:defRPr sz="1400"/>
            </a:lvl3pPr>
            <a:lvl4pPr marL="1565686" indent="-285750">
              <a:lnSpc>
                <a:spcPct val="125000"/>
              </a:lnSpc>
              <a:buFont typeface="Arial" panose="020B0604020202020204" pitchFamily="34" charset="0"/>
              <a:buChar char="•"/>
              <a:defRPr sz="1400"/>
            </a:lvl4pPr>
            <a:lvl5pPr marL="1992331" indent="-285750">
              <a:lnSpc>
                <a:spcPct val="125000"/>
              </a:lnSpc>
              <a:buFont typeface="Arial" panose="020B0604020202020204" pitchFamily="34" charset="0"/>
              <a:buChar char="•"/>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256479" y="6400801"/>
            <a:ext cx="1951734" cy="320675"/>
          </a:xfrm>
        </p:spPr>
        <p:txBody>
          <a:bodyPr/>
          <a:lstStyle/>
          <a:p>
            <a:r>
              <a:rPr lang="en-US"/>
              <a:t>20XX</a:t>
            </a:r>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10167146" y="6400801"/>
            <a:ext cx="1642250" cy="320675"/>
          </a:xfrm>
        </p:spPr>
        <p:txBody>
          <a:bodyPr/>
          <a:lstStyle/>
          <a:p>
            <a:fld id="{DA60BA0E-20D0-4E7C-B286-26C960A6788F}" type="slidenum">
              <a:rPr/>
              <a:t>‹#›</a:t>
            </a:fld>
            <a:endParaRPr dirty="0"/>
          </a:p>
        </p:txBody>
      </p:sp>
    </p:spTree>
    <p:extLst>
      <p:ext uri="{BB962C8B-B14F-4D97-AF65-F5344CB8AC3E}">
        <p14:creationId xmlns:p14="http://schemas.microsoft.com/office/powerpoint/2010/main" val="37454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3">
    <p:bg bwMode="auto">
      <p:bgPr>
        <a:solidFill>
          <a:schemeClr val="bg1"/>
        </a:solidFill>
        <a:effectLst/>
      </p:bgPr>
    </p:bg>
    <p:spTree>
      <p:nvGrpSpPr>
        <p:cNvPr id="1" name=""/>
        <p:cNvGrpSpPr/>
        <p:nvPr/>
      </p:nvGrpSpPr>
      <p:grpSpPr>
        <a:xfrm>
          <a:off x="0" y="0"/>
          <a:ext cx="0" cy="0"/>
          <a:chOff x="0" y="0"/>
          <a:chExt cx="0" cy="0"/>
        </a:xfrm>
      </p:grpSpPr>
      <p:pic>
        <p:nvPicPr>
          <p:cNvPr id="6" name="Picture 5" descr="A blue and pink sky&#10;&#10;Description automatically generated">
            <a:extLst>
              <a:ext uri="{FF2B5EF4-FFF2-40B4-BE49-F238E27FC236}">
                <a16:creationId xmlns:a16="http://schemas.microsoft.com/office/drawing/2014/main" id="{844CB249-B396-2424-01D1-4D97637BDA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5" name="Rectangle 4">
            <a:extLst>
              <a:ext uri="{FF2B5EF4-FFF2-40B4-BE49-F238E27FC236}">
                <a16:creationId xmlns:a16="http://schemas.microsoft.com/office/drawing/2014/main" id="{9944B3B8-8580-71F1-DE35-7B8238C3FD59}"/>
              </a:ext>
            </a:extLst>
          </p:cNvPr>
          <p:cNvSpPr/>
          <p:nvPr userDrawn="1"/>
        </p:nvSpPr>
        <p:spPr>
          <a:xfrm>
            <a:off x="4" y="0"/>
            <a:ext cx="12188821"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BDE2C4A-51E4-22E5-34FC-145385897F9C}"/>
              </a:ext>
            </a:extLst>
          </p:cNvPr>
          <p:cNvSpPr/>
          <p:nvPr userDrawn="1"/>
        </p:nvSpPr>
        <p:spPr>
          <a:xfrm rot="5400000">
            <a:off x="1408905" y="1905795"/>
            <a:ext cx="228600" cy="304641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7596B62-AE88-2B13-4737-760ED281DF0D}"/>
              </a:ext>
            </a:extLst>
          </p:cNvPr>
          <p:cNvSpPr/>
          <p:nvPr userDrawn="1"/>
        </p:nvSpPr>
        <p:spPr>
          <a:xfrm>
            <a:off x="-77788" y="1320655"/>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4" name="Freeform: Shape 13">
            <a:extLst>
              <a:ext uri="{FF2B5EF4-FFF2-40B4-BE49-F238E27FC236}">
                <a16:creationId xmlns:a16="http://schemas.microsoft.com/office/drawing/2014/main" id="{D5F342F0-65BB-E1BE-652F-9215A70681FA}"/>
              </a:ext>
            </a:extLst>
          </p:cNvPr>
          <p:cNvSpPr/>
          <p:nvPr userDrawn="1"/>
        </p:nvSpPr>
        <p:spPr>
          <a:xfrm rot="10800000">
            <a:off x="9142411" y="1320656"/>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 name="Rectangle 2">
            <a:extLst>
              <a:ext uri="{FF2B5EF4-FFF2-40B4-BE49-F238E27FC236}">
                <a16:creationId xmlns:a16="http://schemas.microsoft.com/office/drawing/2014/main" id="{CC2829EE-FAE8-4936-F0E9-40394A8845E9}"/>
              </a:ext>
            </a:extLst>
          </p:cNvPr>
          <p:cNvSpPr/>
          <p:nvPr userDrawn="1"/>
        </p:nvSpPr>
        <p:spPr>
          <a:xfrm rot="5400000">
            <a:off x="10551316" y="1905795"/>
            <a:ext cx="228600" cy="304641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F1599CA-3580-F2AA-3558-F152F50C2864}"/>
              </a:ext>
            </a:extLst>
          </p:cNvPr>
          <p:cNvSpPr/>
          <p:nvPr userDrawn="1"/>
        </p:nvSpPr>
        <p:spPr>
          <a:xfrm>
            <a:off x="2665412" y="0"/>
            <a:ext cx="6858000" cy="685800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3F185EB-A6B1-4EAC-BA12-CB81DF7C205C}"/>
              </a:ext>
            </a:extLst>
          </p:cNvPr>
          <p:cNvSpPr>
            <a:spLocks noGrp="1"/>
          </p:cNvSpPr>
          <p:nvPr>
            <p:ph type="title"/>
          </p:nvPr>
        </p:nvSpPr>
        <p:spPr>
          <a:xfrm>
            <a:off x="3428933" y="762000"/>
            <a:ext cx="5330955" cy="2552700"/>
          </a:xfrm>
        </p:spPr>
        <p:txBody>
          <a:bodyPr anchor="b">
            <a:normAutofit/>
          </a:bodyPr>
          <a:lstStyle>
            <a:lvl1pPr algn="ctr">
              <a:defRPr sz="5400" b="0" cap="none" baseline="0"/>
            </a:lvl1pPr>
          </a:lstStyle>
          <a:p>
            <a:r>
              <a:rPr lang="en-US" dirty="0"/>
              <a:t>Click to edit Master title style</a:t>
            </a:r>
            <a:endParaRPr dirty="0"/>
          </a:p>
        </p:txBody>
      </p:sp>
      <p:sp>
        <p:nvSpPr>
          <p:cNvPr id="13" name="Content Placeholder 2">
            <a:extLst>
              <a:ext uri="{FF2B5EF4-FFF2-40B4-BE49-F238E27FC236}">
                <a16:creationId xmlns:a16="http://schemas.microsoft.com/office/drawing/2014/main" id="{5C638E9B-20FA-F77F-C8FB-BF50CBB864DA}"/>
              </a:ext>
            </a:extLst>
          </p:cNvPr>
          <p:cNvSpPr>
            <a:spLocks noGrp="1"/>
          </p:cNvSpPr>
          <p:nvPr>
            <p:ph idx="1"/>
          </p:nvPr>
        </p:nvSpPr>
        <p:spPr>
          <a:xfrm>
            <a:off x="3428933" y="3467100"/>
            <a:ext cx="5330955" cy="2400300"/>
          </a:xfrm>
        </p:spPr>
        <p:txBody>
          <a:bodyPr lIns="0" anchor="t">
            <a:normAutofit/>
          </a:bodyPr>
          <a:lstStyle>
            <a:lvl1pPr marL="0" indent="0" algn="ctr">
              <a:lnSpc>
                <a:spcPct val="125000"/>
              </a:lnSpc>
              <a:buFont typeface="Arial" panose="020B0604020202020204" pitchFamily="34" charset="0"/>
              <a:buNone/>
              <a:defRPr sz="1800"/>
            </a:lvl1pPr>
            <a:lvl2pPr marL="426645" indent="0" algn="ctr">
              <a:lnSpc>
                <a:spcPct val="125000"/>
              </a:lnSpc>
              <a:buFont typeface="Arial" panose="020B0604020202020204" pitchFamily="34" charset="0"/>
              <a:buNone/>
              <a:defRPr sz="1600"/>
            </a:lvl2pPr>
            <a:lvl3pPr marL="853290" indent="0" algn="ctr">
              <a:lnSpc>
                <a:spcPct val="125000"/>
              </a:lnSpc>
              <a:buFont typeface="Arial" panose="020B0604020202020204" pitchFamily="34" charset="0"/>
              <a:buNone/>
              <a:defRPr sz="1400"/>
            </a:lvl3pPr>
            <a:lvl4pPr marL="1279936" indent="0" algn="ctr">
              <a:lnSpc>
                <a:spcPct val="125000"/>
              </a:lnSpc>
              <a:buFont typeface="Arial" panose="020B0604020202020204" pitchFamily="34" charset="0"/>
              <a:buNone/>
              <a:defRPr sz="1400"/>
            </a:lvl4pPr>
            <a:lvl5pPr marL="1706581" indent="0" algn="ctr">
              <a:lnSpc>
                <a:spcPct val="125000"/>
              </a:lnSpc>
              <a:buFont typeface="Arial" panose="020B0604020202020204" pitchFamily="34" charset="0"/>
              <a:buNone/>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31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49810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064" y="0"/>
            <a:ext cx="11164539"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780" y="0"/>
            <a:ext cx="11152775"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704" y="787352"/>
            <a:ext cx="127983"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278" y="548640"/>
            <a:ext cx="10165480" cy="1179576"/>
          </a:xfrm>
        </p:spPr>
        <p:txBody>
          <a:bodyPr>
            <a:normAutofit/>
          </a:bodyPr>
          <a:lstStyle>
            <a:lvl1pPr>
              <a:defRPr sz="3999"/>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278" y="2478024"/>
            <a:ext cx="1016548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277" y="6356351"/>
            <a:ext cx="2742486" cy="365125"/>
          </a:xfrm>
        </p:spPr>
        <p:txBody>
          <a:bodyPr/>
          <a:lstStyle/>
          <a:p>
            <a:fld id="{02AC24A9-CCB6-4F8D-B8DB-C2F3692CFA5A}" type="datetimeFigureOut">
              <a:rPr lang="en-US" smtClean="0"/>
              <a:t>1/21/2025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38272" y="6356351"/>
            <a:ext cx="2742486"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399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bg1"/>
        </a:solidFill>
        <a:effectLst/>
      </p:bgPr>
    </p:bg>
    <p:spTree>
      <p:nvGrpSpPr>
        <p:cNvPr id="1" name=""/>
        <p:cNvGrpSpPr/>
        <p:nvPr/>
      </p:nvGrpSpPr>
      <p:grpSpPr>
        <a:xfrm>
          <a:off x="0" y="0"/>
          <a:ext cx="0" cy="0"/>
          <a:chOff x="0" y="0"/>
          <a:chExt cx="0" cy="0"/>
        </a:xfrm>
      </p:grpSpPr>
      <p:pic>
        <p:nvPicPr>
          <p:cNvPr id="10" name="Picture 9" descr="A close-up of a person's face&#10;&#10;Description automatically generated">
            <a:extLst>
              <a:ext uri="{FF2B5EF4-FFF2-40B4-BE49-F238E27FC236}">
                <a16:creationId xmlns:a16="http://schemas.microsoft.com/office/drawing/2014/main" id="{998E10DA-9535-2CE7-12A4-77E2208E01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13" name="Rectangle 12">
            <a:extLst>
              <a:ext uri="{FF2B5EF4-FFF2-40B4-BE49-F238E27FC236}">
                <a16:creationId xmlns:a16="http://schemas.microsoft.com/office/drawing/2014/main" id="{77BD2080-AB1F-7102-346E-BFA8CE0BAF44}"/>
              </a:ext>
            </a:extLst>
          </p:cNvPr>
          <p:cNvSpPr/>
          <p:nvPr userDrawn="1"/>
        </p:nvSpPr>
        <p:spPr>
          <a:xfrm>
            <a:off x="-1588" y="0"/>
            <a:ext cx="12217620"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22812" y="914400"/>
            <a:ext cx="5181600" cy="2514600"/>
          </a:xfrm>
        </p:spPr>
        <p:txBody>
          <a:bodyPr lIns="0">
            <a:normAutofit/>
          </a:bodyPr>
          <a:lstStyle>
            <a:lvl1pPr>
              <a:defRPr sz="6600"/>
            </a:lvl1pPr>
          </a:lstStyle>
          <a:p>
            <a:r>
              <a:rPr lang="en-US" dirty="0"/>
              <a:t>Click to edit Master title style</a:t>
            </a:r>
            <a:endParaRPr dirty="0"/>
          </a:p>
        </p:txBody>
      </p:sp>
      <p:sp>
        <p:nvSpPr>
          <p:cNvPr id="27" name="Picture Placeholder 26">
            <a:extLst>
              <a:ext uri="{FF2B5EF4-FFF2-40B4-BE49-F238E27FC236}">
                <a16:creationId xmlns:a16="http://schemas.microsoft.com/office/drawing/2014/main" id="{8D3D8D05-9BE1-F22A-0950-AA725685DE9C}"/>
              </a:ext>
            </a:extLst>
          </p:cNvPr>
          <p:cNvSpPr>
            <a:spLocks noGrp="1"/>
          </p:cNvSpPr>
          <p:nvPr>
            <p:ph type="pic" sz="quarter" idx="13"/>
          </p:nvPr>
        </p:nvSpPr>
        <p:spPr>
          <a:xfrm>
            <a:off x="231775" y="17527"/>
            <a:ext cx="3944303" cy="6822059"/>
          </a:xfrm>
          <a:custGeom>
            <a:avLst/>
            <a:gdLst>
              <a:gd name="connsiteX0" fmla="*/ 0 w 3944303"/>
              <a:gd name="connsiteY0" fmla="*/ 6402705 h 6822059"/>
              <a:gd name="connsiteX1" fmla="*/ 3944303 w 3944303"/>
              <a:gd name="connsiteY1" fmla="*/ 6402705 h 6822059"/>
              <a:gd name="connsiteX2" fmla="*/ 3944303 w 3944303"/>
              <a:gd name="connsiteY2" fmla="*/ 6822059 h 6822059"/>
              <a:gd name="connsiteX3" fmla="*/ 0 w 3944303"/>
              <a:gd name="connsiteY3" fmla="*/ 6822059 h 6822059"/>
              <a:gd name="connsiteX4" fmla="*/ 0 w 3944303"/>
              <a:gd name="connsiteY4" fmla="*/ 457200 h 6822059"/>
              <a:gd name="connsiteX5" fmla="*/ 3944303 w 3944303"/>
              <a:gd name="connsiteY5" fmla="*/ 457200 h 6822059"/>
              <a:gd name="connsiteX6" fmla="*/ 3944303 w 3944303"/>
              <a:gd name="connsiteY6" fmla="*/ 6366129 h 6822059"/>
              <a:gd name="connsiteX7" fmla="*/ 0 w 3944303"/>
              <a:gd name="connsiteY7" fmla="*/ 6366129 h 6822059"/>
              <a:gd name="connsiteX8" fmla="*/ 0 w 3944303"/>
              <a:gd name="connsiteY8" fmla="*/ 0 h 6822059"/>
              <a:gd name="connsiteX9" fmla="*/ 3944303 w 3944303"/>
              <a:gd name="connsiteY9" fmla="*/ 0 h 6822059"/>
              <a:gd name="connsiteX10" fmla="*/ 3944303 w 3944303"/>
              <a:gd name="connsiteY10" fmla="*/ 420624 h 6822059"/>
              <a:gd name="connsiteX11" fmla="*/ 0 w 3944303"/>
              <a:gd name="connsiteY11" fmla="*/ 420624 h 68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303" h="6822059">
                <a:moveTo>
                  <a:pt x="0" y="6402705"/>
                </a:moveTo>
                <a:lnTo>
                  <a:pt x="3944303" y="6402705"/>
                </a:lnTo>
                <a:lnTo>
                  <a:pt x="3944303" y="6822059"/>
                </a:lnTo>
                <a:lnTo>
                  <a:pt x="0" y="6822059"/>
                </a:lnTo>
                <a:close/>
                <a:moveTo>
                  <a:pt x="0" y="457200"/>
                </a:moveTo>
                <a:lnTo>
                  <a:pt x="3944303" y="457200"/>
                </a:lnTo>
                <a:lnTo>
                  <a:pt x="3944303" y="6366129"/>
                </a:lnTo>
                <a:lnTo>
                  <a:pt x="0" y="6366129"/>
                </a:lnTo>
                <a:close/>
                <a:moveTo>
                  <a:pt x="0" y="0"/>
                </a:moveTo>
                <a:lnTo>
                  <a:pt x="3944303" y="0"/>
                </a:lnTo>
                <a:lnTo>
                  <a:pt x="3944303" y="420624"/>
                </a:lnTo>
                <a:lnTo>
                  <a:pt x="0" y="420624"/>
                </a:lnTo>
                <a:close/>
              </a:path>
            </a:pathLst>
          </a:custGeom>
        </p:spPr>
        <p:txBody>
          <a:bodyPr wrap="square">
            <a:noAutofit/>
          </a:bodyPr>
          <a:lstStyle>
            <a:lvl1pPr marL="0" indent="0">
              <a:buNone/>
              <a:defRPr/>
            </a:lvl1pPr>
          </a:lstStyle>
          <a:p>
            <a:endParaRPr lang="en-US" dirty="0"/>
          </a:p>
        </p:txBody>
      </p:sp>
      <p:sp>
        <p:nvSpPr>
          <p:cNvPr id="3" name="Content Placeholder 2"/>
          <p:cNvSpPr>
            <a:spLocks noGrp="1"/>
          </p:cNvSpPr>
          <p:nvPr>
            <p:ph idx="1"/>
          </p:nvPr>
        </p:nvSpPr>
        <p:spPr>
          <a:xfrm>
            <a:off x="4722808" y="3657600"/>
            <a:ext cx="5181595" cy="2286000"/>
          </a:xfrm>
        </p:spPr>
        <p:txBody>
          <a:bodyPr lIns="0" anchor="t">
            <a:normAutofit/>
          </a:bodyPr>
          <a:lstStyle>
            <a:lvl1pPr marL="0" indent="0">
              <a:lnSpc>
                <a:spcPct val="125000"/>
              </a:lnSpc>
              <a:buNone/>
              <a:defRPr sz="1800"/>
            </a:lvl1pPr>
            <a:lvl2pPr marL="426645" indent="0">
              <a:lnSpc>
                <a:spcPct val="125000"/>
              </a:lnSpc>
              <a:buNone/>
              <a:defRPr sz="1600"/>
            </a:lvl2pPr>
            <a:lvl3pPr marL="853290" indent="0">
              <a:lnSpc>
                <a:spcPct val="125000"/>
              </a:lnSpc>
              <a:buNone/>
              <a:defRPr sz="1400"/>
            </a:lvl3pPr>
            <a:lvl4pPr marL="1279936" indent="0">
              <a:lnSpc>
                <a:spcPct val="125000"/>
              </a:lnSpc>
              <a:buNone/>
              <a:defRPr sz="1400"/>
            </a:lvl4pPr>
            <a:lvl5pPr marL="1706581" indent="0">
              <a:lnSpc>
                <a:spcPct val="125000"/>
              </a:lnSpc>
              <a:buNone/>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1598611" y="6400801"/>
            <a:ext cx="2261183" cy="320675"/>
          </a:xfrm>
        </p:spPr>
        <p:txBody>
          <a:bodyPr/>
          <a:lstStyle/>
          <a:p>
            <a:r>
              <a:rPr lang="en-US"/>
              <a:t>20XX</a:t>
            </a:r>
            <a:endParaRPr dirty="0"/>
          </a:p>
        </p:txBody>
      </p:sp>
      <p:sp>
        <p:nvSpPr>
          <p:cNvPr id="5" name="Footer Placeholder 4"/>
          <p:cNvSpPr>
            <a:spLocks noGrp="1"/>
          </p:cNvSpPr>
          <p:nvPr>
            <p:ph type="ftr" sz="quarter" idx="11"/>
          </p:nvPr>
        </p:nvSpPr>
        <p:spPr>
          <a:xfrm>
            <a:off x="4226789" y="6400801"/>
            <a:ext cx="5897354" cy="320675"/>
          </a:xfrm>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
        <p:nvSpPr>
          <p:cNvPr id="9" name="Freeform: Shape 8">
            <a:extLst>
              <a:ext uri="{FF2B5EF4-FFF2-40B4-BE49-F238E27FC236}">
                <a16:creationId xmlns:a16="http://schemas.microsoft.com/office/drawing/2014/main" id="{18F0E7C2-55D0-0101-27E8-8B50E1CC9127}"/>
              </a:ext>
            </a:extLst>
          </p:cNvPr>
          <p:cNvSpPr/>
          <p:nvPr userDrawn="1"/>
        </p:nvSpPr>
        <p:spPr>
          <a:xfrm>
            <a:off x="-1588" y="457200"/>
            <a:ext cx="11648687" cy="5943600"/>
          </a:xfrm>
          <a:custGeom>
            <a:avLst/>
            <a:gdLst>
              <a:gd name="connsiteX0" fmla="*/ 0 w 12188825"/>
              <a:gd name="connsiteY0" fmla="*/ 0 h 6858000"/>
              <a:gd name="connsiteX1" fmla="*/ 8759825 w 12188825"/>
              <a:gd name="connsiteY1" fmla="*/ 0 h 6858000"/>
              <a:gd name="connsiteX2" fmla="*/ 8761412 w 12188825"/>
              <a:gd name="connsiteY2" fmla="*/ 0 h 6858000"/>
              <a:gd name="connsiteX3" fmla="*/ 8761412 w 12188825"/>
              <a:gd name="connsiteY3" fmla="*/ 40 h 6858000"/>
              <a:gd name="connsiteX4" fmla="*/ 8936281 w 12188825"/>
              <a:gd name="connsiteY4" fmla="*/ 4462 h 6858000"/>
              <a:gd name="connsiteX5" fmla="*/ 12188825 w 12188825"/>
              <a:gd name="connsiteY5" fmla="*/ 3429000 h 6858000"/>
              <a:gd name="connsiteX6" fmla="*/ 8936281 w 12188825"/>
              <a:gd name="connsiteY6" fmla="*/ 6853538 h 6858000"/>
              <a:gd name="connsiteX7" fmla="*/ 8761412 w 12188825"/>
              <a:gd name="connsiteY7" fmla="*/ 6857960 h 6858000"/>
              <a:gd name="connsiteX8" fmla="*/ 8761412 w 12188825"/>
              <a:gd name="connsiteY8" fmla="*/ 6858000 h 6858000"/>
              <a:gd name="connsiteX9" fmla="*/ 8759825 w 12188825"/>
              <a:gd name="connsiteY9" fmla="*/ 6858000 h 6858000"/>
              <a:gd name="connsiteX10" fmla="*/ 0 w 121888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5" h="6858000">
                <a:moveTo>
                  <a:pt x="0" y="0"/>
                </a:moveTo>
                <a:lnTo>
                  <a:pt x="8759825" y="0"/>
                </a:lnTo>
                <a:lnTo>
                  <a:pt x="8761412" y="0"/>
                </a:lnTo>
                <a:lnTo>
                  <a:pt x="8761412" y="40"/>
                </a:lnTo>
                <a:lnTo>
                  <a:pt x="8936281" y="4462"/>
                </a:lnTo>
                <a:cubicBezTo>
                  <a:pt x="10748061" y="96301"/>
                  <a:pt x="12188825" y="1594397"/>
                  <a:pt x="12188825" y="3429000"/>
                </a:cubicBezTo>
                <a:cubicBezTo>
                  <a:pt x="12188825" y="5263603"/>
                  <a:pt x="10748061" y="6761699"/>
                  <a:pt x="8936281" y="6853538"/>
                </a:cubicBezTo>
                <a:lnTo>
                  <a:pt x="8761412" y="6857960"/>
                </a:lnTo>
                <a:lnTo>
                  <a:pt x="8761412" y="6858000"/>
                </a:lnTo>
                <a:lnTo>
                  <a:pt x="8759825" y="6858000"/>
                </a:lnTo>
                <a:lnTo>
                  <a:pt x="0" y="685800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89CAC83-CB67-27E0-8EA6-F6F6E5ED0A72}"/>
              </a:ext>
            </a:extLst>
          </p:cNvPr>
          <p:cNvSpPr/>
          <p:nvPr userDrawn="1"/>
        </p:nvSpPr>
        <p:spPr>
          <a:xfrm>
            <a:off x="0" y="0"/>
            <a:ext cx="12188825" cy="6858000"/>
          </a:xfrm>
          <a:custGeom>
            <a:avLst/>
            <a:gdLst>
              <a:gd name="connsiteX0" fmla="*/ 0 w 12188825"/>
              <a:gd name="connsiteY0" fmla="*/ 0 h 6858000"/>
              <a:gd name="connsiteX1" fmla="*/ 8759825 w 12188825"/>
              <a:gd name="connsiteY1" fmla="*/ 0 h 6858000"/>
              <a:gd name="connsiteX2" fmla="*/ 8761412 w 12188825"/>
              <a:gd name="connsiteY2" fmla="*/ 0 h 6858000"/>
              <a:gd name="connsiteX3" fmla="*/ 8761412 w 12188825"/>
              <a:gd name="connsiteY3" fmla="*/ 40 h 6858000"/>
              <a:gd name="connsiteX4" fmla="*/ 8936281 w 12188825"/>
              <a:gd name="connsiteY4" fmla="*/ 4462 h 6858000"/>
              <a:gd name="connsiteX5" fmla="*/ 12188825 w 12188825"/>
              <a:gd name="connsiteY5" fmla="*/ 3429000 h 6858000"/>
              <a:gd name="connsiteX6" fmla="*/ 8936281 w 12188825"/>
              <a:gd name="connsiteY6" fmla="*/ 6853538 h 6858000"/>
              <a:gd name="connsiteX7" fmla="*/ 8761412 w 12188825"/>
              <a:gd name="connsiteY7" fmla="*/ 6857960 h 6858000"/>
              <a:gd name="connsiteX8" fmla="*/ 8761412 w 12188825"/>
              <a:gd name="connsiteY8" fmla="*/ 6858000 h 6858000"/>
              <a:gd name="connsiteX9" fmla="*/ 8759825 w 12188825"/>
              <a:gd name="connsiteY9" fmla="*/ 6858000 h 6858000"/>
              <a:gd name="connsiteX10" fmla="*/ 0 w 121888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5" h="6858000">
                <a:moveTo>
                  <a:pt x="0" y="0"/>
                </a:moveTo>
                <a:lnTo>
                  <a:pt x="8759825" y="0"/>
                </a:lnTo>
                <a:lnTo>
                  <a:pt x="8761412" y="0"/>
                </a:lnTo>
                <a:lnTo>
                  <a:pt x="8761412" y="40"/>
                </a:lnTo>
                <a:lnTo>
                  <a:pt x="8936281" y="4462"/>
                </a:lnTo>
                <a:cubicBezTo>
                  <a:pt x="10748061" y="96301"/>
                  <a:pt x="12188825" y="1594397"/>
                  <a:pt x="12188825" y="3429000"/>
                </a:cubicBezTo>
                <a:cubicBezTo>
                  <a:pt x="12188825" y="5263603"/>
                  <a:pt x="10748061" y="6761699"/>
                  <a:pt x="8936281" y="6853538"/>
                </a:cubicBezTo>
                <a:lnTo>
                  <a:pt x="8761412" y="6857960"/>
                </a:lnTo>
                <a:lnTo>
                  <a:pt x="8761412" y="6858000"/>
                </a:lnTo>
                <a:lnTo>
                  <a:pt x="8759825" y="6858000"/>
                </a:lnTo>
                <a:lnTo>
                  <a:pt x="0" y="685800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C09B5987-80DF-3755-E667-EE2DB6CBE948}"/>
              </a:ext>
            </a:extLst>
          </p:cNvPr>
          <p:cNvSpPr/>
          <p:nvPr userDrawn="1"/>
        </p:nvSpPr>
        <p:spPr>
          <a:xfrm>
            <a:off x="3492"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2203C55-C315-E7C9-EED2-083974459E49}"/>
              </a:ext>
            </a:extLst>
          </p:cNvPr>
          <p:cNvSpPr/>
          <p:nvPr userDrawn="1"/>
        </p:nvSpPr>
        <p:spPr>
          <a:xfrm>
            <a:off x="10534141" y="5212080"/>
            <a:ext cx="1645920" cy="164592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2A737DF-4AE3-6F7F-1733-661D65713695}"/>
              </a:ext>
            </a:extLst>
          </p:cNvPr>
          <p:cNvSpPr/>
          <p:nvPr userDrawn="1"/>
        </p:nvSpPr>
        <p:spPr>
          <a:xfrm>
            <a:off x="10542905" y="0"/>
            <a:ext cx="1645920" cy="164592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A0A398A-1AC9-796E-82A1-0C222945767B}"/>
              </a:ext>
            </a:extLst>
          </p:cNvPr>
          <p:cNvCxnSpPr>
            <a:cxnSpLocks/>
          </p:cNvCxnSpPr>
          <p:nvPr userDrawn="1"/>
        </p:nvCxnSpPr>
        <p:spPr>
          <a:xfrm>
            <a:off x="4189412" y="0"/>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
    <p:bg bwMode="auto">
      <p:bgPr>
        <a:solidFill>
          <a:schemeClr val="bg1"/>
        </a:solidFill>
        <a:effectLst/>
      </p:bgPr>
    </p:bg>
    <p:spTree>
      <p:nvGrpSpPr>
        <p:cNvPr id="1" name=""/>
        <p:cNvGrpSpPr/>
        <p:nvPr/>
      </p:nvGrpSpPr>
      <p:grpSpPr>
        <a:xfrm>
          <a:off x="0" y="0"/>
          <a:ext cx="0" cy="0"/>
          <a:chOff x="0" y="0"/>
          <a:chExt cx="0" cy="0"/>
        </a:xfrm>
      </p:grpSpPr>
      <p:pic>
        <p:nvPicPr>
          <p:cNvPr id="4" name="Picture 3" descr="A blue and pink sky&#10;&#10;Description automatically generated">
            <a:extLst>
              <a:ext uri="{FF2B5EF4-FFF2-40B4-BE49-F238E27FC236}">
                <a16:creationId xmlns:a16="http://schemas.microsoft.com/office/drawing/2014/main" id="{8802D68A-113C-2517-2CD9-13E53689A0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3" name="Rectangle 2">
            <a:extLst>
              <a:ext uri="{FF2B5EF4-FFF2-40B4-BE49-F238E27FC236}">
                <a16:creationId xmlns:a16="http://schemas.microsoft.com/office/drawing/2014/main" id="{7BE1447D-A85A-1FDD-A4EB-285B03340F5A}"/>
              </a:ext>
            </a:extLst>
          </p:cNvPr>
          <p:cNvSpPr/>
          <p:nvPr userDrawn="1"/>
        </p:nvSpPr>
        <p:spPr>
          <a:xfrm>
            <a:off x="0" y="0"/>
            <a:ext cx="12216032"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BDE2C4A-51E4-22E5-34FC-145385897F9C}"/>
              </a:ext>
            </a:extLst>
          </p:cNvPr>
          <p:cNvSpPr/>
          <p:nvPr userDrawn="1"/>
        </p:nvSpPr>
        <p:spPr>
          <a:xfrm rot="10800000">
            <a:off x="379412"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9FF5511-C846-7753-89F4-336271EB5ACE}"/>
              </a:ext>
            </a:extLst>
          </p:cNvPr>
          <p:cNvSpPr/>
          <p:nvPr userDrawn="1"/>
        </p:nvSpPr>
        <p:spPr>
          <a:xfrm rot="10800000">
            <a:off x="11580811"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322F574C-CEE3-35B3-8823-3789F16B121E}"/>
              </a:ext>
            </a:extLst>
          </p:cNvPr>
          <p:cNvSpPr/>
          <p:nvPr userDrawn="1"/>
        </p:nvSpPr>
        <p:spPr>
          <a:xfrm>
            <a:off x="-77788" y="1413688"/>
            <a:ext cx="1371598" cy="4030625"/>
          </a:xfrm>
          <a:custGeom>
            <a:avLst/>
            <a:gdLst>
              <a:gd name="connsiteX0" fmla="*/ 0 w 1371598"/>
              <a:gd name="connsiteY0" fmla="*/ 0 h 4030625"/>
              <a:gd name="connsiteX1" fmla="*/ 85935 w 1371598"/>
              <a:gd name="connsiteY1" fmla="*/ 28331 h 4030625"/>
              <a:gd name="connsiteX2" fmla="*/ 1371598 w 1371598"/>
              <a:gd name="connsiteY2" fmla="*/ 2015312 h 4030625"/>
              <a:gd name="connsiteX3" fmla="*/ 85935 w 1371598"/>
              <a:gd name="connsiteY3" fmla="*/ 4002293 h 4030625"/>
              <a:gd name="connsiteX4" fmla="*/ 0 w 1371598"/>
              <a:gd name="connsiteY4" fmla="*/ 4030625 h 40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8" h="4030625">
                <a:moveTo>
                  <a:pt x="0" y="0"/>
                </a:moveTo>
                <a:lnTo>
                  <a:pt x="85935" y="28331"/>
                </a:lnTo>
                <a:cubicBezTo>
                  <a:pt x="835174" y="318870"/>
                  <a:pt x="1371598" y="1098797"/>
                  <a:pt x="1371598" y="2015312"/>
                </a:cubicBezTo>
                <a:cubicBezTo>
                  <a:pt x="1371598" y="2931828"/>
                  <a:pt x="835174" y="3711754"/>
                  <a:pt x="85935" y="4002293"/>
                </a:cubicBezTo>
                <a:lnTo>
                  <a:pt x="0" y="4030625"/>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Freeform: Shape 9">
            <a:extLst>
              <a:ext uri="{FF2B5EF4-FFF2-40B4-BE49-F238E27FC236}">
                <a16:creationId xmlns:a16="http://schemas.microsoft.com/office/drawing/2014/main" id="{A785D198-1D22-86F8-E96A-097BBAAC1A7A}"/>
              </a:ext>
            </a:extLst>
          </p:cNvPr>
          <p:cNvSpPr/>
          <p:nvPr userDrawn="1"/>
        </p:nvSpPr>
        <p:spPr>
          <a:xfrm rot="10800000">
            <a:off x="10895015" y="1413688"/>
            <a:ext cx="1371598" cy="4030625"/>
          </a:xfrm>
          <a:custGeom>
            <a:avLst/>
            <a:gdLst>
              <a:gd name="connsiteX0" fmla="*/ 0 w 1371598"/>
              <a:gd name="connsiteY0" fmla="*/ 0 h 4030625"/>
              <a:gd name="connsiteX1" fmla="*/ 85935 w 1371598"/>
              <a:gd name="connsiteY1" fmla="*/ 28331 h 4030625"/>
              <a:gd name="connsiteX2" fmla="*/ 1371598 w 1371598"/>
              <a:gd name="connsiteY2" fmla="*/ 2015312 h 4030625"/>
              <a:gd name="connsiteX3" fmla="*/ 85935 w 1371598"/>
              <a:gd name="connsiteY3" fmla="*/ 4002293 h 4030625"/>
              <a:gd name="connsiteX4" fmla="*/ 0 w 1371598"/>
              <a:gd name="connsiteY4" fmla="*/ 4030625 h 40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8" h="4030625">
                <a:moveTo>
                  <a:pt x="0" y="0"/>
                </a:moveTo>
                <a:lnTo>
                  <a:pt x="85935" y="28331"/>
                </a:lnTo>
                <a:cubicBezTo>
                  <a:pt x="835174" y="318870"/>
                  <a:pt x="1371598" y="1098797"/>
                  <a:pt x="1371598" y="2015312"/>
                </a:cubicBezTo>
                <a:cubicBezTo>
                  <a:pt x="1371598" y="2931828"/>
                  <a:pt x="835174" y="3711754"/>
                  <a:pt x="85935" y="4002293"/>
                </a:cubicBezTo>
                <a:lnTo>
                  <a:pt x="0" y="4030625"/>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13" name="Straight Connector 12">
            <a:extLst>
              <a:ext uri="{FF2B5EF4-FFF2-40B4-BE49-F238E27FC236}">
                <a16:creationId xmlns:a16="http://schemas.microsoft.com/office/drawing/2014/main" id="{CC2E6B60-AE17-8497-E916-51A823F19065}"/>
              </a:ext>
            </a:extLst>
          </p:cNvPr>
          <p:cNvCxnSpPr>
            <a:cxnSpLocks/>
          </p:cNvCxnSpPr>
          <p:nvPr userDrawn="1"/>
        </p:nvCxnSpPr>
        <p:spPr>
          <a:xfrm flipH="1">
            <a:off x="0" y="3429000"/>
            <a:ext cx="12938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7D34B1-6239-4039-3823-A32D4693CAE2}"/>
              </a:ext>
            </a:extLst>
          </p:cNvPr>
          <p:cNvCxnSpPr>
            <a:cxnSpLocks/>
          </p:cNvCxnSpPr>
          <p:nvPr userDrawn="1"/>
        </p:nvCxnSpPr>
        <p:spPr>
          <a:xfrm flipH="1">
            <a:off x="10895015" y="3429000"/>
            <a:ext cx="12938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CF4492CE-9DFD-B642-74A0-499E933F80A5}"/>
              </a:ext>
            </a:extLst>
          </p:cNvPr>
          <p:cNvSpPr/>
          <p:nvPr userDrawn="1"/>
        </p:nvSpPr>
        <p:spPr>
          <a:xfrm>
            <a:off x="1307414" y="-76200"/>
            <a:ext cx="9573996" cy="6992620"/>
          </a:xfrm>
          <a:custGeom>
            <a:avLst/>
            <a:gdLst>
              <a:gd name="connsiteX0" fmla="*/ 1528240 w 9573996"/>
              <a:gd name="connsiteY0" fmla="*/ 0 h 6992620"/>
              <a:gd name="connsiteX1" fmla="*/ 8045757 w 9573996"/>
              <a:gd name="connsiteY1" fmla="*/ 0 h 6992620"/>
              <a:gd name="connsiteX2" fmla="*/ 8171917 w 9573996"/>
              <a:gd name="connsiteY2" fmla="*/ 120282 h 6992620"/>
              <a:gd name="connsiteX3" fmla="*/ 9573996 w 9573996"/>
              <a:gd name="connsiteY3" fmla="*/ 3505201 h 6992620"/>
              <a:gd name="connsiteX4" fmla="*/ 8171917 w 9573996"/>
              <a:gd name="connsiteY4" fmla="*/ 6890120 h 6992620"/>
              <a:gd name="connsiteX5" fmla="*/ 8064408 w 9573996"/>
              <a:gd name="connsiteY5" fmla="*/ 6992620 h 6992620"/>
              <a:gd name="connsiteX6" fmla="*/ 1509589 w 9573996"/>
              <a:gd name="connsiteY6" fmla="*/ 6992620 h 6992620"/>
              <a:gd name="connsiteX7" fmla="*/ 1402080 w 9573996"/>
              <a:gd name="connsiteY7" fmla="*/ 6890120 h 6992620"/>
              <a:gd name="connsiteX8" fmla="*/ 0 w 9573996"/>
              <a:gd name="connsiteY8" fmla="*/ 3505201 h 6992620"/>
              <a:gd name="connsiteX9" fmla="*/ 1402080 w 9573996"/>
              <a:gd name="connsiteY9" fmla="*/ 120282 h 699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3996" h="6992620">
                <a:moveTo>
                  <a:pt x="1528240" y="0"/>
                </a:moveTo>
                <a:lnTo>
                  <a:pt x="8045757" y="0"/>
                </a:lnTo>
                <a:lnTo>
                  <a:pt x="8171917" y="120282"/>
                </a:lnTo>
                <a:cubicBezTo>
                  <a:pt x="9038193" y="986559"/>
                  <a:pt x="9573996" y="2183308"/>
                  <a:pt x="9573996" y="3505201"/>
                </a:cubicBezTo>
                <a:cubicBezTo>
                  <a:pt x="9573996" y="4827094"/>
                  <a:pt x="9038193" y="6023844"/>
                  <a:pt x="8171917" y="6890120"/>
                </a:cubicBezTo>
                <a:lnTo>
                  <a:pt x="8064408" y="6992620"/>
                </a:lnTo>
                <a:lnTo>
                  <a:pt x="1509589" y="6992620"/>
                </a:lnTo>
                <a:lnTo>
                  <a:pt x="1402080" y="6890120"/>
                </a:lnTo>
                <a:cubicBezTo>
                  <a:pt x="535803" y="6023844"/>
                  <a:pt x="0" y="4827094"/>
                  <a:pt x="0" y="3505201"/>
                </a:cubicBezTo>
                <a:cubicBezTo>
                  <a:pt x="0" y="2183308"/>
                  <a:pt x="535803" y="986559"/>
                  <a:pt x="1402080" y="120282"/>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itle 1">
            <a:extLst>
              <a:ext uri="{FF2B5EF4-FFF2-40B4-BE49-F238E27FC236}">
                <a16:creationId xmlns:a16="http://schemas.microsoft.com/office/drawing/2014/main" id="{8AB6F497-1C9D-E66E-161A-8332537B3EAA}"/>
              </a:ext>
            </a:extLst>
          </p:cNvPr>
          <p:cNvSpPr>
            <a:spLocks noGrp="1"/>
          </p:cNvSpPr>
          <p:nvPr>
            <p:ph type="title"/>
          </p:nvPr>
        </p:nvSpPr>
        <p:spPr>
          <a:xfrm>
            <a:off x="2219155" y="533400"/>
            <a:ext cx="7750516" cy="2209801"/>
          </a:xfrm>
        </p:spPr>
        <p:txBody>
          <a:bodyPr lIns="0" anchor="ctr">
            <a:normAutofit/>
          </a:bodyPr>
          <a:lstStyle>
            <a:lvl1pPr algn="ctr">
              <a:defRPr sz="5400"/>
            </a:lvl1pPr>
          </a:lstStyle>
          <a:p>
            <a:r>
              <a:rPr lang="en-US" dirty="0"/>
              <a:t>Click to edit Master title style</a:t>
            </a:r>
            <a:endParaRPr dirty="0"/>
          </a:p>
        </p:txBody>
      </p:sp>
      <p:sp>
        <p:nvSpPr>
          <p:cNvPr id="7" name="Content Placeholder 2">
            <a:extLst>
              <a:ext uri="{FF2B5EF4-FFF2-40B4-BE49-F238E27FC236}">
                <a16:creationId xmlns:a16="http://schemas.microsoft.com/office/drawing/2014/main" id="{704B4570-973D-13F6-0C58-91F9492847CD}"/>
              </a:ext>
            </a:extLst>
          </p:cNvPr>
          <p:cNvSpPr>
            <a:spLocks noGrp="1"/>
          </p:cNvSpPr>
          <p:nvPr>
            <p:ph idx="1"/>
          </p:nvPr>
        </p:nvSpPr>
        <p:spPr>
          <a:xfrm>
            <a:off x="2219154" y="2895600"/>
            <a:ext cx="7750516" cy="3352800"/>
          </a:xfrm>
        </p:spPr>
        <p:txBody>
          <a:bodyPr lIns="0" anchor="t">
            <a:normAutofit/>
          </a:bodyPr>
          <a:lstStyle>
            <a:lvl1pPr marL="0" indent="0" algn="ctr">
              <a:lnSpc>
                <a:spcPct val="125000"/>
              </a:lnSpc>
              <a:buFont typeface="Arial" panose="020B0604020202020204" pitchFamily="34" charset="0"/>
              <a:buNone/>
              <a:defRPr sz="1800"/>
            </a:lvl1pPr>
            <a:lvl2pPr marL="426645" indent="0" algn="ctr">
              <a:lnSpc>
                <a:spcPct val="125000"/>
              </a:lnSpc>
              <a:buFont typeface="Arial" panose="020B0604020202020204" pitchFamily="34" charset="0"/>
              <a:buNone/>
              <a:defRPr sz="1600"/>
            </a:lvl2pPr>
            <a:lvl3pPr marL="853290" indent="0" algn="ctr">
              <a:lnSpc>
                <a:spcPct val="125000"/>
              </a:lnSpc>
              <a:buFont typeface="Arial" panose="020B0604020202020204" pitchFamily="34" charset="0"/>
              <a:buNone/>
              <a:defRPr sz="1400"/>
            </a:lvl3pPr>
            <a:lvl4pPr marL="1279936" indent="0" algn="ctr">
              <a:lnSpc>
                <a:spcPct val="125000"/>
              </a:lnSpc>
              <a:buFont typeface="Arial" panose="020B0604020202020204" pitchFamily="34" charset="0"/>
              <a:buNone/>
              <a:defRPr sz="1400"/>
            </a:lvl4pPr>
            <a:lvl5pPr marL="1706581" indent="0" algn="ctr">
              <a:lnSpc>
                <a:spcPct val="125000"/>
              </a:lnSpc>
              <a:buFont typeface="Arial" panose="020B0604020202020204" pitchFamily="34" charset="0"/>
              <a:buNone/>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Date Placeholder 13">
            <a:extLst>
              <a:ext uri="{FF2B5EF4-FFF2-40B4-BE49-F238E27FC236}">
                <a16:creationId xmlns:a16="http://schemas.microsoft.com/office/drawing/2014/main" id="{58D04D42-191E-2227-2B1B-E13894328348}"/>
              </a:ext>
            </a:extLst>
          </p:cNvPr>
          <p:cNvSpPr>
            <a:spLocks noGrp="1"/>
          </p:cNvSpPr>
          <p:nvPr>
            <p:ph type="dt" sz="half" idx="10"/>
          </p:nvPr>
        </p:nvSpPr>
        <p:spPr>
          <a:xfrm>
            <a:off x="1117309" y="6400801"/>
            <a:ext cx="1828800" cy="320675"/>
          </a:xfrm>
        </p:spPr>
        <p:txBody>
          <a:bodyPr/>
          <a:lstStyle/>
          <a:p>
            <a:r>
              <a:rPr lang="en-US"/>
              <a:t>20XX</a:t>
            </a:r>
            <a:endParaRPr lang="en-US" dirty="0"/>
          </a:p>
        </p:txBody>
      </p:sp>
      <p:sp>
        <p:nvSpPr>
          <p:cNvPr id="15" name="Footer Placeholder 14">
            <a:extLst>
              <a:ext uri="{FF2B5EF4-FFF2-40B4-BE49-F238E27FC236}">
                <a16:creationId xmlns:a16="http://schemas.microsoft.com/office/drawing/2014/main" id="{72B7CDE2-D55F-1AD0-2F10-D98D71BC2485}"/>
              </a:ext>
            </a:extLst>
          </p:cNvPr>
          <p:cNvSpPr>
            <a:spLocks noGrp="1"/>
          </p:cNvSpPr>
          <p:nvPr>
            <p:ph type="ftr" sz="quarter" idx="11"/>
          </p:nvPr>
        </p:nvSpPr>
        <p:spPr>
          <a:xfrm>
            <a:off x="2986262" y="6400801"/>
            <a:ext cx="6216301" cy="320675"/>
          </a:xfrm>
        </p:spPr>
        <p:txBody>
          <a:bodyPr/>
          <a:lstStyle/>
          <a:p>
            <a:endParaRPr lang="en-US" dirty="0"/>
          </a:p>
        </p:txBody>
      </p:sp>
      <p:sp>
        <p:nvSpPr>
          <p:cNvPr id="16" name="Slide Number Placeholder 15">
            <a:extLst>
              <a:ext uri="{FF2B5EF4-FFF2-40B4-BE49-F238E27FC236}">
                <a16:creationId xmlns:a16="http://schemas.microsoft.com/office/drawing/2014/main" id="{7A77FEDA-BC46-FD22-190F-8841E18D6A80}"/>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0322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Subtitle">
    <p:bg bwMode="auto">
      <p:bgPr>
        <a:solidFill>
          <a:schemeClr val="bg1"/>
        </a:solidFill>
        <a:effectLst/>
      </p:bgPr>
    </p:bg>
    <p:spTree>
      <p:nvGrpSpPr>
        <p:cNvPr id="1" name=""/>
        <p:cNvGrpSpPr/>
        <p:nvPr/>
      </p:nvGrpSpPr>
      <p:grpSpPr>
        <a:xfrm>
          <a:off x="0" y="0"/>
          <a:ext cx="0" cy="0"/>
          <a:chOff x="0" y="0"/>
          <a:chExt cx="0" cy="0"/>
        </a:xfrm>
      </p:grpSpPr>
      <p:pic>
        <p:nvPicPr>
          <p:cNvPr id="9" name="Picture 8" descr="A blue and pink sky&#10;&#10;Description automatically generated">
            <a:extLst>
              <a:ext uri="{FF2B5EF4-FFF2-40B4-BE49-F238E27FC236}">
                <a16:creationId xmlns:a16="http://schemas.microsoft.com/office/drawing/2014/main" id="{3AEB6B8C-8E8E-75FA-B669-2932DD03E6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5" name="Rectangle 4">
            <a:extLst>
              <a:ext uri="{FF2B5EF4-FFF2-40B4-BE49-F238E27FC236}">
                <a16:creationId xmlns:a16="http://schemas.microsoft.com/office/drawing/2014/main" id="{9944B3B8-8580-71F1-DE35-7B8238C3FD59}"/>
              </a:ext>
            </a:extLst>
          </p:cNvPr>
          <p:cNvSpPr/>
          <p:nvPr userDrawn="1"/>
        </p:nvSpPr>
        <p:spPr>
          <a:xfrm>
            <a:off x="0" y="0"/>
            <a:ext cx="12188821"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BDE2C4A-51E4-22E5-34FC-145385897F9C}"/>
              </a:ext>
            </a:extLst>
          </p:cNvPr>
          <p:cNvSpPr/>
          <p:nvPr userDrawn="1"/>
        </p:nvSpPr>
        <p:spPr>
          <a:xfrm rot="5400000">
            <a:off x="1408905" y="1905795"/>
            <a:ext cx="228600" cy="304641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75807" y="400051"/>
            <a:ext cx="5637210" cy="2914649"/>
          </a:xfrm>
        </p:spPr>
        <p:txBody>
          <a:bodyPr anchor="b">
            <a:normAutofit/>
          </a:bodyPr>
          <a:lstStyle>
            <a:lvl1pPr algn="ctr">
              <a:defRPr sz="6600" b="0" cap="none" baseline="0"/>
            </a:lvl1pPr>
          </a:lstStyle>
          <a:p>
            <a:r>
              <a:rPr lang="en-US" dirty="0"/>
              <a:t>Click to edit Master title style</a:t>
            </a:r>
            <a:endParaRPr dirty="0"/>
          </a:p>
        </p:txBody>
      </p:sp>
      <p:sp>
        <p:nvSpPr>
          <p:cNvPr id="11" name="Freeform: Shape 10">
            <a:extLst>
              <a:ext uri="{FF2B5EF4-FFF2-40B4-BE49-F238E27FC236}">
                <a16:creationId xmlns:a16="http://schemas.microsoft.com/office/drawing/2014/main" id="{37596B62-AE88-2B13-4737-760ED281DF0D}"/>
              </a:ext>
            </a:extLst>
          </p:cNvPr>
          <p:cNvSpPr/>
          <p:nvPr userDrawn="1"/>
        </p:nvSpPr>
        <p:spPr>
          <a:xfrm>
            <a:off x="-77788" y="1320655"/>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4" name="Freeform: Shape 13">
            <a:extLst>
              <a:ext uri="{FF2B5EF4-FFF2-40B4-BE49-F238E27FC236}">
                <a16:creationId xmlns:a16="http://schemas.microsoft.com/office/drawing/2014/main" id="{D5F342F0-65BB-E1BE-652F-9215A70681FA}"/>
              </a:ext>
            </a:extLst>
          </p:cNvPr>
          <p:cNvSpPr/>
          <p:nvPr userDrawn="1"/>
        </p:nvSpPr>
        <p:spPr>
          <a:xfrm rot="10800000">
            <a:off x="9142411" y="1320656"/>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 name="Rectangle 2">
            <a:extLst>
              <a:ext uri="{FF2B5EF4-FFF2-40B4-BE49-F238E27FC236}">
                <a16:creationId xmlns:a16="http://schemas.microsoft.com/office/drawing/2014/main" id="{CC2829EE-FAE8-4936-F0E9-40394A8845E9}"/>
              </a:ext>
            </a:extLst>
          </p:cNvPr>
          <p:cNvSpPr/>
          <p:nvPr userDrawn="1"/>
        </p:nvSpPr>
        <p:spPr>
          <a:xfrm rot="5400000">
            <a:off x="10551316" y="1905795"/>
            <a:ext cx="228600" cy="304641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2AD069C4-A5BC-A62E-380C-731B8A5B4A0C}"/>
              </a:ext>
            </a:extLst>
          </p:cNvPr>
          <p:cNvSpPr>
            <a:spLocks noGrp="1"/>
          </p:cNvSpPr>
          <p:nvPr>
            <p:ph sz="quarter" idx="10"/>
          </p:nvPr>
        </p:nvSpPr>
        <p:spPr>
          <a:xfrm>
            <a:off x="3275807" y="3543300"/>
            <a:ext cx="5637210" cy="2628899"/>
          </a:xfrm>
        </p:spPr>
        <p:txBody>
          <a:bodyPr>
            <a:normAutofit/>
          </a:bodyPr>
          <a:lstStyle>
            <a:lvl1pPr marL="0" indent="0" algn="ctr">
              <a:lnSpc>
                <a:spcPct val="125000"/>
              </a:lnSpc>
              <a:spcBef>
                <a:spcPts val="0"/>
              </a:spcBef>
              <a:buNone/>
              <a:defRPr sz="1800"/>
            </a:lvl1pPr>
            <a:lvl2pPr marL="426645" indent="0" algn="ctr">
              <a:lnSpc>
                <a:spcPct val="125000"/>
              </a:lnSpc>
              <a:spcBef>
                <a:spcPts val="0"/>
              </a:spcBef>
              <a:buNone/>
              <a:defRPr sz="1800"/>
            </a:lvl2pPr>
            <a:lvl3pPr marL="853290" indent="0" algn="ctr">
              <a:lnSpc>
                <a:spcPct val="125000"/>
              </a:lnSpc>
              <a:spcBef>
                <a:spcPts val="0"/>
              </a:spcBef>
              <a:buNone/>
              <a:defRPr sz="1800"/>
            </a:lvl3pPr>
            <a:lvl4pPr marL="1279936" indent="0" algn="ctr">
              <a:lnSpc>
                <a:spcPct val="125000"/>
              </a:lnSpc>
              <a:spcBef>
                <a:spcPts val="0"/>
              </a:spcBef>
              <a:buNone/>
              <a:defRPr sz="1800"/>
            </a:lvl4pPr>
            <a:lvl5pPr marL="1706581" indent="0" algn="ctr">
              <a:lnSpc>
                <a:spcPct val="125000"/>
              </a:lnSpc>
              <a:spcBef>
                <a:spcPts val="0"/>
              </a:spcBef>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28C4363C-0E28-4487-DD8D-4795AFEE365A}"/>
              </a:ext>
            </a:extLst>
          </p:cNvPr>
          <p:cNvGrpSpPr/>
          <p:nvPr userDrawn="1"/>
        </p:nvGrpSpPr>
        <p:grpSpPr>
          <a:xfrm>
            <a:off x="2140743" y="0"/>
            <a:ext cx="7907338" cy="6858000"/>
            <a:chOff x="2149474" y="0"/>
            <a:chExt cx="7907338" cy="6858000"/>
          </a:xfrm>
        </p:grpSpPr>
        <p:cxnSp>
          <p:nvCxnSpPr>
            <p:cNvPr id="7" name="Straight Connector 6">
              <a:extLst>
                <a:ext uri="{FF2B5EF4-FFF2-40B4-BE49-F238E27FC236}">
                  <a16:creationId xmlns:a16="http://schemas.microsoft.com/office/drawing/2014/main" id="{32C5A67C-1FE0-EFD7-3622-A0E271701120}"/>
                </a:ext>
              </a:extLst>
            </p:cNvPr>
            <p:cNvCxnSpPr>
              <a:cxnSpLocks/>
            </p:cNvCxnSpPr>
            <p:nvPr userDrawn="1"/>
          </p:nvCxnSpPr>
          <p:spPr>
            <a:xfrm>
              <a:off x="2149474" y="0"/>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395002-4D2E-B59C-FD8E-2BF0DAF6A714}"/>
                </a:ext>
              </a:extLst>
            </p:cNvPr>
            <p:cNvCxnSpPr>
              <a:cxnSpLocks/>
            </p:cNvCxnSpPr>
            <p:nvPr userDrawn="1"/>
          </p:nvCxnSpPr>
          <p:spPr>
            <a:xfrm>
              <a:off x="10056812" y="0"/>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Freeform: Shape 14">
            <a:extLst>
              <a:ext uri="{FF2B5EF4-FFF2-40B4-BE49-F238E27FC236}">
                <a16:creationId xmlns:a16="http://schemas.microsoft.com/office/drawing/2014/main" id="{D081E485-D397-61BC-2C0F-36FF7D5F70DE}"/>
              </a:ext>
            </a:extLst>
          </p:cNvPr>
          <p:cNvSpPr/>
          <p:nvPr userDrawn="1"/>
        </p:nvSpPr>
        <p:spPr>
          <a:xfrm>
            <a:off x="1307414" y="-76200"/>
            <a:ext cx="9573996" cy="7028180"/>
          </a:xfrm>
          <a:custGeom>
            <a:avLst/>
            <a:gdLst>
              <a:gd name="connsiteX0" fmla="*/ 1528240 w 9573996"/>
              <a:gd name="connsiteY0" fmla="*/ 0 h 7028180"/>
              <a:gd name="connsiteX1" fmla="*/ 8045757 w 9573996"/>
              <a:gd name="connsiteY1" fmla="*/ 0 h 7028180"/>
              <a:gd name="connsiteX2" fmla="*/ 8171917 w 9573996"/>
              <a:gd name="connsiteY2" fmla="*/ 120282 h 7028180"/>
              <a:gd name="connsiteX3" fmla="*/ 9573996 w 9573996"/>
              <a:gd name="connsiteY3" fmla="*/ 3505201 h 7028180"/>
              <a:gd name="connsiteX4" fmla="*/ 8171917 w 9573996"/>
              <a:gd name="connsiteY4" fmla="*/ 6890120 h 7028180"/>
              <a:gd name="connsiteX5" fmla="*/ 8027110 w 9573996"/>
              <a:gd name="connsiteY5" fmla="*/ 7028180 h 7028180"/>
              <a:gd name="connsiteX6" fmla="*/ 1546886 w 9573996"/>
              <a:gd name="connsiteY6" fmla="*/ 7028180 h 7028180"/>
              <a:gd name="connsiteX7" fmla="*/ 1402080 w 9573996"/>
              <a:gd name="connsiteY7" fmla="*/ 6890120 h 7028180"/>
              <a:gd name="connsiteX8" fmla="*/ 0 w 9573996"/>
              <a:gd name="connsiteY8" fmla="*/ 3505201 h 7028180"/>
              <a:gd name="connsiteX9" fmla="*/ 1402080 w 9573996"/>
              <a:gd name="connsiteY9" fmla="*/ 120282 h 70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3996" h="7028180">
                <a:moveTo>
                  <a:pt x="1528240" y="0"/>
                </a:moveTo>
                <a:lnTo>
                  <a:pt x="8045757" y="0"/>
                </a:lnTo>
                <a:lnTo>
                  <a:pt x="8171917" y="120282"/>
                </a:lnTo>
                <a:cubicBezTo>
                  <a:pt x="9038193" y="986559"/>
                  <a:pt x="9573996" y="2183308"/>
                  <a:pt x="9573996" y="3505201"/>
                </a:cubicBezTo>
                <a:cubicBezTo>
                  <a:pt x="9573996" y="4827094"/>
                  <a:pt x="9038193" y="6023844"/>
                  <a:pt x="8171917" y="6890120"/>
                </a:cubicBezTo>
                <a:lnTo>
                  <a:pt x="8027110" y="7028180"/>
                </a:lnTo>
                <a:lnTo>
                  <a:pt x="1546886" y="7028180"/>
                </a:lnTo>
                <a:lnTo>
                  <a:pt x="1402080" y="6890120"/>
                </a:lnTo>
                <a:cubicBezTo>
                  <a:pt x="535803" y="6023844"/>
                  <a:pt x="0" y="4827094"/>
                  <a:pt x="0" y="3505201"/>
                </a:cubicBezTo>
                <a:cubicBezTo>
                  <a:pt x="0" y="2183308"/>
                  <a:pt x="535803" y="986559"/>
                  <a:pt x="1402080" y="120282"/>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Date Placeholder 15">
            <a:extLst>
              <a:ext uri="{FF2B5EF4-FFF2-40B4-BE49-F238E27FC236}">
                <a16:creationId xmlns:a16="http://schemas.microsoft.com/office/drawing/2014/main" id="{F90ACEC0-6BFA-2DA0-ED08-79C4EC859EB3}"/>
              </a:ext>
            </a:extLst>
          </p:cNvPr>
          <p:cNvSpPr>
            <a:spLocks noGrp="1"/>
          </p:cNvSpPr>
          <p:nvPr>
            <p:ph type="dt" sz="half" idx="11"/>
          </p:nvPr>
        </p:nvSpPr>
        <p:spPr>
          <a:xfrm>
            <a:off x="1117309" y="6400801"/>
            <a:ext cx="1828800" cy="320675"/>
          </a:xfrm>
        </p:spPr>
        <p:txBody>
          <a:bodyPr/>
          <a:lstStyle/>
          <a:p>
            <a:r>
              <a:rPr lang="en-US"/>
              <a:t>20XX</a:t>
            </a:r>
            <a:endParaRPr lang="en-US" dirty="0"/>
          </a:p>
        </p:txBody>
      </p:sp>
      <p:sp>
        <p:nvSpPr>
          <p:cNvPr id="17" name="Footer Placeholder 16">
            <a:extLst>
              <a:ext uri="{FF2B5EF4-FFF2-40B4-BE49-F238E27FC236}">
                <a16:creationId xmlns:a16="http://schemas.microsoft.com/office/drawing/2014/main" id="{47ABA4AB-6D23-2D78-B42D-A7E807240A37}"/>
              </a:ext>
            </a:extLst>
          </p:cNvPr>
          <p:cNvSpPr>
            <a:spLocks noGrp="1"/>
          </p:cNvSpPr>
          <p:nvPr>
            <p:ph type="ftr" sz="quarter" idx="12"/>
          </p:nvPr>
        </p:nvSpPr>
        <p:spPr>
          <a:xfrm>
            <a:off x="2986262" y="6400801"/>
            <a:ext cx="6216301" cy="320675"/>
          </a:xfrm>
        </p:spPr>
        <p:txBody>
          <a:bodyPr/>
          <a:lstStyle/>
          <a:p>
            <a:endParaRPr lang="en-US" dirty="0"/>
          </a:p>
        </p:txBody>
      </p:sp>
      <p:sp>
        <p:nvSpPr>
          <p:cNvPr id="18" name="Slide Number Placeholder 17">
            <a:extLst>
              <a:ext uri="{FF2B5EF4-FFF2-40B4-BE49-F238E27FC236}">
                <a16:creationId xmlns:a16="http://schemas.microsoft.com/office/drawing/2014/main" id="{748AFBD6-B449-C601-9AB8-58707B05A1E6}"/>
              </a:ext>
            </a:extLst>
          </p:cNvPr>
          <p:cNvSpPr>
            <a:spLocks noGrp="1"/>
          </p:cNvSpPr>
          <p:nvPr>
            <p:ph type="sldNum" sz="quarter" idx="13"/>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0336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12" name="Picture 11" descr="A white and pink gradient&#10;&#10;Description automatically generated">
            <a:extLst>
              <a:ext uri="{FF2B5EF4-FFF2-40B4-BE49-F238E27FC236}">
                <a16:creationId xmlns:a16="http://schemas.microsoft.com/office/drawing/2014/main" id="{AFD3AE5C-5EE6-128A-599C-F64250BE3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10" name="Rectangle 9">
            <a:extLst>
              <a:ext uri="{FF2B5EF4-FFF2-40B4-BE49-F238E27FC236}">
                <a16:creationId xmlns:a16="http://schemas.microsoft.com/office/drawing/2014/main" id="{84A3112D-1CC4-8A63-2EF0-72CADC5F5182}"/>
              </a:ext>
            </a:extLst>
          </p:cNvPr>
          <p:cNvSpPr/>
          <p:nvPr userDrawn="1"/>
        </p:nvSpPr>
        <p:spPr>
          <a:xfrm>
            <a:off x="0" y="0"/>
            <a:ext cx="12216032"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FCADB272-55CB-FE7D-174B-0351CF0417E9}"/>
              </a:ext>
            </a:extLst>
          </p:cNvPr>
          <p:cNvSpPr>
            <a:spLocks noGrp="1"/>
          </p:cNvSpPr>
          <p:nvPr>
            <p:ph type="title"/>
          </p:nvPr>
        </p:nvSpPr>
        <p:spPr>
          <a:xfrm>
            <a:off x="1522418" y="990600"/>
            <a:ext cx="4343392" cy="4715764"/>
          </a:xfrm>
        </p:spPr>
        <p:txBody>
          <a:bodyPr anchor="ctr">
            <a:normAutofit/>
          </a:bodyPr>
          <a:lstStyle>
            <a:lvl1pPr algn="ctr">
              <a:defRPr sz="5400"/>
            </a:lvl1pPr>
          </a:lstStyle>
          <a:p>
            <a:r>
              <a:rPr lang="en-US" dirty="0"/>
              <a:t>Click to edit Master title style</a:t>
            </a:r>
            <a:endParaRPr dirty="0"/>
          </a:p>
        </p:txBody>
      </p:sp>
      <p:sp>
        <p:nvSpPr>
          <p:cNvPr id="2" name="Content Placeholder 5">
            <a:extLst>
              <a:ext uri="{FF2B5EF4-FFF2-40B4-BE49-F238E27FC236}">
                <a16:creationId xmlns:a16="http://schemas.microsoft.com/office/drawing/2014/main" id="{AF5B2CBB-3979-2A22-F797-B64A715A44BB}"/>
              </a:ext>
            </a:extLst>
          </p:cNvPr>
          <p:cNvSpPr>
            <a:spLocks noGrp="1"/>
          </p:cNvSpPr>
          <p:nvPr>
            <p:ph sz="quarter" idx="13"/>
          </p:nvPr>
        </p:nvSpPr>
        <p:spPr>
          <a:xfrm>
            <a:off x="6161756" y="990600"/>
            <a:ext cx="3962387" cy="4715764"/>
          </a:xfrm>
        </p:spPr>
        <p:txBody>
          <a:bodyPr anchor="ctr">
            <a:normAutofit/>
          </a:bodyPr>
          <a:lstStyle>
            <a:lvl1pPr marL="285750" indent="-285750">
              <a:lnSpc>
                <a:spcPct val="125000"/>
              </a:lnSpc>
              <a:buFont typeface="Arial" panose="020B0604020202020204" pitchFamily="34" charset="0"/>
              <a:buChar char="•"/>
              <a:defRPr sz="1800"/>
            </a:lvl1pPr>
            <a:lvl2pPr marL="712395" indent="-285750">
              <a:lnSpc>
                <a:spcPct val="125000"/>
              </a:lnSpc>
              <a:buFont typeface="Arial" panose="020B0604020202020204" pitchFamily="34" charset="0"/>
              <a:buChar char="•"/>
              <a:defRPr sz="1800"/>
            </a:lvl2pPr>
            <a:lvl3pPr marL="1139040" indent="-285750">
              <a:lnSpc>
                <a:spcPct val="125000"/>
              </a:lnSpc>
              <a:buFont typeface="Arial" panose="020B0604020202020204" pitchFamily="34" charset="0"/>
              <a:buChar char="•"/>
              <a:defRPr sz="1800"/>
            </a:lvl3pPr>
            <a:lvl4pPr marL="1565686" indent="-285750">
              <a:lnSpc>
                <a:spcPct val="125000"/>
              </a:lnSpc>
              <a:buFont typeface="Arial" panose="020B0604020202020204" pitchFamily="34" charset="0"/>
              <a:buChar char="•"/>
              <a:defRPr sz="1800"/>
            </a:lvl4pPr>
            <a:lvl5pPr marL="1992331" indent="-285750">
              <a:lnSpc>
                <a:spcPct val="125000"/>
              </a:lnSpc>
              <a:buFont typeface="Arial" panose="020B0604020202020204" pitchFamily="34" charset="0"/>
              <a:buChar char="•"/>
              <a:defRPr sz="1800"/>
            </a:lvl5pPr>
            <a:lvl6pPr marL="2011328">
              <a:defRPr sz="1800"/>
            </a:lvl6pPr>
            <a:lvl7pPr marL="2011328">
              <a:defRPr sz="1800"/>
            </a:lvl7pPr>
            <a:lvl8pPr marL="2011328">
              <a:defRPr sz="1800"/>
            </a:lvl8pPr>
            <a:lvl9pPr marL="201132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r>
              <a:rPr lang="en-US"/>
              <a:t>20XX</a:t>
            </a:r>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t>‹#›</a:t>
            </a:fld>
            <a:endParaRPr dirty="0"/>
          </a:p>
        </p:txBody>
      </p:sp>
      <p:cxnSp>
        <p:nvCxnSpPr>
          <p:cNvPr id="3" name="Straight Connector 2">
            <a:extLst>
              <a:ext uri="{FF2B5EF4-FFF2-40B4-BE49-F238E27FC236}">
                <a16:creationId xmlns:a16="http://schemas.microsoft.com/office/drawing/2014/main" id="{52AE610D-4CF6-FA56-B72E-DB9027EB9A95}"/>
              </a:ext>
            </a:extLst>
          </p:cNvPr>
          <p:cNvCxnSpPr>
            <a:cxnSpLocks/>
          </p:cNvCxnSpPr>
          <p:nvPr userDrawn="1"/>
        </p:nvCxnSpPr>
        <p:spPr>
          <a:xfrm>
            <a:off x="1141412" y="0"/>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57A26EB3-62BA-B7F9-D731-A7BACBB53EB5}"/>
              </a:ext>
            </a:extLst>
          </p:cNvPr>
          <p:cNvSpPr/>
          <p:nvPr userDrawn="1"/>
        </p:nvSpPr>
        <p:spPr>
          <a:xfrm>
            <a:off x="-1588" y="457200"/>
            <a:ext cx="11648687" cy="5943600"/>
          </a:xfrm>
          <a:custGeom>
            <a:avLst/>
            <a:gdLst>
              <a:gd name="connsiteX0" fmla="*/ 0 w 12188825"/>
              <a:gd name="connsiteY0" fmla="*/ 0 h 6858000"/>
              <a:gd name="connsiteX1" fmla="*/ 8759825 w 12188825"/>
              <a:gd name="connsiteY1" fmla="*/ 0 h 6858000"/>
              <a:gd name="connsiteX2" fmla="*/ 8761412 w 12188825"/>
              <a:gd name="connsiteY2" fmla="*/ 0 h 6858000"/>
              <a:gd name="connsiteX3" fmla="*/ 8761412 w 12188825"/>
              <a:gd name="connsiteY3" fmla="*/ 40 h 6858000"/>
              <a:gd name="connsiteX4" fmla="*/ 8936281 w 12188825"/>
              <a:gd name="connsiteY4" fmla="*/ 4462 h 6858000"/>
              <a:gd name="connsiteX5" fmla="*/ 12188825 w 12188825"/>
              <a:gd name="connsiteY5" fmla="*/ 3429000 h 6858000"/>
              <a:gd name="connsiteX6" fmla="*/ 8936281 w 12188825"/>
              <a:gd name="connsiteY6" fmla="*/ 6853538 h 6858000"/>
              <a:gd name="connsiteX7" fmla="*/ 8761412 w 12188825"/>
              <a:gd name="connsiteY7" fmla="*/ 6857960 h 6858000"/>
              <a:gd name="connsiteX8" fmla="*/ 8761412 w 12188825"/>
              <a:gd name="connsiteY8" fmla="*/ 6858000 h 6858000"/>
              <a:gd name="connsiteX9" fmla="*/ 8759825 w 12188825"/>
              <a:gd name="connsiteY9" fmla="*/ 6858000 h 6858000"/>
              <a:gd name="connsiteX10" fmla="*/ 0 w 121888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5" h="6858000">
                <a:moveTo>
                  <a:pt x="0" y="0"/>
                </a:moveTo>
                <a:lnTo>
                  <a:pt x="8759825" y="0"/>
                </a:lnTo>
                <a:lnTo>
                  <a:pt x="8761412" y="0"/>
                </a:lnTo>
                <a:lnTo>
                  <a:pt x="8761412" y="40"/>
                </a:lnTo>
                <a:lnTo>
                  <a:pt x="8936281" y="4462"/>
                </a:lnTo>
                <a:cubicBezTo>
                  <a:pt x="10748061" y="96301"/>
                  <a:pt x="12188825" y="1594397"/>
                  <a:pt x="12188825" y="3429000"/>
                </a:cubicBezTo>
                <a:cubicBezTo>
                  <a:pt x="12188825" y="5263603"/>
                  <a:pt x="10748061" y="6761699"/>
                  <a:pt x="8936281" y="6853538"/>
                </a:cubicBezTo>
                <a:lnTo>
                  <a:pt x="8761412" y="6857960"/>
                </a:lnTo>
                <a:lnTo>
                  <a:pt x="8761412" y="6858000"/>
                </a:lnTo>
                <a:lnTo>
                  <a:pt x="8759825" y="6858000"/>
                </a:lnTo>
                <a:lnTo>
                  <a:pt x="0" y="685800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8A5A68F0-4988-52DC-8A0D-E776BFE86A27}"/>
              </a:ext>
            </a:extLst>
          </p:cNvPr>
          <p:cNvSpPr/>
          <p:nvPr userDrawn="1"/>
        </p:nvSpPr>
        <p:spPr>
          <a:xfrm>
            <a:off x="0" y="0"/>
            <a:ext cx="12188825" cy="6858000"/>
          </a:xfrm>
          <a:custGeom>
            <a:avLst/>
            <a:gdLst>
              <a:gd name="connsiteX0" fmla="*/ 0 w 12188825"/>
              <a:gd name="connsiteY0" fmla="*/ 0 h 6858000"/>
              <a:gd name="connsiteX1" fmla="*/ 8759825 w 12188825"/>
              <a:gd name="connsiteY1" fmla="*/ 0 h 6858000"/>
              <a:gd name="connsiteX2" fmla="*/ 8761412 w 12188825"/>
              <a:gd name="connsiteY2" fmla="*/ 0 h 6858000"/>
              <a:gd name="connsiteX3" fmla="*/ 8761412 w 12188825"/>
              <a:gd name="connsiteY3" fmla="*/ 40 h 6858000"/>
              <a:gd name="connsiteX4" fmla="*/ 8936281 w 12188825"/>
              <a:gd name="connsiteY4" fmla="*/ 4462 h 6858000"/>
              <a:gd name="connsiteX5" fmla="*/ 12188825 w 12188825"/>
              <a:gd name="connsiteY5" fmla="*/ 3429000 h 6858000"/>
              <a:gd name="connsiteX6" fmla="*/ 8936281 w 12188825"/>
              <a:gd name="connsiteY6" fmla="*/ 6853538 h 6858000"/>
              <a:gd name="connsiteX7" fmla="*/ 8761412 w 12188825"/>
              <a:gd name="connsiteY7" fmla="*/ 6857960 h 6858000"/>
              <a:gd name="connsiteX8" fmla="*/ 8761412 w 12188825"/>
              <a:gd name="connsiteY8" fmla="*/ 6858000 h 6858000"/>
              <a:gd name="connsiteX9" fmla="*/ 8759825 w 12188825"/>
              <a:gd name="connsiteY9" fmla="*/ 6858000 h 6858000"/>
              <a:gd name="connsiteX10" fmla="*/ 0 w 121888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5" h="6858000">
                <a:moveTo>
                  <a:pt x="0" y="0"/>
                </a:moveTo>
                <a:lnTo>
                  <a:pt x="8759825" y="0"/>
                </a:lnTo>
                <a:lnTo>
                  <a:pt x="8761412" y="0"/>
                </a:lnTo>
                <a:lnTo>
                  <a:pt x="8761412" y="40"/>
                </a:lnTo>
                <a:lnTo>
                  <a:pt x="8936281" y="4462"/>
                </a:lnTo>
                <a:cubicBezTo>
                  <a:pt x="10748061" y="96301"/>
                  <a:pt x="12188825" y="1594397"/>
                  <a:pt x="12188825" y="3429000"/>
                </a:cubicBezTo>
                <a:cubicBezTo>
                  <a:pt x="12188825" y="5263603"/>
                  <a:pt x="10748061" y="6761699"/>
                  <a:pt x="8936281" y="6853538"/>
                </a:cubicBezTo>
                <a:lnTo>
                  <a:pt x="8761412" y="6857960"/>
                </a:lnTo>
                <a:lnTo>
                  <a:pt x="8761412" y="6858000"/>
                </a:lnTo>
                <a:lnTo>
                  <a:pt x="8759825" y="6858000"/>
                </a:lnTo>
                <a:lnTo>
                  <a:pt x="0" y="685800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FC7A0378-FB31-B667-C592-D038F6A702A4}"/>
              </a:ext>
            </a:extLst>
          </p:cNvPr>
          <p:cNvSpPr/>
          <p:nvPr userDrawn="1"/>
        </p:nvSpPr>
        <p:spPr>
          <a:xfrm>
            <a:off x="3492"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C606A95-3B8A-55B0-D0DB-19A40402FF9E}"/>
              </a:ext>
            </a:extLst>
          </p:cNvPr>
          <p:cNvSpPr/>
          <p:nvPr userDrawn="1"/>
        </p:nvSpPr>
        <p:spPr>
          <a:xfrm>
            <a:off x="10940044" y="2156118"/>
            <a:ext cx="1373186" cy="2545766"/>
          </a:xfrm>
          <a:custGeom>
            <a:avLst/>
            <a:gdLst>
              <a:gd name="connsiteX0" fmla="*/ 1272884 w 1373186"/>
              <a:gd name="connsiteY0" fmla="*/ 0 h 2545766"/>
              <a:gd name="connsiteX1" fmla="*/ 1373186 w 1373186"/>
              <a:gd name="connsiteY1" fmla="*/ 5065 h 2545766"/>
              <a:gd name="connsiteX2" fmla="*/ 1373186 w 1373186"/>
              <a:gd name="connsiteY2" fmla="*/ 2540701 h 2545766"/>
              <a:gd name="connsiteX3" fmla="*/ 1272884 w 1373186"/>
              <a:gd name="connsiteY3" fmla="*/ 2545766 h 2545766"/>
              <a:gd name="connsiteX4" fmla="*/ 0 w 1373186"/>
              <a:gd name="connsiteY4" fmla="*/ 1272883 h 2545766"/>
              <a:gd name="connsiteX5" fmla="*/ 1272884 w 1373186"/>
              <a:gd name="connsiteY5" fmla="*/ 0 h 254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186" h="2545766">
                <a:moveTo>
                  <a:pt x="1272884" y="0"/>
                </a:moveTo>
                <a:lnTo>
                  <a:pt x="1373186" y="5065"/>
                </a:lnTo>
                <a:lnTo>
                  <a:pt x="1373186" y="2540701"/>
                </a:lnTo>
                <a:lnTo>
                  <a:pt x="1272884" y="2545766"/>
                </a:lnTo>
                <a:cubicBezTo>
                  <a:pt x="569890" y="2545766"/>
                  <a:pt x="0" y="1975877"/>
                  <a:pt x="0" y="1272883"/>
                </a:cubicBezTo>
                <a:cubicBezTo>
                  <a:pt x="0" y="569889"/>
                  <a:pt x="569890" y="0"/>
                  <a:pt x="1272884" y="0"/>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E1B804C-E94C-3C9E-FE43-6B499E74BD7E}"/>
              </a:ext>
            </a:extLst>
          </p:cNvPr>
          <p:cNvSpPr/>
          <p:nvPr userDrawn="1"/>
        </p:nvSpPr>
        <p:spPr>
          <a:xfrm rot="16200000" flipH="1">
            <a:off x="11450135" y="2804611"/>
            <a:ext cx="228600" cy="124878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557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Picture">
    <p:bg bwMode="auto">
      <p:bgPr>
        <a:solidFill>
          <a:schemeClr val="bg1"/>
        </a:solidFill>
        <a:effectLst/>
      </p:bgPr>
    </p:bg>
    <p:spTree>
      <p:nvGrpSpPr>
        <p:cNvPr id="1" name=""/>
        <p:cNvGrpSpPr/>
        <p:nvPr/>
      </p:nvGrpSpPr>
      <p:grpSpPr>
        <a:xfrm>
          <a:off x="0" y="0"/>
          <a:ext cx="0" cy="0"/>
          <a:chOff x="0" y="0"/>
          <a:chExt cx="0" cy="0"/>
        </a:xfrm>
      </p:grpSpPr>
      <p:pic>
        <p:nvPicPr>
          <p:cNvPr id="10" name="Picture 9" descr="A blurry pink and blue background&#10;&#10;Description automatically generated">
            <a:extLst>
              <a:ext uri="{FF2B5EF4-FFF2-40B4-BE49-F238E27FC236}">
                <a16:creationId xmlns:a16="http://schemas.microsoft.com/office/drawing/2014/main" id="{E8A8B540-69F8-F41E-F63E-7655219512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3" name="Rectangle 2">
            <a:extLst>
              <a:ext uri="{FF2B5EF4-FFF2-40B4-BE49-F238E27FC236}">
                <a16:creationId xmlns:a16="http://schemas.microsoft.com/office/drawing/2014/main" id="{AC116D86-F5C8-781F-E058-31A29562AFBB}"/>
              </a:ext>
            </a:extLst>
          </p:cNvPr>
          <p:cNvSpPr/>
          <p:nvPr userDrawn="1"/>
        </p:nvSpPr>
        <p:spPr>
          <a:xfrm>
            <a:off x="-64" y="0"/>
            <a:ext cx="12188952" cy="6858000"/>
          </a:xfrm>
          <a:prstGeom prst="rect">
            <a:avLst/>
          </a:prstGeom>
          <a:solidFill>
            <a:schemeClr val="bg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13113" y="1612902"/>
            <a:ext cx="5562599" cy="3632196"/>
          </a:xfrm>
        </p:spPr>
        <p:txBody>
          <a:bodyPr anchor="ctr">
            <a:normAutofit/>
          </a:bodyPr>
          <a:lstStyle>
            <a:lvl1pPr algn="ctr">
              <a:defRPr sz="6600" b="0" cap="none" baseline="0"/>
            </a:lvl1pPr>
          </a:lstStyle>
          <a:p>
            <a:r>
              <a:rPr lang="en-US" dirty="0"/>
              <a:t>Click to edit Master title style</a:t>
            </a:r>
            <a:endParaRPr dirty="0"/>
          </a:p>
        </p:txBody>
      </p:sp>
      <p:sp>
        <p:nvSpPr>
          <p:cNvPr id="4" name="Oval 3">
            <a:extLst>
              <a:ext uri="{FF2B5EF4-FFF2-40B4-BE49-F238E27FC236}">
                <a16:creationId xmlns:a16="http://schemas.microsoft.com/office/drawing/2014/main" id="{93E7C6DB-C998-DD1E-38ED-E0BE6C1E2E0C}"/>
              </a:ext>
            </a:extLst>
          </p:cNvPr>
          <p:cNvSpPr/>
          <p:nvPr userDrawn="1"/>
        </p:nvSpPr>
        <p:spPr>
          <a:xfrm>
            <a:off x="3046412" y="381000"/>
            <a:ext cx="6096000" cy="609600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7596B62-AE88-2B13-4737-760ED281DF0D}"/>
              </a:ext>
            </a:extLst>
          </p:cNvPr>
          <p:cNvSpPr/>
          <p:nvPr userDrawn="1"/>
        </p:nvSpPr>
        <p:spPr>
          <a:xfrm>
            <a:off x="-77788" y="1320655"/>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4" name="Freeform: Shape 13">
            <a:extLst>
              <a:ext uri="{FF2B5EF4-FFF2-40B4-BE49-F238E27FC236}">
                <a16:creationId xmlns:a16="http://schemas.microsoft.com/office/drawing/2014/main" id="{D5F342F0-65BB-E1BE-652F-9215A70681FA}"/>
              </a:ext>
            </a:extLst>
          </p:cNvPr>
          <p:cNvSpPr/>
          <p:nvPr userDrawn="1"/>
        </p:nvSpPr>
        <p:spPr>
          <a:xfrm rot="10800000">
            <a:off x="9142411" y="1320656"/>
            <a:ext cx="3124198" cy="4216690"/>
          </a:xfrm>
          <a:custGeom>
            <a:avLst/>
            <a:gdLst>
              <a:gd name="connsiteX0" fmla="*/ 0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0 w 3124198"/>
              <a:gd name="connsiteY10" fmla="*/ 4216690 h 4216690"/>
              <a:gd name="connsiteX11" fmla="*/ 0 w 3124198"/>
              <a:gd name="connsiteY11" fmla="*/ 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198" h="4216690">
                <a:moveTo>
                  <a:pt x="0"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0" y="4216690"/>
                </a:lnTo>
                <a:lnTo>
                  <a:pt x="0" y="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15" name="Straight Connector 14">
            <a:extLst>
              <a:ext uri="{FF2B5EF4-FFF2-40B4-BE49-F238E27FC236}">
                <a16:creationId xmlns:a16="http://schemas.microsoft.com/office/drawing/2014/main" id="{AFA65168-DB7F-A8BD-1D2A-287AF1AA6DF5}"/>
              </a:ext>
            </a:extLst>
          </p:cNvPr>
          <p:cNvCxnSpPr>
            <a:cxnSpLocks/>
          </p:cNvCxnSpPr>
          <p:nvPr userDrawn="1"/>
        </p:nvCxnSpPr>
        <p:spPr>
          <a:xfrm>
            <a:off x="0" y="1320655"/>
            <a:ext cx="121888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D61883-92E2-1B00-77ED-EA1A2A204BA5}"/>
              </a:ext>
            </a:extLst>
          </p:cNvPr>
          <p:cNvCxnSpPr>
            <a:cxnSpLocks/>
          </p:cNvCxnSpPr>
          <p:nvPr userDrawn="1"/>
        </p:nvCxnSpPr>
        <p:spPr>
          <a:xfrm>
            <a:off x="0" y="5537345"/>
            <a:ext cx="121888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A7359CE-3521-B84A-F5F9-810972477764}"/>
              </a:ext>
            </a:extLst>
          </p:cNvPr>
          <p:cNvSpPr>
            <a:spLocks noGrp="1"/>
          </p:cNvSpPr>
          <p:nvPr>
            <p:ph type="pic" sz="quarter" idx="10"/>
          </p:nvPr>
        </p:nvSpPr>
        <p:spPr>
          <a:xfrm>
            <a:off x="-77790" y="1320650"/>
            <a:ext cx="3124198" cy="4216690"/>
          </a:xfrm>
          <a:custGeom>
            <a:avLst/>
            <a:gdLst>
              <a:gd name="connsiteX0" fmla="*/ 879796 w 3124198"/>
              <a:gd name="connsiteY0" fmla="*/ 0 h 4216690"/>
              <a:gd name="connsiteX1" fmla="*/ 1190290 w 3124198"/>
              <a:gd name="connsiteY1" fmla="*/ 0 h 4216690"/>
              <a:gd name="connsiteX2" fmla="*/ 1191185 w 3124198"/>
              <a:gd name="connsiteY2" fmla="*/ 0 h 4216690"/>
              <a:gd name="connsiteX3" fmla="*/ 1191185 w 3124198"/>
              <a:gd name="connsiteY3" fmla="*/ 25 h 4216690"/>
              <a:gd name="connsiteX4" fmla="*/ 1289808 w 3124198"/>
              <a:gd name="connsiteY4" fmla="*/ 2744 h 4216690"/>
              <a:gd name="connsiteX5" fmla="*/ 3124198 w 3124198"/>
              <a:gd name="connsiteY5" fmla="*/ 2108345 h 4216690"/>
              <a:gd name="connsiteX6" fmla="*/ 1289808 w 3124198"/>
              <a:gd name="connsiteY6" fmla="*/ 4213947 h 4216690"/>
              <a:gd name="connsiteX7" fmla="*/ 1191185 w 3124198"/>
              <a:gd name="connsiteY7" fmla="*/ 4216666 h 4216690"/>
              <a:gd name="connsiteX8" fmla="*/ 1191185 w 3124198"/>
              <a:gd name="connsiteY8" fmla="*/ 4216690 h 4216690"/>
              <a:gd name="connsiteX9" fmla="*/ 1190290 w 3124198"/>
              <a:gd name="connsiteY9" fmla="*/ 4216690 h 4216690"/>
              <a:gd name="connsiteX10" fmla="*/ 879796 w 3124198"/>
              <a:gd name="connsiteY10" fmla="*/ 4216690 h 4216690"/>
              <a:gd name="connsiteX11" fmla="*/ 0 w 3124198"/>
              <a:gd name="connsiteY11" fmla="*/ 0 h 4216690"/>
              <a:gd name="connsiteX12" fmla="*/ 651196 w 3124198"/>
              <a:gd name="connsiteY12" fmla="*/ 0 h 4216690"/>
              <a:gd name="connsiteX13" fmla="*/ 651196 w 3124198"/>
              <a:gd name="connsiteY13" fmla="*/ 4216690 h 4216690"/>
              <a:gd name="connsiteX14" fmla="*/ 0 w 3124198"/>
              <a:gd name="connsiteY14" fmla="*/ 4216690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4198" h="4216690">
                <a:moveTo>
                  <a:pt x="879796" y="0"/>
                </a:moveTo>
                <a:lnTo>
                  <a:pt x="1190290" y="0"/>
                </a:lnTo>
                <a:lnTo>
                  <a:pt x="1191185" y="0"/>
                </a:lnTo>
                <a:lnTo>
                  <a:pt x="1191185" y="25"/>
                </a:lnTo>
                <a:lnTo>
                  <a:pt x="1289808" y="2744"/>
                </a:lnTo>
                <a:cubicBezTo>
                  <a:pt x="2311627" y="59211"/>
                  <a:pt x="3124198" y="980326"/>
                  <a:pt x="3124198" y="2108345"/>
                </a:cubicBezTo>
                <a:cubicBezTo>
                  <a:pt x="3124198" y="3236364"/>
                  <a:pt x="2311627" y="4157479"/>
                  <a:pt x="1289808" y="4213947"/>
                </a:cubicBezTo>
                <a:lnTo>
                  <a:pt x="1191185" y="4216666"/>
                </a:lnTo>
                <a:lnTo>
                  <a:pt x="1191185" y="4216690"/>
                </a:lnTo>
                <a:lnTo>
                  <a:pt x="1190290" y="4216690"/>
                </a:lnTo>
                <a:lnTo>
                  <a:pt x="879796" y="4216690"/>
                </a:lnTo>
                <a:close/>
                <a:moveTo>
                  <a:pt x="0" y="0"/>
                </a:moveTo>
                <a:lnTo>
                  <a:pt x="651196" y="0"/>
                </a:lnTo>
                <a:lnTo>
                  <a:pt x="651196" y="4216690"/>
                </a:lnTo>
                <a:lnTo>
                  <a:pt x="0" y="4216690"/>
                </a:lnTo>
                <a:close/>
              </a:path>
            </a:pathLst>
          </a:custGeom>
        </p:spPr>
        <p:txBody>
          <a:bodyPr wrap="square">
            <a:noAutofit/>
          </a:bodyPr>
          <a:lstStyle>
            <a:lvl1pPr marL="0" indent="0">
              <a:buNone/>
              <a:defRPr/>
            </a:lvl1pPr>
          </a:lstStyle>
          <a:p>
            <a:endParaRPr lang="en-US" dirty="0"/>
          </a:p>
        </p:txBody>
      </p:sp>
      <p:sp>
        <p:nvSpPr>
          <p:cNvPr id="5" name="Picture Placeholder 4">
            <a:extLst>
              <a:ext uri="{FF2B5EF4-FFF2-40B4-BE49-F238E27FC236}">
                <a16:creationId xmlns:a16="http://schemas.microsoft.com/office/drawing/2014/main" id="{C229D6EC-ACFF-1BB5-B5F2-348BF7C48942}"/>
              </a:ext>
            </a:extLst>
          </p:cNvPr>
          <p:cNvSpPr>
            <a:spLocks noGrp="1"/>
          </p:cNvSpPr>
          <p:nvPr>
            <p:ph type="pic" sz="quarter" idx="11"/>
          </p:nvPr>
        </p:nvSpPr>
        <p:spPr>
          <a:xfrm>
            <a:off x="9142411" y="1339705"/>
            <a:ext cx="3124198" cy="4216690"/>
          </a:xfrm>
          <a:custGeom>
            <a:avLst/>
            <a:gdLst>
              <a:gd name="connsiteX0" fmla="*/ 2476500 w 3124198"/>
              <a:gd name="connsiteY0" fmla="*/ 0 h 4216690"/>
              <a:gd name="connsiteX1" fmla="*/ 3124198 w 3124198"/>
              <a:gd name="connsiteY1" fmla="*/ 0 h 4216690"/>
              <a:gd name="connsiteX2" fmla="*/ 3124198 w 3124198"/>
              <a:gd name="connsiteY2" fmla="*/ 4216690 h 4216690"/>
              <a:gd name="connsiteX3" fmla="*/ 2476500 w 3124198"/>
              <a:gd name="connsiteY3" fmla="*/ 4216690 h 4216690"/>
              <a:gd name="connsiteX4" fmla="*/ 1933013 w 3124198"/>
              <a:gd name="connsiteY4" fmla="*/ 0 h 4216690"/>
              <a:gd name="connsiteX5" fmla="*/ 1933908 w 3124198"/>
              <a:gd name="connsiteY5" fmla="*/ 0 h 4216690"/>
              <a:gd name="connsiteX6" fmla="*/ 2247900 w 3124198"/>
              <a:gd name="connsiteY6" fmla="*/ 0 h 4216690"/>
              <a:gd name="connsiteX7" fmla="*/ 2247900 w 3124198"/>
              <a:gd name="connsiteY7" fmla="*/ 4216690 h 4216690"/>
              <a:gd name="connsiteX8" fmla="*/ 1933908 w 3124198"/>
              <a:gd name="connsiteY8" fmla="*/ 4216690 h 4216690"/>
              <a:gd name="connsiteX9" fmla="*/ 1933013 w 3124198"/>
              <a:gd name="connsiteY9" fmla="*/ 4216690 h 4216690"/>
              <a:gd name="connsiteX10" fmla="*/ 1933013 w 3124198"/>
              <a:gd name="connsiteY10" fmla="*/ 4216665 h 4216690"/>
              <a:gd name="connsiteX11" fmla="*/ 1834390 w 3124198"/>
              <a:gd name="connsiteY11" fmla="*/ 4213946 h 4216690"/>
              <a:gd name="connsiteX12" fmla="*/ 0 w 3124198"/>
              <a:gd name="connsiteY12" fmla="*/ 2108345 h 4216690"/>
              <a:gd name="connsiteX13" fmla="*/ 1834390 w 3124198"/>
              <a:gd name="connsiteY13" fmla="*/ 2743 h 4216690"/>
              <a:gd name="connsiteX14" fmla="*/ 1933013 w 3124198"/>
              <a:gd name="connsiteY14" fmla="*/ 24 h 42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4198" h="4216690">
                <a:moveTo>
                  <a:pt x="2476500" y="0"/>
                </a:moveTo>
                <a:lnTo>
                  <a:pt x="3124198" y="0"/>
                </a:lnTo>
                <a:lnTo>
                  <a:pt x="3124198" y="4216690"/>
                </a:lnTo>
                <a:lnTo>
                  <a:pt x="2476500" y="4216690"/>
                </a:lnTo>
                <a:close/>
                <a:moveTo>
                  <a:pt x="1933013" y="0"/>
                </a:moveTo>
                <a:lnTo>
                  <a:pt x="1933908" y="0"/>
                </a:lnTo>
                <a:lnTo>
                  <a:pt x="2247900" y="0"/>
                </a:lnTo>
                <a:lnTo>
                  <a:pt x="2247900" y="4216690"/>
                </a:lnTo>
                <a:lnTo>
                  <a:pt x="1933908" y="4216690"/>
                </a:lnTo>
                <a:lnTo>
                  <a:pt x="1933013" y="4216690"/>
                </a:lnTo>
                <a:lnTo>
                  <a:pt x="1933013" y="4216665"/>
                </a:lnTo>
                <a:lnTo>
                  <a:pt x="1834390" y="4213946"/>
                </a:lnTo>
                <a:cubicBezTo>
                  <a:pt x="812571" y="4157479"/>
                  <a:pt x="0" y="3236364"/>
                  <a:pt x="0" y="2108345"/>
                </a:cubicBezTo>
                <a:cubicBezTo>
                  <a:pt x="0" y="980326"/>
                  <a:pt x="812571" y="59211"/>
                  <a:pt x="1834390" y="2743"/>
                </a:cubicBezTo>
                <a:lnTo>
                  <a:pt x="1933013" y="24"/>
                </a:lnTo>
                <a:close/>
              </a:path>
            </a:pathLst>
          </a:custGeom>
        </p:spPr>
        <p:txBody>
          <a:bodyPr wrap="square">
            <a:noAutofit/>
          </a:bodyPr>
          <a:lstStyle>
            <a:lvl1pPr marL="0" indent="0">
              <a:buNone/>
              <a:defRPr/>
            </a:lvl1pPr>
          </a:lstStyle>
          <a:p>
            <a:endParaRPr lang="en-US" dirty="0"/>
          </a:p>
        </p:txBody>
      </p:sp>
      <p:sp>
        <p:nvSpPr>
          <p:cNvPr id="6" name="Rectangle 5">
            <a:extLst>
              <a:ext uri="{FF2B5EF4-FFF2-40B4-BE49-F238E27FC236}">
                <a16:creationId xmlns:a16="http://schemas.microsoft.com/office/drawing/2014/main" id="{833AE912-484D-5F4B-778B-3474F5CDC1E7}"/>
              </a:ext>
            </a:extLst>
          </p:cNvPr>
          <p:cNvSpPr/>
          <p:nvPr userDrawn="1"/>
        </p:nvSpPr>
        <p:spPr>
          <a:xfrm rot="10800000">
            <a:off x="11390311" y="-1"/>
            <a:ext cx="228600" cy="685799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5ED4CE-ACD4-3D61-33D8-3FDC92555E76}"/>
              </a:ext>
            </a:extLst>
          </p:cNvPr>
          <p:cNvSpPr/>
          <p:nvPr userDrawn="1"/>
        </p:nvSpPr>
        <p:spPr>
          <a:xfrm rot="10800000">
            <a:off x="573406" y="-2"/>
            <a:ext cx="228600" cy="685799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634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bg1"/>
        </a:solidFill>
        <a:effectLst/>
      </p:bgPr>
    </p:bg>
    <p:spTree>
      <p:nvGrpSpPr>
        <p:cNvPr id="1" name=""/>
        <p:cNvGrpSpPr/>
        <p:nvPr/>
      </p:nvGrpSpPr>
      <p:grpSpPr>
        <a:xfrm>
          <a:off x="0" y="0"/>
          <a:ext cx="0" cy="0"/>
          <a:chOff x="0" y="0"/>
          <a:chExt cx="0" cy="0"/>
        </a:xfrm>
      </p:grpSpPr>
      <p:pic>
        <p:nvPicPr>
          <p:cNvPr id="12" name="Picture 11" descr="A close-up of a person's face&#10;&#10;Description automatically generated">
            <a:extLst>
              <a:ext uri="{FF2B5EF4-FFF2-40B4-BE49-F238E27FC236}">
                <a16:creationId xmlns:a16="http://schemas.microsoft.com/office/drawing/2014/main" id="{3197F591-1277-E834-A693-1798788DC7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5" name="Rectangle 4">
            <a:extLst>
              <a:ext uri="{FF2B5EF4-FFF2-40B4-BE49-F238E27FC236}">
                <a16:creationId xmlns:a16="http://schemas.microsoft.com/office/drawing/2014/main" id="{4B813A62-751A-F465-5589-2D1D42FA9D1B}"/>
              </a:ext>
            </a:extLst>
          </p:cNvPr>
          <p:cNvSpPr/>
          <p:nvPr userDrawn="1"/>
        </p:nvSpPr>
        <p:spPr>
          <a:xfrm>
            <a:off x="1372" y="-19050"/>
            <a:ext cx="12186081"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FDB31A-303D-1176-2A3C-ED553B54051E}"/>
              </a:ext>
            </a:extLst>
          </p:cNvPr>
          <p:cNvSpPr/>
          <p:nvPr userDrawn="1"/>
        </p:nvSpPr>
        <p:spPr>
          <a:xfrm>
            <a:off x="4397984" y="1828797"/>
            <a:ext cx="64159" cy="50672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CBC030E-3C3A-ED00-5BC0-ADF1A8DA1CB8}"/>
              </a:ext>
            </a:extLst>
          </p:cNvPr>
          <p:cNvCxnSpPr>
            <a:cxnSpLocks/>
          </p:cNvCxnSpPr>
          <p:nvPr userDrawn="1"/>
        </p:nvCxnSpPr>
        <p:spPr>
          <a:xfrm>
            <a:off x="4436670" y="0"/>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9A07C8-DE4C-EC57-93F9-CA4D7DE0CACF}"/>
              </a:ext>
            </a:extLst>
          </p:cNvPr>
          <p:cNvCxnSpPr>
            <a:cxnSpLocks/>
          </p:cNvCxnSpPr>
          <p:nvPr userDrawn="1"/>
        </p:nvCxnSpPr>
        <p:spPr>
          <a:xfrm>
            <a:off x="248564" y="1834387"/>
            <a:ext cx="4169664" cy="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3B755DB-0B30-E551-8B59-B47FB56001CF}"/>
              </a:ext>
            </a:extLst>
          </p:cNvPr>
          <p:cNvSpPr/>
          <p:nvPr userDrawn="1"/>
        </p:nvSpPr>
        <p:spPr>
          <a:xfrm rot="16200000">
            <a:off x="-1101807" y="1328818"/>
            <a:ext cx="6874329" cy="4216690"/>
          </a:xfrm>
          <a:custGeom>
            <a:avLst/>
            <a:gdLst>
              <a:gd name="connsiteX0" fmla="*/ 0 w 12188825"/>
              <a:gd name="connsiteY0" fmla="*/ 0 h 6858000"/>
              <a:gd name="connsiteX1" fmla="*/ 8759825 w 12188825"/>
              <a:gd name="connsiteY1" fmla="*/ 0 h 6858000"/>
              <a:gd name="connsiteX2" fmla="*/ 8761412 w 12188825"/>
              <a:gd name="connsiteY2" fmla="*/ 0 h 6858000"/>
              <a:gd name="connsiteX3" fmla="*/ 8761412 w 12188825"/>
              <a:gd name="connsiteY3" fmla="*/ 40 h 6858000"/>
              <a:gd name="connsiteX4" fmla="*/ 8936281 w 12188825"/>
              <a:gd name="connsiteY4" fmla="*/ 4462 h 6858000"/>
              <a:gd name="connsiteX5" fmla="*/ 12188825 w 12188825"/>
              <a:gd name="connsiteY5" fmla="*/ 3429000 h 6858000"/>
              <a:gd name="connsiteX6" fmla="*/ 8936281 w 12188825"/>
              <a:gd name="connsiteY6" fmla="*/ 6853538 h 6858000"/>
              <a:gd name="connsiteX7" fmla="*/ 8761412 w 12188825"/>
              <a:gd name="connsiteY7" fmla="*/ 6857960 h 6858000"/>
              <a:gd name="connsiteX8" fmla="*/ 8761412 w 12188825"/>
              <a:gd name="connsiteY8" fmla="*/ 6858000 h 6858000"/>
              <a:gd name="connsiteX9" fmla="*/ 8759825 w 12188825"/>
              <a:gd name="connsiteY9" fmla="*/ 6858000 h 6858000"/>
              <a:gd name="connsiteX10" fmla="*/ 0 w 121888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8825" h="6858000">
                <a:moveTo>
                  <a:pt x="0" y="0"/>
                </a:moveTo>
                <a:lnTo>
                  <a:pt x="8759825" y="0"/>
                </a:lnTo>
                <a:lnTo>
                  <a:pt x="8761412" y="0"/>
                </a:lnTo>
                <a:lnTo>
                  <a:pt x="8761412" y="40"/>
                </a:lnTo>
                <a:lnTo>
                  <a:pt x="8936281" y="4462"/>
                </a:lnTo>
                <a:cubicBezTo>
                  <a:pt x="10748061" y="96301"/>
                  <a:pt x="12188825" y="1594397"/>
                  <a:pt x="12188825" y="3429000"/>
                </a:cubicBezTo>
                <a:cubicBezTo>
                  <a:pt x="12188825" y="5263603"/>
                  <a:pt x="10748061" y="6761699"/>
                  <a:pt x="8936281" y="6853538"/>
                </a:cubicBezTo>
                <a:lnTo>
                  <a:pt x="8761412" y="6857960"/>
                </a:lnTo>
                <a:lnTo>
                  <a:pt x="8761412" y="6858000"/>
                </a:lnTo>
                <a:lnTo>
                  <a:pt x="8759825" y="6858000"/>
                </a:lnTo>
                <a:lnTo>
                  <a:pt x="0" y="6858000"/>
                </a:ln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Oval 14">
            <a:extLst>
              <a:ext uri="{FF2B5EF4-FFF2-40B4-BE49-F238E27FC236}">
                <a16:creationId xmlns:a16="http://schemas.microsoft.com/office/drawing/2014/main" id="{5252BA4D-F6EC-C802-C7FF-9C909C511505}"/>
              </a:ext>
            </a:extLst>
          </p:cNvPr>
          <p:cNvSpPr/>
          <p:nvPr userDrawn="1"/>
        </p:nvSpPr>
        <p:spPr>
          <a:xfrm>
            <a:off x="1417442" y="-1"/>
            <a:ext cx="1828799" cy="1828799"/>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55B3B078-AE9F-CEF2-C250-C1FBCF42D4AE}"/>
              </a:ext>
            </a:extLst>
          </p:cNvPr>
          <p:cNvCxnSpPr>
            <a:cxnSpLocks/>
          </p:cNvCxnSpPr>
          <p:nvPr userDrawn="1"/>
        </p:nvCxnSpPr>
        <p:spPr>
          <a:xfrm>
            <a:off x="227012" y="-2"/>
            <a:ext cx="0" cy="685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56A5067-7143-C2F4-3CD3-979AC6FEB1EC}"/>
              </a:ext>
            </a:extLst>
          </p:cNvPr>
          <p:cNvSpPr/>
          <p:nvPr userDrawn="1"/>
        </p:nvSpPr>
        <p:spPr>
          <a:xfrm>
            <a:off x="11957482"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D2169078-4142-7AE3-6DC9-9BEC3EF5F43E}"/>
              </a:ext>
            </a:extLst>
          </p:cNvPr>
          <p:cNvCxnSpPr>
            <a:stCxn id="15" idx="0"/>
            <a:endCxn id="15" idx="4"/>
          </p:cNvCxnSpPr>
          <p:nvPr userDrawn="1"/>
        </p:nvCxnSpPr>
        <p:spPr>
          <a:xfrm>
            <a:off x="2331842" y="-1"/>
            <a:ext cx="0" cy="18287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A28627E-5CEF-13DD-6955-6D64856EF624}"/>
              </a:ext>
            </a:extLst>
          </p:cNvPr>
          <p:cNvSpPr/>
          <p:nvPr userDrawn="1"/>
        </p:nvSpPr>
        <p:spPr>
          <a:xfrm>
            <a:off x="-12796"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4CB1DB1-FB57-DFC8-F190-D2AAD4A0936B}"/>
              </a:ext>
            </a:extLst>
          </p:cNvPr>
          <p:cNvSpPr/>
          <p:nvPr userDrawn="1"/>
        </p:nvSpPr>
        <p:spPr>
          <a:xfrm>
            <a:off x="4437785" y="0"/>
            <a:ext cx="2286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0011D01-9DEA-F1B0-2E06-A440FD111713}"/>
              </a:ext>
            </a:extLst>
          </p:cNvPr>
          <p:cNvSpPr>
            <a:spLocks noGrp="1"/>
          </p:cNvSpPr>
          <p:nvPr>
            <p:ph type="title"/>
          </p:nvPr>
        </p:nvSpPr>
        <p:spPr>
          <a:xfrm>
            <a:off x="4971944" y="533400"/>
            <a:ext cx="6692772" cy="2209801"/>
          </a:xfrm>
        </p:spPr>
        <p:txBody>
          <a:bodyPr lIns="0" anchor="ctr">
            <a:normAutofit/>
          </a:bodyPr>
          <a:lstStyle>
            <a:lvl1pPr algn="ctr">
              <a:defRPr sz="5400"/>
            </a:lvl1pPr>
          </a:lstStyle>
          <a:p>
            <a:r>
              <a:rPr lang="en-US" dirty="0"/>
              <a:t>Click to edit Master title style</a:t>
            </a:r>
            <a:endParaRPr dirty="0"/>
          </a:p>
        </p:txBody>
      </p:sp>
      <p:sp>
        <p:nvSpPr>
          <p:cNvPr id="6" name="Picture Placeholder 5">
            <a:extLst>
              <a:ext uri="{FF2B5EF4-FFF2-40B4-BE49-F238E27FC236}">
                <a16:creationId xmlns:a16="http://schemas.microsoft.com/office/drawing/2014/main" id="{54A4D4E2-7C46-84C0-C0B4-C32348A2E6CF}"/>
              </a:ext>
            </a:extLst>
          </p:cNvPr>
          <p:cNvSpPr>
            <a:spLocks noGrp="1"/>
          </p:cNvSpPr>
          <p:nvPr>
            <p:ph type="pic" sz="quarter" idx="10"/>
          </p:nvPr>
        </p:nvSpPr>
        <p:spPr>
          <a:xfrm>
            <a:off x="248564" y="1851656"/>
            <a:ext cx="4148048" cy="5006340"/>
          </a:xfrm>
        </p:spPr>
        <p:txBody>
          <a:bodyPr/>
          <a:lstStyle>
            <a:lvl1pPr marL="0" indent="0">
              <a:buNone/>
              <a:defRPr/>
            </a:lvl1pPr>
          </a:lstStyle>
          <a:p>
            <a:endParaRPr lang="en-US" dirty="0"/>
          </a:p>
        </p:txBody>
      </p:sp>
      <p:sp>
        <p:nvSpPr>
          <p:cNvPr id="3" name="Content Placeholder 2"/>
          <p:cNvSpPr>
            <a:spLocks noGrp="1"/>
          </p:cNvSpPr>
          <p:nvPr>
            <p:ph idx="1"/>
          </p:nvPr>
        </p:nvSpPr>
        <p:spPr>
          <a:xfrm>
            <a:off x="4971946" y="3048000"/>
            <a:ext cx="6679975" cy="3352800"/>
          </a:xfrm>
        </p:spPr>
        <p:txBody>
          <a:bodyPr lIns="0" anchor="t">
            <a:normAutofit/>
          </a:bodyPr>
          <a:lstStyle>
            <a:lvl1pPr marL="0" indent="0" algn="ctr">
              <a:lnSpc>
                <a:spcPct val="125000"/>
              </a:lnSpc>
              <a:buFont typeface="Arial" panose="020B0604020202020204" pitchFamily="34" charset="0"/>
              <a:buNone/>
              <a:defRPr sz="1800"/>
            </a:lvl1pPr>
            <a:lvl2pPr marL="426645" indent="0" algn="ctr">
              <a:lnSpc>
                <a:spcPct val="125000"/>
              </a:lnSpc>
              <a:buFont typeface="Arial" panose="020B0604020202020204" pitchFamily="34" charset="0"/>
              <a:buNone/>
              <a:defRPr sz="1600"/>
            </a:lvl2pPr>
            <a:lvl3pPr marL="853290" indent="0" algn="ctr">
              <a:lnSpc>
                <a:spcPct val="125000"/>
              </a:lnSpc>
              <a:buFont typeface="Arial" panose="020B0604020202020204" pitchFamily="34" charset="0"/>
              <a:buNone/>
              <a:defRPr sz="1400"/>
            </a:lvl3pPr>
            <a:lvl4pPr marL="1279936" indent="0" algn="ctr">
              <a:lnSpc>
                <a:spcPct val="125000"/>
              </a:lnSpc>
              <a:buFont typeface="Arial" panose="020B0604020202020204" pitchFamily="34" charset="0"/>
              <a:buNone/>
              <a:defRPr sz="1400"/>
            </a:lvl4pPr>
            <a:lvl5pPr marL="1706581" indent="0" algn="ctr">
              <a:lnSpc>
                <a:spcPct val="125000"/>
              </a:lnSpc>
              <a:buFont typeface="Arial" panose="020B0604020202020204" pitchFamily="34" charset="0"/>
              <a:buNone/>
              <a:defRPr sz="14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Date Placeholder 1">
            <a:extLst>
              <a:ext uri="{FF2B5EF4-FFF2-40B4-BE49-F238E27FC236}">
                <a16:creationId xmlns:a16="http://schemas.microsoft.com/office/drawing/2014/main" id="{3983DC07-5BCE-8496-87CB-198D5AB24067}"/>
              </a:ext>
            </a:extLst>
          </p:cNvPr>
          <p:cNvSpPr>
            <a:spLocks noGrp="1"/>
          </p:cNvSpPr>
          <p:nvPr>
            <p:ph type="dt" sz="half" idx="11"/>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2223F7C2-E7BD-3163-0706-E24177517229}"/>
              </a:ext>
            </a:extLst>
          </p:cNvPr>
          <p:cNvSpPr>
            <a:spLocks noGrp="1"/>
          </p:cNvSpPr>
          <p:nvPr>
            <p:ph type="ftr" sz="quarter" idx="12"/>
          </p:nvPr>
        </p:nvSpPr>
        <p:spPr>
          <a:xfrm>
            <a:off x="4971946" y="6400801"/>
            <a:ext cx="6216301" cy="320675"/>
          </a:xfrm>
        </p:spPr>
        <p:txBody>
          <a:bodyPr/>
          <a:lstStyle/>
          <a:p>
            <a:pPr algn="l"/>
            <a:endParaRPr lang="en-US" dirty="0"/>
          </a:p>
        </p:txBody>
      </p:sp>
      <p:sp>
        <p:nvSpPr>
          <p:cNvPr id="9" name="Slide Number Placeholder 8">
            <a:extLst>
              <a:ext uri="{FF2B5EF4-FFF2-40B4-BE49-F238E27FC236}">
                <a16:creationId xmlns:a16="http://schemas.microsoft.com/office/drawing/2014/main" id="{7CFF31A8-379D-8648-3CFE-E716041D45E9}"/>
              </a:ext>
            </a:extLst>
          </p:cNvPr>
          <p:cNvSpPr>
            <a:spLocks noGrp="1"/>
          </p:cNvSpPr>
          <p:nvPr>
            <p:ph type="sldNum" sz="quarter" idx="13"/>
          </p:nvPr>
        </p:nvSpPr>
        <p:spPr>
          <a:xfrm>
            <a:off x="10544403" y="6400801"/>
            <a:ext cx="1107518" cy="320675"/>
          </a:xfrm>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30988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
    <p:bg>
      <p:bgPr>
        <a:solidFill>
          <a:schemeClr val="bg1"/>
        </a:solidFill>
        <a:effectLst/>
      </p:bgPr>
    </p:bg>
    <p:spTree>
      <p:nvGrpSpPr>
        <p:cNvPr id="1" name=""/>
        <p:cNvGrpSpPr/>
        <p:nvPr/>
      </p:nvGrpSpPr>
      <p:grpSpPr>
        <a:xfrm>
          <a:off x="0" y="0"/>
          <a:ext cx="0" cy="0"/>
          <a:chOff x="0" y="0"/>
          <a:chExt cx="0" cy="0"/>
        </a:xfrm>
      </p:grpSpPr>
      <p:pic>
        <p:nvPicPr>
          <p:cNvPr id="5" name="Picture 4" descr="A close-up of a pink and blue gradient&#10;&#10;Description automatically generated">
            <a:extLst>
              <a:ext uri="{FF2B5EF4-FFF2-40B4-BE49-F238E27FC236}">
                <a16:creationId xmlns:a16="http://schemas.microsoft.com/office/drawing/2014/main" id="{360E92AE-B631-40E4-A120-4A67BCD64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 name="Rectangle 1">
            <a:extLst>
              <a:ext uri="{FF2B5EF4-FFF2-40B4-BE49-F238E27FC236}">
                <a16:creationId xmlns:a16="http://schemas.microsoft.com/office/drawing/2014/main" id="{E9E6C384-7FF2-1326-12EF-10A704BFB0A0}"/>
              </a:ext>
            </a:extLst>
          </p:cNvPr>
          <p:cNvSpPr/>
          <p:nvPr userDrawn="1"/>
        </p:nvSpPr>
        <p:spPr>
          <a:xfrm>
            <a:off x="0" y="0"/>
            <a:ext cx="12216032"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D7651CB-E3BE-44F2-AB93-2F2B890E8D48}"/>
              </a:ext>
            </a:extLst>
          </p:cNvPr>
          <p:cNvCxnSpPr/>
          <p:nvPr userDrawn="1"/>
        </p:nvCxnSpPr>
        <p:spPr>
          <a:xfrm>
            <a:off x="41751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451533-C933-7554-F5A4-FA304649F8F6}"/>
              </a:ext>
            </a:extLst>
          </p:cNvPr>
          <p:cNvCxnSpPr/>
          <p:nvPr userDrawn="1"/>
        </p:nvCxnSpPr>
        <p:spPr>
          <a:xfrm>
            <a:off x="1177131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BF0E4B6A-4816-9628-11B5-C42E36C41D91}"/>
              </a:ext>
            </a:extLst>
          </p:cNvPr>
          <p:cNvSpPr/>
          <p:nvPr userDrawn="1"/>
        </p:nvSpPr>
        <p:spPr>
          <a:xfrm>
            <a:off x="-87028" y="2552700"/>
            <a:ext cx="923640" cy="1752600"/>
          </a:xfrm>
          <a:custGeom>
            <a:avLst/>
            <a:gdLst>
              <a:gd name="connsiteX0" fmla="*/ 47340 w 923640"/>
              <a:gd name="connsiteY0" fmla="*/ 0 h 1752600"/>
              <a:gd name="connsiteX1" fmla="*/ 923640 w 923640"/>
              <a:gd name="connsiteY1" fmla="*/ 876300 h 1752600"/>
              <a:gd name="connsiteX2" fmla="*/ 47340 w 923640"/>
              <a:gd name="connsiteY2" fmla="*/ 1752600 h 1752600"/>
              <a:gd name="connsiteX3" fmla="*/ 0 w 923640"/>
              <a:gd name="connsiteY3" fmla="*/ 1747828 h 1752600"/>
              <a:gd name="connsiteX4" fmla="*/ 0 w 923640"/>
              <a:gd name="connsiteY4" fmla="*/ 4772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640" h="1752600">
                <a:moveTo>
                  <a:pt x="47340" y="0"/>
                </a:moveTo>
                <a:cubicBezTo>
                  <a:pt x="531307" y="0"/>
                  <a:pt x="923640" y="392333"/>
                  <a:pt x="923640" y="876300"/>
                </a:cubicBezTo>
                <a:cubicBezTo>
                  <a:pt x="923640" y="1360267"/>
                  <a:pt x="531307" y="1752600"/>
                  <a:pt x="47340" y="1752600"/>
                </a:cubicBezTo>
                <a:lnTo>
                  <a:pt x="0" y="1747828"/>
                </a:lnTo>
                <a:lnTo>
                  <a:pt x="0" y="4772"/>
                </a:lnTo>
                <a:close/>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D64DB75A-EB01-D40E-71D2-F4E204038454}"/>
              </a:ext>
            </a:extLst>
          </p:cNvPr>
          <p:cNvSpPr/>
          <p:nvPr userDrawn="1"/>
        </p:nvSpPr>
        <p:spPr>
          <a:xfrm rot="5400000">
            <a:off x="304005" y="3010695"/>
            <a:ext cx="228600" cy="83661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595BD65D-46F2-D44C-1D6F-FF72FEA2F6F9}"/>
              </a:ext>
            </a:extLst>
          </p:cNvPr>
          <p:cNvSpPr/>
          <p:nvPr userDrawn="1"/>
        </p:nvSpPr>
        <p:spPr>
          <a:xfrm flipH="1">
            <a:off x="11352212" y="2552700"/>
            <a:ext cx="923640" cy="1752600"/>
          </a:xfrm>
          <a:custGeom>
            <a:avLst/>
            <a:gdLst>
              <a:gd name="connsiteX0" fmla="*/ 47340 w 923640"/>
              <a:gd name="connsiteY0" fmla="*/ 0 h 1752600"/>
              <a:gd name="connsiteX1" fmla="*/ 0 w 923640"/>
              <a:gd name="connsiteY1" fmla="*/ 4772 h 1752600"/>
              <a:gd name="connsiteX2" fmla="*/ 0 w 923640"/>
              <a:gd name="connsiteY2" fmla="*/ 1747828 h 1752600"/>
              <a:gd name="connsiteX3" fmla="*/ 47340 w 923640"/>
              <a:gd name="connsiteY3" fmla="*/ 1752600 h 1752600"/>
              <a:gd name="connsiteX4" fmla="*/ 923640 w 923640"/>
              <a:gd name="connsiteY4" fmla="*/ 876300 h 1752600"/>
              <a:gd name="connsiteX5" fmla="*/ 47340 w 923640"/>
              <a:gd name="connsiteY5"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640" h="1752600">
                <a:moveTo>
                  <a:pt x="47340" y="0"/>
                </a:moveTo>
                <a:lnTo>
                  <a:pt x="0" y="4772"/>
                </a:lnTo>
                <a:lnTo>
                  <a:pt x="0" y="1747828"/>
                </a:lnTo>
                <a:lnTo>
                  <a:pt x="47340" y="1752600"/>
                </a:lnTo>
                <a:cubicBezTo>
                  <a:pt x="531307" y="1752600"/>
                  <a:pt x="923640" y="1360267"/>
                  <a:pt x="923640" y="876300"/>
                </a:cubicBezTo>
                <a:cubicBezTo>
                  <a:pt x="923640" y="392333"/>
                  <a:pt x="531307" y="0"/>
                  <a:pt x="47340" y="0"/>
                </a:cubicBezTo>
                <a:close/>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003206E-AF91-F0B8-AA30-56D09F017F8F}"/>
              </a:ext>
            </a:extLst>
          </p:cNvPr>
          <p:cNvSpPr/>
          <p:nvPr userDrawn="1"/>
        </p:nvSpPr>
        <p:spPr>
          <a:xfrm rot="16200000" flipH="1">
            <a:off x="11656219" y="3010695"/>
            <a:ext cx="228600" cy="83661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6EF488FC-CF1D-66BE-CF0A-C00421439338}"/>
              </a:ext>
            </a:extLst>
          </p:cNvPr>
          <p:cNvSpPr>
            <a:spLocks noGrp="1"/>
          </p:cNvSpPr>
          <p:nvPr userDrawn="1">
            <p:ph type="title"/>
          </p:nvPr>
        </p:nvSpPr>
        <p:spPr>
          <a:xfrm>
            <a:off x="686141" y="304800"/>
            <a:ext cx="10816542" cy="1409696"/>
          </a:xfrm>
        </p:spPr>
        <p:txBody>
          <a:bodyPr anchor="ctr">
            <a:normAutofit/>
          </a:bodyPr>
          <a:lstStyle>
            <a:lvl1pPr algn="ctr">
              <a:defRPr sz="5400"/>
            </a:lvl1pPr>
          </a:lstStyle>
          <a:p>
            <a:r>
              <a:rPr lang="en-US" dirty="0"/>
              <a:t>Click to edit Master title style</a:t>
            </a:r>
            <a:endParaRPr dirty="0"/>
          </a:p>
        </p:txBody>
      </p:sp>
      <p:sp>
        <p:nvSpPr>
          <p:cNvPr id="4" name="Content Placeholder 3"/>
          <p:cNvSpPr>
            <a:spLocks noGrp="1"/>
          </p:cNvSpPr>
          <p:nvPr>
            <p:ph sz="half" idx="2"/>
          </p:nvPr>
        </p:nvSpPr>
        <p:spPr>
          <a:xfrm>
            <a:off x="1190685" y="1962146"/>
            <a:ext cx="4761153" cy="4210054"/>
          </a:xfrm>
        </p:spPr>
        <p:txBody>
          <a:bodyPr>
            <a:normAutofit/>
          </a:bodyPr>
          <a:lstStyle>
            <a:lvl1pPr>
              <a:lnSpc>
                <a:spcPct val="125000"/>
              </a:lnSpc>
              <a:defRPr lang="en-US" sz="1800" kern="1200" dirty="0">
                <a:solidFill>
                  <a:schemeClr val="tx2"/>
                </a:solidFill>
                <a:latin typeface="+mn-lt"/>
                <a:ea typeface="+mn-ea"/>
                <a:cs typeface="+mn-cs"/>
              </a:defRPr>
            </a:lvl1pPr>
            <a:lvl2pPr marL="731392" indent="-304747">
              <a:lnSpc>
                <a:spcPct val="125000"/>
              </a:lnSpc>
              <a:buFont typeface="Arial" panose="020B0604020202020204" pitchFamily="34" charset="0"/>
              <a:buChar char="•"/>
              <a:defRPr lang="en-US" sz="1800" kern="1200" dirty="0">
                <a:solidFill>
                  <a:schemeClr val="tx2"/>
                </a:solidFill>
                <a:latin typeface="+mn-lt"/>
                <a:ea typeface="+mn-ea"/>
                <a:cs typeface="+mn-cs"/>
              </a:defRPr>
            </a:lvl2pPr>
            <a:lvl3pPr marL="1158037" indent="-304747">
              <a:lnSpc>
                <a:spcPct val="125000"/>
              </a:lnSpc>
              <a:buFont typeface="Arial" panose="020B0604020202020204" pitchFamily="34" charset="0"/>
              <a:buChar char="•"/>
              <a:defRPr lang="en-US" sz="1800" kern="1200" dirty="0">
                <a:solidFill>
                  <a:schemeClr val="tx2"/>
                </a:solidFill>
                <a:latin typeface="+mn-lt"/>
                <a:ea typeface="+mn-ea"/>
                <a:cs typeface="+mn-cs"/>
              </a:defRPr>
            </a:lvl3pPr>
            <a:lvl4pPr marL="1584683" indent="-304747">
              <a:lnSpc>
                <a:spcPct val="125000"/>
              </a:lnSpc>
              <a:buFont typeface="Arial" panose="020B0604020202020204" pitchFamily="34" charset="0"/>
              <a:buChar char="•"/>
              <a:defRPr lang="en-US" sz="1800" kern="1200" dirty="0">
                <a:solidFill>
                  <a:schemeClr val="tx2"/>
                </a:solidFill>
                <a:latin typeface="+mn-lt"/>
                <a:ea typeface="+mn-ea"/>
                <a:cs typeface="+mn-cs"/>
              </a:defRPr>
            </a:lvl4pPr>
            <a:lvl5pPr marL="2011328" indent="-304747">
              <a:lnSpc>
                <a:spcPct val="125000"/>
              </a:lnSpc>
              <a:buFont typeface="Arial" panose="020B0604020202020204" pitchFamily="34" charset="0"/>
              <a:buChar char="•"/>
              <a:defRPr sz="1800" kern="1200" dirty="0">
                <a:solidFill>
                  <a:schemeClr val="tx2"/>
                </a:solidFill>
                <a:latin typeface="+mn-lt"/>
                <a:ea typeface="+mn-ea"/>
                <a:cs typeface="+mn-cs"/>
              </a:defRPr>
            </a:lvl5pPr>
            <a:lvl6pPr marL="2011328">
              <a:defRPr sz="1800"/>
            </a:lvl6pPr>
            <a:lvl7pPr marL="2011328">
              <a:defRPr sz="1800"/>
            </a:lvl7pPr>
            <a:lvl8pPr marL="2011328">
              <a:defRPr sz="1800"/>
            </a:lvl8pPr>
            <a:lvl9pPr marL="201132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6236990" y="1962146"/>
            <a:ext cx="4761153" cy="4210054"/>
          </a:xfrm>
        </p:spPr>
        <p:txBody>
          <a:bodyPr>
            <a:normAutofit/>
          </a:bodyPr>
          <a:lstStyle>
            <a:lvl1pPr indent="-304747" algn="l" defTabSz="1218987" rtl="0" eaLnBrk="1" latinLnBrk="0" hangingPunct="1">
              <a:lnSpc>
                <a:spcPct val="125000"/>
              </a:lnSpc>
              <a:buSzPct val="100000"/>
              <a:defRPr lang="en-US" sz="1800" kern="1200" dirty="0">
                <a:solidFill>
                  <a:schemeClr val="tx2"/>
                </a:solidFill>
                <a:latin typeface="+mn-lt"/>
                <a:ea typeface="+mn-ea"/>
                <a:cs typeface="+mn-cs"/>
              </a:defRPr>
            </a:lvl1pPr>
            <a:lvl2pPr marL="731392" indent="-304747" algn="l" defTabSz="1218987" rtl="0" eaLnBrk="1" latinLnBrk="0" hangingPunct="1">
              <a:lnSpc>
                <a:spcPct val="125000"/>
              </a:lnSpc>
              <a:buSzPct val="100000"/>
              <a:buFont typeface="Arial" panose="020B0604020202020204" pitchFamily="34" charset="0"/>
              <a:buChar char="•"/>
              <a:defRPr lang="en-US" sz="1800" kern="1200" dirty="0">
                <a:solidFill>
                  <a:schemeClr val="tx2"/>
                </a:solidFill>
                <a:latin typeface="+mn-lt"/>
                <a:ea typeface="+mn-ea"/>
                <a:cs typeface="+mn-cs"/>
              </a:defRPr>
            </a:lvl2pPr>
            <a:lvl3pPr marL="1158037" indent="-304747" algn="l" defTabSz="1218987" rtl="0" eaLnBrk="1" latinLnBrk="0" hangingPunct="1">
              <a:lnSpc>
                <a:spcPct val="125000"/>
              </a:lnSpc>
              <a:buSzPct val="100000"/>
              <a:buFont typeface="Arial" panose="020B0604020202020204" pitchFamily="34" charset="0"/>
              <a:buChar char="•"/>
              <a:defRPr lang="en-US" sz="1800" kern="1200" dirty="0">
                <a:solidFill>
                  <a:schemeClr val="tx2"/>
                </a:solidFill>
                <a:latin typeface="+mn-lt"/>
                <a:ea typeface="+mn-ea"/>
                <a:cs typeface="+mn-cs"/>
              </a:defRPr>
            </a:lvl3pPr>
            <a:lvl4pPr marL="1584683" indent="-304747" algn="l" defTabSz="1218987" rtl="0" eaLnBrk="1" latinLnBrk="0" hangingPunct="1">
              <a:lnSpc>
                <a:spcPct val="125000"/>
              </a:lnSpc>
              <a:buSzPct val="100000"/>
              <a:buFont typeface="Arial" panose="020B0604020202020204" pitchFamily="34" charset="0"/>
              <a:buChar char="•"/>
              <a:defRPr lang="en-US" sz="1800" kern="1200" dirty="0">
                <a:solidFill>
                  <a:schemeClr val="tx2"/>
                </a:solidFill>
                <a:latin typeface="+mn-lt"/>
                <a:ea typeface="+mn-ea"/>
                <a:cs typeface="+mn-cs"/>
              </a:defRPr>
            </a:lvl4pPr>
            <a:lvl5pPr marL="2011328" indent="-304747" algn="l" defTabSz="1218987" rtl="0" eaLnBrk="1" latinLnBrk="0" hangingPunct="1">
              <a:lnSpc>
                <a:spcPct val="125000"/>
              </a:lnSpc>
              <a:buSzPct val="100000"/>
              <a:buFont typeface="Arial" panose="020B0604020202020204" pitchFamily="34" charset="0"/>
              <a:buChar char="•"/>
              <a:defRPr lang="en-US" sz="1800" kern="1200" dirty="0">
                <a:solidFill>
                  <a:schemeClr val="tx2"/>
                </a:solidFill>
                <a:latin typeface="+mn-lt"/>
                <a:ea typeface="+mn-ea"/>
                <a:cs typeface="+mn-cs"/>
              </a:defRPr>
            </a:lvl5pPr>
            <a:lvl6pPr marL="2011328">
              <a:defRPr sz="1800"/>
            </a:lvl6pPr>
            <a:lvl7pPr marL="2011328">
              <a:defRPr sz="1800"/>
            </a:lvl7pPr>
            <a:lvl8pPr marL="2011328">
              <a:defRPr sz="1800"/>
            </a:lvl8pPr>
            <a:lvl9pPr marL="201132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r>
              <a:rPr lang="en-US"/>
              <a:t>20XX</a:t>
            </a:r>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bg1"/>
        </a:solidFill>
        <a:effectLst/>
      </p:bgPr>
    </p:bg>
    <p:spTree>
      <p:nvGrpSpPr>
        <p:cNvPr id="1" name=""/>
        <p:cNvGrpSpPr/>
        <p:nvPr/>
      </p:nvGrpSpPr>
      <p:grpSpPr>
        <a:xfrm>
          <a:off x="0" y="0"/>
          <a:ext cx="0" cy="0"/>
          <a:chOff x="0" y="0"/>
          <a:chExt cx="0" cy="0"/>
        </a:xfrm>
      </p:grpSpPr>
      <p:pic>
        <p:nvPicPr>
          <p:cNvPr id="10" name="Picture 9" descr="A blue and pink sky&#10;&#10;Description automatically generated">
            <a:extLst>
              <a:ext uri="{FF2B5EF4-FFF2-40B4-BE49-F238E27FC236}">
                <a16:creationId xmlns:a16="http://schemas.microsoft.com/office/drawing/2014/main" id="{0C2BC05D-EC60-D86D-C5CC-F3D4B55F1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5" name="Rectangle 4">
            <a:extLst>
              <a:ext uri="{FF2B5EF4-FFF2-40B4-BE49-F238E27FC236}">
                <a16:creationId xmlns:a16="http://schemas.microsoft.com/office/drawing/2014/main" id="{AE03F2A6-DEC2-394A-3044-2032CF60B5AD}"/>
              </a:ext>
            </a:extLst>
          </p:cNvPr>
          <p:cNvSpPr/>
          <p:nvPr userDrawn="1"/>
        </p:nvSpPr>
        <p:spPr>
          <a:xfrm>
            <a:off x="0" y="0"/>
            <a:ext cx="12216032" cy="6896100"/>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C4800BB6-9A67-E776-4697-AD16A57E27E6}"/>
              </a:ext>
            </a:extLst>
          </p:cNvPr>
          <p:cNvSpPr>
            <a:spLocks noGrp="1"/>
          </p:cNvSpPr>
          <p:nvPr>
            <p:ph type="title"/>
          </p:nvPr>
        </p:nvSpPr>
        <p:spPr>
          <a:xfrm>
            <a:off x="684212" y="304800"/>
            <a:ext cx="10816543" cy="1409696"/>
          </a:xfrm>
        </p:spPr>
        <p:txBody>
          <a:bodyPr anchor="ctr">
            <a:normAutofit/>
          </a:bodyPr>
          <a:lstStyle>
            <a:lvl1pPr algn="ctr">
              <a:defRPr sz="5400"/>
            </a:lvl1pPr>
          </a:lstStyle>
          <a:p>
            <a:r>
              <a:rPr lang="en-US" dirty="0"/>
              <a:t>Click to edit Master title style</a:t>
            </a:r>
            <a:endParaRPr dirty="0"/>
          </a:p>
        </p:txBody>
      </p:sp>
      <p:sp>
        <p:nvSpPr>
          <p:cNvPr id="4" name="Content Placeholder 3"/>
          <p:cNvSpPr>
            <a:spLocks noGrp="1"/>
          </p:cNvSpPr>
          <p:nvPr>
            <p:ph sz="half" idx="2"/>
          </p:nvPr>
        </p:nvSpPr>
        <p:spPr>
          <a:xfrm>
            <a:off x="1190685" y="1981199"/>
            <a:ext cx="4761153" cy="4343403"/>
          </a:xfrm>
        </p:spPr>
        <p:txBody>
          <a:bodyPr>
            <a:normAutofit/>
          </a:bodyPr>
          <a:lstStyle>
            <a:lvl1pPr marL="0" indent="0" algn="l" defTabSz="1218987" rtl="0" eaLnBrk="1" latinLnBrk="0" hangingPunct="1">
              <a:lnSpc>
                <a:spcPct val="125000"/>
              </a:lnSpc>
              <a:buSzPct val="100000"/>
              <a:buFont typeface="Arial" panose="020B0604020202020204" pitchFamily="34" charset="0"/>
              <a:buNone/>
              <a:defRPr lang="en-US" sz="1800" b="1" kern="1200" dirty="0">
                <a:solidFill>
                  <a:schemeClr val="tx2"/>
                </a:solidFill>
                <a:latin typeface="+mn-lt"/>
                <a:ea typeface="+mn-ea"/>
                <a:cs typeface="+mn-cs"/>
              </a:defRPr>
            </a:lvl1pPr>
            <a:lvl2pPr marL="426645" indent="0" algn="l" defTabSz="1218987" rtl="0" eaLnBrk="1" latinLnBrk="0" hangingPunct="1">
              <a:lnSpc>
                <a:spcPct val="125000"/>
              </a:lnSpc>
              <a:buSzPct val="100000"/>
              <a:buFont typeface="Arial" panose="020B0604020202020204" pitchFamily="34" charset="0"/>
              <a:buNone/>
              <a:defRPr lang="en-US" sz="1800" kern="1200" dirty="0">
                <a:solidFill>
                  <a:schemeClr val="tx2"/>
                </a:solidFill>
                <a:latin typeface="+mn-lt"/>
                <a:ea typeface="+mn-ea"/>
                <a:cs typeface="+mn-cs"/>
              </a:defRPr>
            </a:lvl2pPr>
            <a:lvl3pPr marL="853290" indent="0" algn="l" defTabSz="1218987" rtl="0" eaLnBrk="1" latinLnBrk="0" hangingPunct="1">
              <a:lnSpc>
                <a:spcPct val="125000"/>
              </a:lnSpc>
              <a:buSzPct val="100000"/>
              <a:buFont typeface="Arial" panose="020B0604020202020204" pitchFamily="34" charset="0"/>
              <a:buNone/>
              <a:defRPr lang="en-US" sz="1800" kern="1200" dirty="0">
                <a:solidFill>
                  <a:schemeClr val="tx2"/>
                </a:solidFill>
                <a:latin typeface="+mn-lt"/>
                <a:ea typeface="+mn-ea"/>
                <a:cs typeface="+mn-cs"/>
              </a:defRPr>
            </a:lvl3pPr>
            <a:lvl4pPr marL="1279936" indent="0" algn="l" defTabSz="1218987" rtl="0" eaLnBrk="1" latinLnBrk="0" hangingPunct="1">
              <a:lnSpc>
                <a:spcPct val="125000"/>
              </a:lnSpc>
              <a:buSzPct val="100000"/>
              <a:buFont typeface="Arial" panose="020B0604020202020204" pitchFamily="34" charset="0"/>
              <a:buNone/>
              <a:defRPr lang="en-US" sz="1800" kern="1200" dirty="0">
                <a:solidFill>
                  <a:schemeClr val="tx2"/>
                </a:solidFill>
                <a:latin typeface="+mn-lt"/>
                <a:ea typeface="+mn-ea"/>
                <a:cs typeface="+mn-cs"/>
              </a:defRPr>
            </a:lvl4pPr>
            <a:lvl5pPr marL="1706581" indent="0" algn="l" defTabSz="1218987" rtl="0" eaLnBrk="1" latinLnBrk="0" hangingPunct="1">
              <a:lnSpc>
                <a:spcPct val="125000"/>
              </a:lnSpc>
              <a:buSzPct val="100000"/>
              <a:buFont typeface="Arial" panose="020B0604020202020204" pitchFamily="34" charset="0"/>
              <a:buNone/>
              <a:defRPr lang="en-US" sz="1800" kern="1200" dirty="0">
                <a:solidFill>
                  <a:schemeClr val="tx2"/>
                </a:solidFill>
                <a:latin typeface="+mn-lt"/>
                <a:ea typeface="+mn-ea"/>
                <a:cs typeface="+mn-cs"/>
              </a:defRPr>
            </a:lvl5pPr>
            <a:lvl6pPr marL="2011328">
              <a:defRPr sz="1800"/>
            </a:lvl6pPr>
            <a:lvl7pPr marL="2011328">
              <a:defRPr sz="1800"/>
            </a:lvl7pPr>
            <a:lvl8pPr marL="2011328">
              <a:defRPr sz="1800"/>
            </a:lvl8pPr>
            <a:lvl9pPr marL="201132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Table Placeholder 10">
            <a:extLst>
              <a:ext uri="{FF2B5EF4-FFF2-40B4-BE49-F238E27FC236}">
                <a16:creationId xmlns:a16="http://schemas.microsoft.com/office/drawing/2014/main" id="{99AF5368-6359-DE88-48EA-377AD855CA68}"/>
              </a:ext>
            </a:extLst>
          </p:cNvPr>
          <p:cNvSpPr>
            <a:spLocks noGrp="1"/>
          </p:cNvSpPr>
          <p:nvPr>
            <p:ph type="tbl" sz="quarter" idx="13"/>
          </p:nvPr>
        </p:nvSpPr>
        <p:spPr>
          <a:xfrm>
            <a:off x="6236987" y="1981200"/>
            <a:ext cx="4886324" cy="4343404"/>
          </a:xfrm>
        </p:spPr>
        <p:txBody>
          <a:bodyPr>
            <a:normAutofit/>
          </a:bodyPr>
          <a:lstStyle>
            <a:lvl1pPr marL="0" indent="0">
              <a:buNone/>
              <a:defRPr sz="1400"/>
            </a:lvl1pPr>
          </a:lstStyle>
          <a:p>
            <a:endParaRPr lang="en-US" dirty="0"/>
          </a:p>
        </p:txBody>
      </p:sp>
      <p:sp>
        <p:nvSpPr>
          <p:cNvPr id="7" name="Date Placeholder 6"/>
          <p:cNvSpPr>
            <a:spLocks noGrp="1"/>
          </p:cNvSpPr>
          <p:nvPr>
            <p:ph type="dt" sz="half" idx="10"/>
          </p:nvPr>
        </p:nvSpPr>
        <p:spPr/>
        <p:txBody>
          <a:bodyPr/>
          <a:lstStyle/>
          <a:p>
            <a:r>
              <a:rPr lang="en-US"/>
              <a:t>20XX</a:t>
            </a:r>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cxnSp>
        <p:nvCxnSpPr>
          <p:cNvPr id="13" name="Straight Connector 12">
            <a:extLst>
              <a:ext uri="{FF2B5EF4-FFF2-40B4-BE49-F238E27FC236}">
                <a16:creationId xmlns:a16="http://schemas.microsoft.com/office/drawing/2014/main" id="{FD7651CB-E3BE-44F2-AB93-2F2B890E8D48}"/>
              </a:ext>
            </a:extLst>
          </p:cNvPr>
          <p:cNvCxnSpPr/>
          <p:nvPr userDrawn="1"/>
        </p:nvCxnSpPr>
        <p:spPr>
          <a:xfrm>
            <a:off x="41751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451533-C933-7554-F5A4-FA304649F8F6}"/>
              </a:ext>
            </a:extLst>
          </p:cNvPr>
          <p:cNvCxnSpPr/>
          <p:nvPr userDrawn="1"/>
        </p:nvCxnSpPr>
        <p:spPr>
          <a:xfrm>
            <a:off x="1177131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64DB75A-EB01-D40E-71D2-F4E204038454}"/>
              </a:ext>
            </a:extLst>
          </p:cNvPr>
          <p:cNvSpPr/>
          <p:nvPr userDrawn="1"/>
        </p:nvSpPr>
        <p:spPr>
          <a:xfrm rot="5400000">
            <a:off x="94455" y="3220245"/>
            <a:ext cx="228600" cy="41751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003206E-AF91-F0B8-AA30-56D09F017F8F}"/>
              </a:ext>
            </a:extLst>
          </p:cNvPr>
          <p:cNvSpPr/>
          <p:nvPr userDrawn="1"/>
        </p:nvSpPr>
        <p:spPr>
          <a:xfrm rot="16200000" flipH="1">
            <a:off x="11865769" y="3220245"/>
            <a:ext cx="228600" cy="41751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Straight Connector 1">
            <a:extLst>
              <a:ext uri="{FF2B5EF4-FFF2-40B4-BE49-F238E27FC236}">
                <a16:creationId xmlns:a16="http://schemas.microsoft.com/office/drawing/2014/main" id="{1575E8EA-8F83-0788-D36C-1073DCABAF14}"/>
              </a:ext>
            </a:extLst>
          </p:cNvPr>
          <p:cNvCxnSpPr/>
          <p:nvPr userDrawn="1"/>
        </p:nvCxnSpPr>
        <p:spPr>
          <a:xfrm>
            <a:off x="303212"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A55FD68-717E-A334-18EE-66D76FF8157C}"/>
              </a:ext>
            </a:extLst>
          </p:cNvPr>
          <p:cNvCxnSpPr/>
          <p:nvPr userDrawn="1"/>
        </p:nvCxnSpPr>
        <p:spPr>
          <a:xfrm>
            <a:off x="11885613"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solidFill>
              </a:defRPr>
            </a:lvl1pPr>
          </a:lstStyle>
          <a:p>
            <a:r>
              <a:rPr lang="en-US"/>
              <a:t>20XX</a:t>
            </a:r>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92" r:id="rId1"/>
    <p:sldLayoutId id="2147483679" r:id="rId2"/>
    <p:sldLayoutId id="2147483702" r:id="rId3"/>
    <p:sldLayoutId id="2147483701" r:id="rId4"/>
    <p:sldLayoutId id="2147483698" r:id="rId5"/>
    <p:sldLayoutId id="2147483663" r:id="rId6"/>
    <p:sldLayoutId id="2147483688" r:id="rId7"/>
    <p:sldLayoutId id="2147483665" r:id="rId8"/>
    <p:sldLayoutId id="2147483700" r:id="rId9"/>
    <p:sldLayoutId id="2147483695" r:id="rId10"/>
    <p:sldLayoutId id="2147483690" r:id="rId11"/>
    <p:sldLayoutId id="2147483699" r:id="rId12"/>
    <p:sldLayoutId id="2147483704" r:id="rId13"/>
    <p:sldLayoutId id="2147483705" r:id="rId14"/>
    <p:sldLayoutId id="214748370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2"/>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2"/>
          </a:solidFill>
          <a:latin typeface="+mn-lt"/>
          <a:ea typeface="+mn-ea"/>
          <a:cs typeface="+mn-cs"/>
        </a:defRPr>
      </a:lvl1pPr>
      <a:lvl2pPr marL="731392" indent="-304747" algn="l" defTabSz="1218987" rtl="0" eaLnBrk="1" latinLnBrk="0" hangingPunct="1">
        <a:lnSpc>
          <a:spcPct val="95000"/>
        </a:lnSpc>
        <a:spcBef>
          <a:spcPts val="1066"/>
        </a:spcBef>
        <a:buSzPct val="100000"/>
        <a:buFont typeface="Arial" panose="020B0604020202020204" pitchFamily="34" charset="0"/>
        <a:buChar char="•"/>
        <a:defRPr sz="2000" kern="1200">
          <a:solidFill>
            <a:schemeClr val="tx2"/>
          </a:solidFill>
          <a:latin typeface="+mn-lt"/>
          <a:ea typeface="+mn-ea"/>
          <a:cs typeface="+mn-cs"/>
        </a:defRPr>
      </a:lvl2pPr>
      <a:lvl3pPr marL="1158037" indent="-304747" algn="l" defTabSz="1218987" rtl="0" eaLnBrk="1" latinLnBrk="0" hangingPunct="1">
        <a:lnSpc>
          <a:spcPct val="95000"/>
        </a:lnSpc>
        <a:spcBef>
          <a:spcPts val="1066"/>
        </a:spcBef>
        <a:buSzPct val="100000"/>
        <a:buFont typeface="Arial" panose="020B0604020202020204" pitchFamily="34" charset="0"/>
        <a:buChar char="•"/>
        <a:defRPr sz="1800" kern="1200">
          <a:solidFill>
            <a:schemeClr val="tx2"/>
          </a:solidFill>
          <a:latin typeface="+mn-lt"/>
          <a:ea typeface="+mn-ea"/>
          <a:cs typeface="+mn-cs"/>
        </a:defRPr>
      </a:lvl3pPr>
      <a:lvl4pPr marL="1584683" indent="-304747" algn="l" defTabSz="1218987" rtl="0" eaLnBrk="1" latinLnBrk="0" hangingPunct="1">
        <a:lnSpc>
          <a:spcPct val="95000"/>
        </a:lnSpc>
        <a:spcBef>
          <a:spcPts val="1066"/>
        </a:spcBef>
        <a:buSzPct val="100000"/>
        <a:buFont typeface="Arial" panose="020B0604020202020204" pitchFamily="34" charset="0"/>
        <a:buChar char="•"/>
        <a:defRPr sz="1800" kern="1200">
          <a:solidFill>
            <a:schemeClr val="tx2"/>
          </a:solidFill>
          <a:latin typeface="+mn-lt"/>
          <a:ea typeface="+mn-ea"/>
          <a:cs typeface="+mn-cs"/>
        </a:defRPr>
      </a:lvl4pPr>
      <a:lvl5pPr marL="2011328" indent="-304747" algn="l" defTabSz="1218987" rtl="0" eaLnBrk="1" latinLnBrk="0" hangingPunct="1">
        <a:lnSpc>
          <a:spcPct val="95000"/>
        </a:lnSpc>
        <a:spcBef>
          <a:spcPts val="1066"/>
        </a:spcBef>
        <a:buSzPct val="100000"/>
        <a:buFont typeface="Arial" panose="020B0604020202020204" pitchFamily="34" charset="0"/>
        <a:buChar char="•"/>
        <a:defRPr sz="1800" kern="1200">
          <a:solidFill>
            <a:schemeClr val="tx2"/>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kbourletidis.blogspot.com/2024/12/groupthinking.html?spref=fb&amp;fbclid=IwY2xjawH8hQdleHRuA2FlbQIxMQABHdY2J6FehN6G6i4CpnM8WG0N8eb8Ste8-OZbqih_DPRw0AARuwjwEjEH_w_aem_2QobmBqbWvwNnFtsDE98pA"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career.uoa.gr/wp-content/uploads/2023/05/CL_Guide_PRINT_5mmBleeds.pdf" TargetMode="External"/><Relationship Id="rId5" Type="http://schemas.openxmlformats.org/officeDocument/2006/relationships/hyperlink" Target="https://career.uoa.gr/wp-content/uploads/2023/05/CV_Guide_PRINT_5mmBleeds.pdf"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hyperlink" Target="https://www.career.uoa.gr/enimerotiko_yliko/" TargetMode="External"/><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linkedin.com/in/arislorentzos/" TargetMode="External"/><Relationship Id="rId7" Type="http://schemas.openxmlformats.org/officeDocument/2006/relationships/image" Target="../media/image31.png"/><Relationship Id="rId2" Type="http://schemas.openxmlformats.org/officeDocument/2006/relationships/hyperlink" Target="https://www.linkedin.com/in/marianthi-katsika/" TargetMode="Externa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kbourletidis.blogspot.com/" TargetMode="External"/><Relationship Id="rId4" Type="http://schemas.openxmlformats.org/officeDocument/2006/relationships/hyperlink" Target="https://www.linkedin.com/in/konstantinos-bourletidis-470b275b/" TargetMode="External"/><Relationship Id="rId9"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113" y="1345911"/>
            <a:ext cx="5562599" cy="4166177"/>
          </a:xfrm>
        </p:spPr>
        <p:txBody>
          <a:bodyPr>
            <a:normAutofit/>
          </a:bodyPr>
          <a:lstStyle/>
          <a:p>
            <a:pPr>
              <a:lnSpc>
                <a:spcPct val="150000"/>
              </a:lnSpc>
            </a:pPr>
            <a:r>
              <a:rPr lang="el-GR" sz="2800" b="1" dirty="0">
                <a:latin typeface="Calibri" panose="020F0502020204030204" pitchFamily="34" charset="0"/>
                <a:cs typeface="Calibri" panose="020F0502020204030204" pitchFamily="34" charset="0"/>
              </a:rPr>
              <a:t>Ηγεσία υπό Πίεση: </a:t>
            </a:r>
            <a:br>
              <a:rPr lang="en-US" sz="2800" b="1" dirty="0">
                <a:latin typeface="Calibri" panose="020F0502020204030204" pitchFamily="34" charset="0"/>
                <a:cs typeface="Calibri" panose="020F0502020204030204" pitchFamily="34" charset="0"/>
              </a:rPr>
            </a:br>
            <a:r>
              <a:rPr lang="el-GR" sz="2800" b="1" i="1" dirty="0">
                <a:latin typeface="Calibri" panose="020F0502020204030204" pitchFamily="34" charset="0"/>
                <a:cs typeface="Calibri" panose="020F0502020204030204" pitchFamily="34" charset="0"/>
              </a:rPr>
              <a:t>Πλοήγηση σε Καταστάσεις όπου Κυριαρχεί το </a:t>
            </a:r>
            <a:r>
              <a:rPr lang="el-GR" sz="2800" b="1" i="1" dirty="0" err="1">
                <a:latin typeface="Calibri" panose="020F0502020204030204" pitchFamily="34" charset="0"/>
                <a:cs typeface="Calibri" panose="020F0502020204030204" pitchFamily="34" charset="0"/>
              </a:rPr>
              <a:t>Groupthinking</a:t>
            </a:r>
            <a:endParaRPr lang="en-US" sz="2800" b="1" i="1" dirty="0">
              <a:latin typeface="Calibri" panose="020F0502020204030204" pitchFamily="34" charset="0"/>
              <a:cs typeface="Calibri" panose="020F0502020204030204" pitchFamily="34" charset="0"/>
            </a:endParaRPr>
          </a:p>
        </p:txBody>
      </p:sp>
      <p:sp>
        <p:nvSpPr>
          <p:cNvPr id="3" name="Subtitle 2"/>
          <p:cNvSpPr>
            <a:spLocks noGrp="1"/>
          </p:cNvSpPr>
          <p:nvPr>
            <p:ph type="body" sz="quarter" idx="10"/>
          </p:nvPr>
        </p:nvSpPr>
        <p:spPr>
          <a:xfrm>
            <a:off x="3313112" y="5562601"/>
            <a:ext cx="5562599" cy="1295399"/>
          </a:xfrm>
        </p:spPr>
        <p:txBody>
          <a:bodyPr vert="horz" lIns="121899" tIns="60949" rIns="121899" bIns="60949" rtlCol="0" anchor="ctr">
            <a:normAutofit lnSpcReduction="10000"/>
          </a:bodyPr>
          <a:lstStyle/>
          <a:p>
            <a:pPr algn="l">
              <a:lnSpc>
                <a:spcPct val="120000"/>
              </a:lnSpc>
              <a:spcBef>
                <a:spcPts val="0"/>
              </a:spcBef>
            </a:pPr>
            <a:r>
              <a:rPr lang="el-GR" sz="1000" b="1" u="sng" dirty="0">
                <a:latin typeface="Calibri" panose="020F0502020204030204" pitchFamily="34" charset="0"/>
                <a:cs typeface="Calibri" panose="020F0502020204030204" pitchFamily="34" charset="0"/>
              </a:rPr>
              <a:t>Εισηγητές</a:t>
            </a:r>
            <a:r>
              <a:rPr lang="el-GR" sz="1000" dirty="0">
                <a:latin typeface="Calibri" panose="020F0502020204030204" pitchFamily="34" charset="0"/>
                <a:cs typeface="Calibri" panose="020F0502020204030204" pitchFamily="34" charset="0"/>
              </a:rPr>
              <a:t>:</a:t>
            </a:r>
          </a:p>
          <a:p>
            <a:pPr algn="l">
              <a:lnSpc>
                <a:spcPct val="120000"/>
              </a:lnSpc>
              <a:spcBef>
                <a:spcPts val="0"/>
              </a:spcBef>
            </a:pPr>
            <a:r>
              <a:rPr lang="el-GR" sz="1000" b="1" dirty="0">
                <a:latin typeface="Calibri" panose="020F0502020204030204" pitchFamily="34" charset="0"/>
                <a:cs typeface="Calibri" panose="020F0502020204030204" pitchFamily="34" charset="0"/>
              </a:rPr>
              <a:t>Μαριάνθη Κατσίκα</a:t>
            </a:r>
          </a:p>
          <a:p>
            <a:pPr algn="l">
              <a:lnSpc>
                <a:spcPct val="120000"/>
              </a:lnSpc>
              <a:spcBef>
                <a:spcPts val="0"/>
              </a:spcBef>
            </a:pPr>
            <a:r>
              <a:rPr lang="el-GR" sz="1000" dirty="0">
                <a:latin typeface="Calibri" panose="020F0502020204030204" pitchFamily="34" charset="0"/>
                <a:cs typeface="Calibri" panose="020F0502020204030204" pitchFamily="34" charset="0"/>
              </a:rPr>
              <a:t>Σύμβουλος Επιχειρηματικότητας </a:t>
            </a:r>
            <a:r>
              <a:rPr lang="en-US" sz="1000" dirty="0">
                <a:latin typeface="Calibri" panose="020F0502020204030204" pitchFamily="34" charset="0"/>
                <a:cs typeface="Calibri" panose="020F0502020204030204" pitchFamily="34" charset="0"/>
              </a:rPr>
              <a:t>(M.Sc.)</a:t>
            </a:r>
            <a:endParaRPr lang="el-GR" sz="1000" dirty="0">
              <a:latin typeface="Calibri" panose="020F0502020204030204" pitchFamily="34" charset="0"/>
              <a:cs typeface="Calibri" panose="020F0502020204030204" pitchFamily="34" charset="0"/>
            </a:endParaRPr>
          </a:p>
          <a:p>
            <a:pPr algn="l">
              <a:lnSpc>
                <a:spcPct val="120000"/>
              </a:lnSpc>
              <a:spcBef>
                <a:spcPts val="0"/>
              </a:spcBef>
            </a:pPr>
            <a:r>
              <a:rPr lang="el-GR" sz="1000" b="1" dirty="0">
                <a:latin typeface="Calibri" panose="020F0502020204030204" pitchFamily="34" charset="0"/>
                <a:cs typeface="Calibri" panose="020F0502020204030204" pitchFamily="34" charset="0"/>
              </a:rPr>
              <a:t>Αριστείδης Λορέντζος</a:t>
            </a:r>
            <a:br>
              <a:rPr lang="el-GR" sz="1000" dirty="0">
                <a:latin typeface="Calibri" panose="020F0502020204030204" pitchFamily="34" charset="0"/>
                <a:cs typeface="Calibri" panose="020F0502020204030204" pitchFamily="34" charset="0"/>
              </a:rPr>
            </a:br>
            <a:r>
              <a:rPr lang="el-GR" sz="1000" dirty="0">
                <a:latin typeface="Calibri" panose="020F0502020204030204" pitchFamily="34" charset="0"/>
                <a:cs typeface="Calibri" panose="020F0502020204030204" pitchFamily="34" charset="0"/>
              </a:rPr>
              <a:t>Σύμβουλος Επαγγελματικού Προσανατολισμού (</a:t>
            </a:r>
            <a:r>
              <a:rPr lang="en-US" sz="1000" dirty="0">
                <a:latin typeface="Calibri" panose="020F0502020204030204" pitchFamily="34" charset="0"/>
                <a:cs typeface="Calibri" panose="020F0502020204030204" pitchFamily="34" charset="0"/>
              </a:rPr>
              <a:t>M.Sc.</a:t>
            </a:r>
            <a:r>
              <a:rPr lang="el-GR" sz="1000" dirty="0">
                <a:latin typeface="Calibri" panose="020F0502020204030204" pitchFamily="34" charset="0"/>
                <a:cs typeface="Calibri" panose="020F0502020204030204" pitchFamily="34" charset="0"/>
              </a:rPr>
              <a:t>)</a:t>
            </a:r>
            <a:br>
              <a:rPr lang="el-GR" dirty="0">
                <a:latin typeface="Calibri" panose="020F0502020204030204" pitchFamily="34" charset="0"/>
                <a:cs typeface="Calibri" panose="020F0502020204030204" pitchFamily="34" charset="0"/>
              </a:rPr>
            </a:br>
            <a:r>
              <a:rPr lang="el-GR" sz="1000" b="1" dirty="0">
                <a:latin typeface="Calibri" panose="020F0502020204030204" pitchFamily="34" charset="0"/>
                <a:cs typeface="Calibri" panose="020F0502020204030204" pitchFamily="34" charset="0"/>
              </a:rPr>
              <a:t>Κωνσταντίνος </a:t>
            </a:r>
            <a:r>
              <a:rPr lang="el-GR" sz="1000" b="1" dirty="0" err="1">
                <a:latin typeface="Calibri" panose="020F0502020204030204" pitchFamily="34" charset="0"/>
                <a:cs typeface="Calibri" panose="020F0502020204030204" pitchFamily="34" charset="0"/>
              </a:rPr>
              <a:t>Μπουρλετίδης</a:t>
            </a:r>
            <a:endParaRPr lang="en-US" sz="1000" b="1" dirty="0">
              <a:latin typeface="Calibri" panose="020F0502020204030204" pitchFamily="34" charset="0"/>
              <a:cs typeface="Calibri" panose="020F0502020204030204" pitchFamily="34" charset="0"/>
            </a:endParaRPr>
          </a:p>
          <a:p>
            <a:pPr algn="l">
              <a:lnSpc>
                <a:spcPct val="120000"/>
              </a:lnSpc>
              <a:spcBef>
                <a:spcPts val="0"/>
              </a:spcBef>
            </a:pPr>
            <a:r>
              <a:rPr lang="en-US" sz="1000" dirty="0">
                <a:latin typeface="Calibri" panose="020F0502020204030204" pitchFamily="34" charset="0"/>
                <a:cs typeface="Calibri" panose="020F0502020204030204" pitchFamily="34" charset="0"/>
              </a:rPr>
              <a:t>O</a:t>
            </a:r>
            <a:r>
              <a:rPr lang="el-GR" sz="1000" dirty="0" err="1">
                <a:latin typeface="Calibri" panose="020F0502020204030204" pitchFamily="34" charset="0"/>
                <a:cs typeface="Calibri" panose="020F0502020204030204" pitchFamily="34" charset="0"/>
              </a:rPr>
              <a:t>ικονομολόγος</a:t>
            </a:r>
            <a:r>
              <a:rPr lang="el-GR"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PhDc</a:t>
            </a:r>
            <a:r>
              <a:rPr lang="el-GR" sz="1000" dirty="0">
                <a:latin typeface="Calibri" panose="020F0502020204030204" pitchFamily="34" charset="0"/>
                <a:cs typeface="Calibri" panose="020F0502020204030204" pitchFamily="34" charset="0"/>
              </a:rPr>
              <a:t>) </a:t>
            </a:r>
          </a:p>
          <a:p>
            <a:pPr algn="l">
              <a:lnSpc>
                <a:spcPct val="120000"/>
              </a:lnSpc>
              <a:spcBef>
                <a:spcPts val="0"/>
              </a:spcBef>
            </a:pPr>
            <a:endParaRPr lang="en-US" sz="1000" dirty="0"/>
          </a:p>
        </p:txBody>
      </p:sp>
      <p:pic>
        <p:nvPicPr>
          <p:cNvPr id="4" name="Εικόνα 3">
            <a:extLst>
              <a:ext uri="{FF2B5EF4-FFF2-40B4-BE49-F238E27FC236}">
                <a16:creationId xmlns:a16="http://schemas.microsoft.com/office/drawing/2014/main" id="{2782E652-1EFB-DAE9-7EB5-93820CF70EB6}"/>
              </a:ext>
            </a:extLst>
          </p:cNvPr>
          <p:cNvPicPr>
            <a:picLocks noChangeAspect="1"/>
          </p:cNvPicPr>
          <p:nvPr/>
        </p:nvPicPr>
        <p:blipFill>
          <a:blip r:embed="rId2"/>
          <a:stretch>
            <a:fillRect/>
          </a:stretch>
        </p:blipFill>
        <p:spPr>
          <a:xfrm>
            <a:off x="836612" y="152400"/>
            <a:ext cx="2590800" cy="871804"/>
          </a:xfrm>
          <a:prstGeom prst="rect">
            <a:avLst/>
          </a:prstGeom>
        </p:spPr>
      </p:pic>
      <p:pic>
        <p:nvPicPr>
          <p:cNvPr id="5" name="Εικόνα 4">
            <a:extLst>
              <a:ext uri="{FF2B5EF4-FFF2-40B4-BE49-F238E27FC236}">
                <a16:creationId xmlns:a16="http://schemas.microsoft.com/office/drawing/2014/main" id="{AE3BD0D7-4E24-E89B-5139-ADE36A8B71CA}"/>
              </a:ext>
            </a:extLst>
          </p:cNvPr>
          <p:cNvPicPr>
            <a:picLocks noChangeAspect="1"/>
          </p:cNvPicPr>
          <p:nvPr/>
        </p:nvPicPr>
        <p:blipFill>
          <a:blip r:embed="rId3"/>
          <a:stretch>
            <a:fillRect/>
          </a:stretch>
        </p:blipFill>
        <p:spPr>
          <a:xfrm>
            <a:off x="8456612" y="152400"/>
            <a:ext cx="2822693" cy="871804"/>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D5ED-AEAD-50C7-895F-968F29C5A1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3842AD-8251-4B92-C508-09AF5ECDAAF2}"/>
              </a:ext>
            </a:extLst>
          </p:cNvPr>
          <p:cNvSpPr>
            <a:spLocks noGrp="1"/>
          </p:cNvSpPr>
          <p:nvPr>
            <p:ph type="title"/>
          </p:nvPr>
        </p:nvSpPr>
        <p:spPr>
          <a:xfrm>
            <a:off x="686141" y="304800"/>
            <a:ext cx="10816542" cy="1409696"/>
          </a:xfrm>
        </p:spPr>
        <p:txBody>
          <a:bodyPr>
            <a:normAutofit/>
          </a:bodyPr>
          <a:lstStyle/>
          <a:p>
            <a:r>
              <a:rPr lang="el-GR" sz="3200" b="1" dirty="0">
                <a:latin typeface="Calibri" panose="020F0502020204030204" pitchFamily="34" charset="0"/>
                <a:cs typeface="Calibri" panose="020F0502020204030204" pitchFamily="34" charset="0"/>
              </a:rPr>
              <a:t>Μελέτη περίπτωσης</a:t>
            </a:r>
            <a:r>
              <a:rPr lang="en-US" sz="3200" b="1" dirty="0">
                <a:latin typeface="Calibri" panose="020F0502020204030204" pitchFamily="34" charset="0"/>
                <a:cs typeface="Calibri" panose="020F0502020204030204" pitchFamily="34" charset="0"/>
              </a:rPr>
              <a:t> </a:t>
            </a:r>
            <a:r>
              <a:rPr kumimoji="0" lang="el-GR"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ii</a:t>
            </a:r>
            <a:endParaRPr lang="en-US" sz="3200" b="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1AE1612-1E94-7350-7C9B-36DE029CB5A4}"/>
              </a:ext>
            </a:extLst>
          </p:cNvPr>
          <p:cNvSpPr>
            <a:spLocks noGrp="1"/>
          </p:cNvSpPr>
          <p:nvPr>
            <p:ph sz="half" idx="2"/>
          </p:nvPr>
        </p:nvSpPr>
        <p:spPr>
          <a:xfrm>
            <a:off x="1190685" y="1962146"/>
            <a:ext cx="10083979" cy="4210054"/>
          </a:xfrm>
        </p:spPr>
        <p:txBody>
          <a:bodyPr vert="horz" lIns="91416" tIns="45708" rIns="91416" bIns="45708" rtlCol="0" anchor="t">
            <a:normAutofit fontScale="92500" lnSpcReduction="20000"/>
          </a:bodyPr>
          <a:lstStyle/>
          <a:p>
            <a:r>
              <a:rPr lang="el-GR" sz="1700" b="1" dirty="0">
                <a:latin typeface="Calibri" panose="020F0502020204030204" pitchFamily="34" charset="0"/>
                <a:cs typeface="Calibri" panose="020F0502020204030204" pitchFamily="34" charset="0"/>
              </a:rPr>
              <a:t>CEO</a:t>
            </a:r>
            <a:r>
              <a:rPr lang="el-GR" sz="1700" dirty="0">
                <a:latin typeface="Calibri" panose="020F0502020204030204" pitchFamily="34" charset="0"/>
                <a:cs typeface="Calibri" panose="020F0502020204030204" pitchFamily="34" charset="0"/>
              </a:rPr>
              <a:t>:</a:t>
            </a:r>
            <a:br>
              <a:rPr lang="el-GR" sz="1700" dirty="0">
                <a:latin typeface="Calibri" panose="020F0502020204030204" pitchFamily="34" charset="0"/>
                <a:cs typeface="Calibri" panose="020F0502020204030204" pitchFamily="34" charset="0"/>
              </a:rPr>
            </a:br>
            <a:r>
              <a:rPr lang="el-GR" sz="1700" dirty="0">
                <a:latin typeface="Calibri" panose="020F0502020204030204" pitchFamily="34" charset="0"/>
                <a:cs typeface="Calibri" panose="020F0502020204030204" pitchFamily="34" charset="0"/>
              </a:rPr>
              <a:t>"Η καθυστέρηση σημαίνει ότι χάνουμε έσοδα και την εμπιστοσύνη της αγοράς. Οι επενδυτές μας περιμένουν αποτελέσματα τώρα, όχι μετά από μήνες. Μπορείτε να εγγυηθείτε ότι αυτά τα θέματα θα λυθούν με περισσότερη έρευνα; Εγώ λέω ότι πρέπει να προχωρήσουμε."</a:t>
            </a:r>
          </a:p>
          <a:p>
            <a:r>
              <a:rPr lang="el-GR" sz="1700" b="1" dirty="0" err="1">
                <a:latin typeface="Calibri" panose="020F0502020204030204" pitchFamily="34" charset="0"/>
                <a:cs typeface="Calibri" panose="020F0502020204030204" pitchFamily="34" charset="0"/>
              </a:rPr>
              <a:t>Regulatory</a:t>
            </a:r>
            <a:r>
              <a:rPr lang="el-GR" sz="1700" b="1" dirty="0">
                <a:latin typeface="Calibri" panose="020F0502020204030204" pitchFamily="34" charset="0"/>
                <a:cs typeface="Calibri" panose="020F0502020204030204" pitchFamily="34" charset="0"/>
              </a:rPr>
              <a:t> </a:t>
            </a:r>
            <a:r>
              <a:rPr lang="el-GR" sz="1700" b="1" dirty="0" err="1">
                <a:latin typeface="Calibri" panose="020F0502020204030204" pitchFamily="34" charset="0"/>
                <a:cs typeface="Calibri" panose="020F0502020204030204" pitchFamily="34" charset="0"/>
              </a:rPr>
              <a:t>Affairs</a:t>
            </a:r>
            <a:r>
              <a:rPr lang="el-GR" sz="1700" b="1" dirty="0">
                <a:latin typeface="Calibri" panose="020F0502020204030204" pitchFamily="34" charset="0"/>
                <a:cs typeface="Calibri" panose="020F0502020204030204" pitchFamily="34" charset="0"/>
              </a:rPr>
              <a:t> </a:t>
            </a:r>
            <a:r>
              <a:rPr lang="el-GR" sz="1700" b="1" dirty="0" err="1">
                <a:latin typeface="Calibri" panose="020F0502020204030204" pitchFamily="34" charset="0"/>
                <a:cs typeface="Calibri" panose="020F0502020204030204" pitchFamily="34" charset="0"/>
              </a:rPr>
              <a:t>Manager</a:t>
            </a:r>
            <a:r>
              <a:rPr lang="el-GR" sz="1700" dirty="0">
                <a:latin typeface="Calibri" panose="020F0502020204030204" pitchFamily="34" charset="0"/>
                <a:cs typeface="Calibri" panose="020F0502020204030204" pitchFamily="34" charset="0"/>
              </a:rPr>
              <a:t>:</a:t>
            </a:r>
            <a:br>
              <a:rPr lang="el-GR" sz="1700" dirty="0">
                <a:latin typeface="Calibri" panose="020F0502020204030204" pitchFamily="34" charset="0"/>
                <a:cs typeface="Calibri" panose="020F0502020204030204" pitchFamily="34" charset="0"/>
              </a:rPr>
            </a:br>
            <a:r>
              <a:rPr lang="el-GR" sz="1700" dirty="0">
                <a:latin typeface="Calibri" panose="020F0502020204030204" pitchFamily="34" charset="0"/>
                <a:cs typeface="Calibri" panose="020F0502020204030204" pitchFamily="34" charset="0"/>
              </a:rPr>
              <a:t>"Είναι πιθανό οι ρυθμιστικές αρχές να εγείρουν ζητήματα. Ίσως πρέπει να το εξετάσουμε πιο προσεκτικά..."</a:t>
            </a:r>
          </a:p>
          <a:p>
            <a:r>
              <a:rPr lang="el-GR" sz="1700" b="1" dirty="0">
                <a:latin typeface="Calibri" panose="020F0502020204030204" pitchFamily="34" charset="0"/>
                <a:cs typeface="Calibri" panose="020F0502020204030204" pitchFamily="34" charset="0"/>
              </a:rPr>
              <a:t>CEO (με αυστηρό τόνο)</a:t>
            </a:r>
            <a:r>
              <a:rPr lang="el-GR" sz="1700" dirty="0">
                <a:latin typeface="Calibri" panose="020F0502020204030204" pitchFamily="34" charset="0"/>
                <a:cs typeface="Calibri" panose="020F0502020204030204" pitchFamily="34" charset="0"/>
              </a:rPr>
              <a:t>:</a:t>
            </a:r>
            <a:br>
              <a:rPr lang="el-GR" sz="1700" dirty="0">
                <a:latin typeface="Calibri" panose="020F0502020204030204" pitchFamily="34" charset="0"/>
                <a:cs typeface="Calibri" panose="020F0502020204030204" pitchFamily="34" charset="0"/>
              </a:rPr>
            </a:br>
            <a:r>
              <a:rPr lang="el-GR" sz="1700" dirty="0">
                <a:latin typeface="Calibri" panose="020F0502020204030204" pitchFamily="34" charset="0"/>
                <a:cs typeface="Calibri" panose="020F0502020204030204" pitchFamily="34" charset="0"/>
              </a:rPr>
              <a:t>"Δεν μπορούμε να φανούμε αδύναμοι. Όλοι οι ανταγωνιστές μας έχουν τα ίδια θέματα. Το θέμα είναι η ταχύτητα και η τοποθέτηση στην αγορά. Αν κάποιος διαφωνεί, ας μιλήσει τώρα."</a:t>
            </a:r>
          </a:p>
          <a:p>
            <a:pPr marL="0" indent="0">
              <a:buNone/>
            </a:pPr>
            <a:r>
              <a:rPr lang="el-GR" sz="1700" dirty="0">
                <a:latin typeface="Calibri" panose="020F0502020204030204" pitchFamily="34" charset="0"/>
                <a:cs typeface="Calibri" panose="020F0502020204030204" pitchFamily="34" charset="0"/>
              </a:rPr>
              <a:t>        (Παύση. Όλοι κοιτάζουν ο ένας τον άλλον, αλλά κανείς δεν μιλάει.)</a:t>
            </a:r>
          </a:p>
          <a:p>
            <a:r>
              <a:rPr lang="el-GR" sz="1700" b="1" dirty="0" err="1">
                <a:latin typeface="Calibri" panose="020F0502020204030204" pitchFamily="34" charset="0"/>
                <a:cs typeface="Calibri" panose="020F0502020204030204" pitchFamily="34" charset="0"/>
              </a:rPr>
              <a:t>Head</a:t>
            </a:r>
            <a:r>
              <a:rPr lang="el-GR" sz="1700" b="1" dirty="0">
                <a:latin typeface="Calibri" panose="020F0502020204030204" pitchFamily="34" charset="0"/>
                <a:cs typeface="Calibri" panose="020F0502020204030204" pitchFamily="34" charset="0"/>
              </a:rPr>
              <a:t> of </a:t>
            </a:r>
            <a:r>
              <a:rPr lang="el-GR" sz="1700" b="1" dirty="0" err="1">
                <a:latin typeface="Calibri" panose="020F0502020204030204" pitchFamily="34" charset="0"/>
                <a:cs typeface="Calibri" panose="020F0502020204030204" pitchFamily="34" charset="0"/>
              </a:rPr>
              <a:t>Marketing</a:t>
            </a:r>
            <a:r>
              <a:rPr lang="el-GR" sz="1700" dirty="0">
                <a:latin typeface="Calibri" panose="020F0502020204030204" pitchFamily="34" charset="0"/>
                <a:cs typeface="Calibri" panose="020F0502020204030204" pitchFamily="34" charset="0"/>
              </a:rPr>
              <a:t>:</a:t>
            </a:r>
            <a:br>
              <a:rPr lang="el-GR" sz="1700" dirty="0">
                <a:latin typeface="Calibri" panose="020F0502020204030204" pitchFamily="34" charset="0"/>
                <a:cs typeface="Calibri" panose="020F0502020204030204" pitchFamily="34" charset="0"/>
              </a:rPr>
            </a:br>
            <a:r>
              <a:rPr lang="el-GR" sz="1700" dirty="0">
                <a:latin typeface="Calibri" panose="020F0502020204030204" pitchFamily="34" charset="0"/>
                <a:cs typeface="Calibri" panose="020F0502020204030204" pitchFamily="34" charset="0"/>
              </a:rPr>
              <a:t>"Είμαι μαζί σας. Προχωράμε."</a:t>
            </a:r>
          </a:p>
          <a:p>
            <a:pPr marL="0" indent="0">
              <a:buNone/>
            </a:pP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D4C11FFB-9369-26E3-DDB5-D75B10BD589C}"/>
              </a:ext>
            </a:extLst>
          </p:cNvPr>
          <p:cNvSpPr>
            <a:spLocks noGrp="1"/>
          </p:cNvSpPr>
          <p:nvPr>
            <p:ph type="sldNum" sz="quarter" idx="12"/>
          </p:nvPr>
        </p:nvSpPr>
        <p:spPr/>
        <p:txBody>
          <a:bodyPr/>
          <a:lstStyle/>
          <a:p>
            <a:fld id="{EB37DED6-D4C7-42EE-AB49-D2E39E64FDE4}" type="slidenum">
              <a:rPr lang="en-US" smtClean="0"/>
              <a:t>10</a:t>
            </a:fld>
            <a:endParaRPr lang="en-US" dirty="0"/>
          </a:p>
        </p:txBody>
      </p:sp>
    </p:spTree>
    <p:extLst>
      <p:ext uri="{BB962C8B-B14F-4D97-AF65-F5344CB8AC3E}">
        <p14:creationId xmlns:p14="http://schemas.microsoft.com/office/powerpoint/2010/main" val="464456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0C3AA-BDCB-5455-5BE6-744095C455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D7A3CF-0DB1-C8E5-7085-F76F8B2A2BB5}"/>
              </a:ext>
            </a:extLst>
          </p:cNvPr>
          <p:cNvSpPr>
            <a:spLocks noGrp="1"/>
          </p:cNvSpPr>
          <p:nvPr>
            <p:ph type="title"/>
          </p:nvPr>
        </p:nvSpPr>
        <p:spPr>
          <a:xfrm>
            <a:off x="686141" y="304800"/>
            <a:ext cx="10816542" cy="1409696"/>
          </a:xfrm>
        </p:spPr>
        <p:txBody>
          <a:bodyPr>
            <a:normAutofit/>
          </a:bodyPr>
          <a:lstStyle/>
          <a:p>
            <a:r>
              <a:rPr lang="el-GR" sz="3200" b="1" dirty="0">
                <a:latin typeface="Calibri" panose="020F0502020204030204" pitchFamily="34" charset="0"/>
                <a:cs typeface="Calibri" panose="020F0502020204030204" pitchFamily="34" charset="0"/>
              </a:rPr>
              <a:t>Μελέτη περίπτωσης</a:t>
            </a:r>
            <a:r>
              <a:rPr lang="en-US" sz="3200" b="1" dirty="0">
                <a:latin typeface="Calibri" panose="020F0502020204030204" pitchFamily="34" charset="0"/>
                <a:cs typeface="Calibri" panose="020F0502020204030204" pitchFamily="34" charset="0"/>
              </a:rPr>
              <a:t> </a:t>
            </a:r>
            <a:r>
              <a:rPr kumimoji="0" lang="el-GR"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iii</a:t>
            </a:r>
            <a:endParaRPr lang="en-US" sz="3200" b="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A900BBDB-BC0A-71FC-BC3E-24E6A63743CB}"/>
              </a:ext>
            </a:extLst>
          </p:cNvPr>
          <p:cNvSpPr>
            <a:spLocks noGrp="1"/>
          </p:cNvSpPr>
          <p:nvPr>
            <p:ph sz="half" idx="2"/>
          </p:nvPr>
        </p:nvSpPr>
        <p:spPr>
          <a:xfrm>
            <a:off x="1190685" y="1962146"/>
            <a:ext cx="10083979" cy="4210054"/>
          </a:xfrm>
        </p:spPr>
        <p:txBody>
          <a:bodyPr vert="horz" lIns="91416" tIns="45708" rIns="91416" bIns="45708" rtlCol="0" anchor="t">
            <a:normAutofit/>
          </a:bodyPr>
          <a:lstStyle/>
          <a:p>
            <a:pPr marL="0" indent="0">
              <a:buNone/>
            </a:pPr>
            <a:r>
              <a:rPr lang="el-GR" sz="1600" b="1" dirty="0">
                <a:latin typeface="Calibri" panose="020F0502020204030204" pitchFamily="34" charset="0"/>
                <a:cs typeface="Calibri" panose="020F0502020204030204" pitchFamily="34" charset="0"/>
              </a:rPr>
              <a:t>Ανάλυση του </a:t>
            </a:r>
            <a:r>
              <a:rPr lang="el-GR" sz="1600" b="1" dirty="0" err="1">
                <a:latin typeface="Calibri" panose="020F0502020204030204" pitchFamily="34" charset="0"/>
                <a:cs typeface="Calibri" panose="020F0502020204030204" pitchFamily="34" charset="0"/>
              </a:rPr>
              <a:t>Groupthinking</a:t>
            </a:r>
            <a:r>
              <a:rPr lang="el-GR" sz="1600" b="1" dirty="0">
                <a:latin typeface="Calibri" panose="020F0502020204030204" pitchFamily="34" charset="0"/>
                <a:cs typeface="Calibri" panose="020F0502020204030204" pitchFamily="34" charset="0"/>
              </a:rPr>
              <a:t> στη Συγκεκριμένη Περίπτωση</a:t>
            </a:r>
          </a:p>
          <a:p>
            <a:pPr marL="0" indent="0">
              <a:buNone/>
            </a:pPr>
            <a:r>
              <a:rPr lang="el-GR" sz="1600" b="1" dirty="0">
                <a:solidFill>
                  <a:srgbClr val="C00000"/>
                </a:solidFill>
                <a:latin typeface="Calibri" panose="020F0502020204030204" pitchFamily="34" charset="0"/>
                <a:cs typeface="Calibri" panose="020F0502020204030204" pitchFamily="34" charset="0"/>
              </a:rPr>
              <a:t>Υπερβολική πίεση για ομοφωνία</a:t>
            </a:r>
            <a:r>
              <a:rPr lang="el-GR" sz="1600" dirty="0">
                <a:latin typeface="Calibri" panose="020F0502020204030204" pitchFamily="34" charset="0"/>
                <a:cs typeface="Calibri" panose="020F0502020204030204" pitchFamily="34" charset="0"/>
              </a:rPr>
              <a:t>: Ο CEO υποβάλλει έμμεσα την άποψη ότι η διαφωνία είναι ένδειξη αδυναμίας, αποθαρρύνοντας τους άλλους να μιλήσουν.</a:t>
            </a:r>
          </a:p>
          <a:p>
            <a:pPr marL="0" indent="0">
              <a:buNone/>
            </a:pPr>
            <a:r>
              <a:rPr lang="el-GR" sz="1600" b="1" dirty="0">
                <a:solidFill>
                  <a:srgbClr val="C00000"/>
                </a:solidFill>
                <a:latin typeface="Calibri" panose="020F0502020204030204" pitchFamily="34" charset="0"/>
                <a:cs typeface="Calibri" panose="020F0502020204030204" pitchFamily="34" charset="0"/>
              </a:rPr>
              <a:t>Αποφυγή αντίθετων απόψεων</a:t>
            </a:r>
            <a:r>
              <a:rPr lang="el-GR" sz="1600" dirty="0">
                <a:latin typeface="Calibri" panose="020F0502020204030204" pitchFamily="34" charset="0"/>
                <a:cs typeface="Calibri" panose="020F0502020204030204" pitchFamily="34" charset="0"/>
              </a:rPr>
              <a:t>: Οι προβληματισμοί του </a:t>
            </a:r>
            <a:r>
              <a:rPr lang="el-GR" sz="1600" dirty="0" err="1">
                <a:latin typeface="Calibri" panose="020F0502020204030204" pitchFamily="34" charset="0"/>
                <a:cs typeface="Calibri" panose="020F0502020204030204" pitchFamily="34" charset="0"/>
              </a:rPr>
              <a:t>Chief</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Scientist</a:t>
            </a:r>
            <a:r>
              <a:rPr lang="el-GR" sz="1600" dirty="0">
                <a:latin typeface="Calibri" panose="020F0502020204030204" pitchFamily="34" charset="0"/>
                <a:cs typeface="Calibri" panose="020F0502020204030204" pitchFamily="34" charset="0"/>
              </a:rPr>
              <a:t> και του </a:t>
            </a:r>
            <a:r>
              <a:rPr lang="el-GR" sz="1600" dirty="0" err="1">
                <a:latin typeface="Calibri" panose="020F0502020204030204" pitchFamily="34" charset="0"/>
                <a:cs typeface="Calibri" panose="020F0502020204030204" pitchFamily="34" charset="0"/>
              </a:rPr>
              <a:t>Regulatory</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Manager</a:t>
            </a:r>
            <a:r>
              <a:rPr lang="el-GR" sz="1600" dirty="0">
                <a:latin typeface="Calibri" panose="020F0502020204030204" pitchFamily="34" charset="0"/>
                <a:cs typeface="Calibri" panose="020F0502020204030204" pitchFamily="34" charset="0"/>
              </a:rPr>
              <a:t> αγνοούνται λόγω της πίεσης για γρήγορη απόφαση.</a:t>
            </a:r>
          </a:p>
          <a:p>
            <a:pPr marL="0" indent="0">
              <a:buNone/>
            </a:pPr>
            <a:r>
              <a:rPr lang="el-GR" sz="1600" b="1" dirty="0">
                <a:solidFill>
                  <a:srgbClr val="C00000"/>
                </a:solidFill>
                <a:latin typeface="Calibri" panose="020F0502020204030204" pitchFamily="34" charset="0"/>
                <a:cs typeface="Calibri" panose="020F0502020204030204" pitchFamily="34" charset="0"/>
              </a:rPr>
              <a:t>Αυταπάτη περί αδιαμφισβήτητης επιτυχίας</a:t>
            </a:r>
            <a:r>
              <a:rPr lang="el-GR" sz="1600" dirty="0">
                <a:latin typeface="Calibri" panose="020F0502020204030204" pitchFamily="34" charset="0"/>
                <a:cs typeface="Calibri" panose="020F0502020204030204" pitchFamily="34" charset="0"/>
              </a:rPr>
              <a:t>: Υποτίθεται ότι οι ανταγωνιστές έχουν τα ίδια προβλήματα, οπότε δεν χρειάζεται περαιτέρω ανάλυση.</a:t>
            </a:r>
          </a:p>
          <a:p>
            <a:pPr marL="0" indent="0">
              <a:buNone/>
            </a:pPr>
            <a:r>
              <a:rPr lang="el-GR" sz="1600" b="1" dirty="0">
                <a:solidFill>
                  <a:srgbClr val="C00000"/>
                </a:solidFill>
                <a:latin typeface="Calibri" panose="020F0502020204030204" pitchFamily="34" charset="0"/>
                <a:cs typeface="Calibri" panose="020F0502020204030204" pitchFamily="34" charset="0"/>
              </a:rPr>
              <a:t>Φόβος κριτικής</a:t>
            </a:r>
            <a:r>
              <a:rPr lang="el-GR" sz="1600" dirty="0">
                <a:latin typeface="Calibri" panose="020F0502020204030204" pitchFamily="34" charset="0"/>
                <a:cs typeface="Calibri" panose="020F0502020204030204" pitchFamily="34" charset="0"/>
              </a:rPr>
              <a:t>: Κανείς δεν θέλει να φανεί "αντίθετος", ιδιαίτερα σε ένα περιβάλλον όπου η ηγεσία είναι επιτακτική.</a:t>
            </a:r>
          </a:p>
        </p:txBody>
      </p:sp>
      <p:sp>
        <p:nvSpPr>
          <p:cNvPr id="3" name="Slide Number Placeholder 2">
            <a:extLst>
              <a:ext uri="{FF2B5EF4-FFF2-40B4-BE49-F238E27FC236}">
                <a16:creationId xmlns:a16="http://schemas.microsoft.com/office/drawing/2014/main" id="{D75426B7-3883-01F0-DFC8-B71F6F61C276}"/>
              </a:ext>
            </a:extLst>
          </p:cNvPr>
          <p:cNvSpPr>
            <a:spLocks noGrp="1"/>
          </p:cNvSpPr>
          <p:nvPr>
            <p:ph type="sldNum" sz="quarter" idx="12"/>
          </p:nvPr>
        </p:nvSpPr>
        <p:spPr/>
        <p:txBody>
          <a:bodyPr/>
          <a:lstStyle/>
          <a:p>
            <a:fld id="{EB37DED6-D4C7-42EE-AB49-D2E39E64FDE4}" type="slidenum">
              <a:rPr lang="en-US" smtClean="0"/>
              <a:t>11</a:t>
            </a:fld>
            <a:endParaRPr lang="en-US" dirty="0"/>
          </a:p>
        </p:txBody>
      </p:sp>
    </p:spTree>
    <p:extLst>
      <p:ext uri="{BB962C8B-B14F-4D97-AF65-F5344CB8AC3E}">
        <p14:creationId xmlns:p14="http://schemas.microsoft.com/office/powerpoint/2010/main" val="116652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latin typeface="Calibri" panose="020F0502020204030204" pitchFamily="34" charset="0"/>
                <a:ea typeface="Calibri" panose="020F0502020204030204" pitchFamily="34" charset="0"/>
                <a:cs typeface="Calibri" panose="020F0502020204030204" pitchFamily="34" charset="0"/>
              </a:rPr>
              <a:t>Μελέτης περίπτωσης </a:t>
            </a:r>
            <a:r>
              <a:rPr lang="en-US" sz="3200" b="1" dirty="0" err="1">
                <a:latin typeface="Calibri" panose="020F0502020204030204" pitchFamily="34" charset="0"/>
                <a:ea typeface="Calibri" panose="020F0502020204030204" pitchFamily="34" charset="0"/>
                <a:cs typeface="Calibri" panose="020F0502020204030204" pitchFamily="34" charset="0"/>
              </a:rPr>
              <a:t>Blockbaster</a:t>
            </a:r>
            <a:endParaRPr lang="el-GR" sz="3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p:cNvSpPr>
            <a:spLocks noGrp="1"/>
          </p:cNvSpPr>
          <p:nvPr>
            <p:ph sz="half" idx="2"/>
          </p:nvPr>
        </p:nvSpPr>
        <p:spPr>
          <a:xfrm>
            <a:off x="1141412" y="1714496"/>
            <a:ext cx="9399527" cy="4210054"/>
          </a:xfrm>
        </p:spPr>
        <p:txBody>
          <a:bodyPr>
            <a:normAutofit fontScale="25000" lnSpcReduction="20000"/>
          </a:bodyPr>
          <a:lstStyle/>
          <a:p>
            <a:r>
              <a:rPr lang="el-GR" sz="5600" b="1" dirty="0">
                <a:latin typeface="Calibri" panose="020F0502020204030204" pitchFamily="34" charset="0"/>
                <a:ea typeface="Calibri" panose="020F0502020204030204" pitchFamily="34" charset="0"/>
                <a:cs typeface="Calibri" panose="020F0502020204030204" pitchFamily="34" charset="0"/>
              </a:rPr>
              <a:t>Διευθύνουσα Σύμβουλος</a:t>
            </a:r>
            <a:r>
              <a:rPr lang="el-GR" sz="5600" dirty="0">
                <a:latin typeface="Calibri" panose="020F0502020204030204" pitchFamily="34" charset="0"/>
                <a:ea typeface="Calibri" panose="020F0502020204030204" pitchFamily="34" charset="0"/>
                <a:cs typeface="Calibri" panose="020F0502020204030204" pitchFamily="34" charset="0"/>
              </a:rPr>
              <a:t>: "Ακούω ότι η </a:t>
            </a:r>
            <a:r>
              <a:rPr lang="el-GR" sz="5600" dirty="0" err="1">
                <a:latin typeface="Calibri" panose="020F0502020204030204" pitchFamily="34" charset="0"/>
                <a:ea typeface="Calibri" panose="020F0502020204030204" pitchFamily="34" charset="0"/>
                <a:cs typeface="Calibri" panose="020F0502020204030204" pitchFamily="34" charset="0"/>
              </a:rPr>
              <a:t>Netflix</a:t>
            </a:r>
            <a:r>
              <a:rPr lang="el-GR" sz="5600" dirty="0">
                <a:latin typeface="Calibri" panose="020F0502020204030204" pitchFamily="34" charset="0"/>
                <a:ea typeface="Calibri" panose="020F0502020204030204" pitchFamily="34" charset="0"/>
                <a:cs typeface="Calibri" panose="020F0502020204030204" pitchFamily="34" charset="0"/>
              </a:rPr>
              <a:t> γίνεται δημοφιλής. Πρέπει να σκεφτούμε πώς να ανταγωνιστούμε."</a:t>
            </a:r>
          </a:p>
          <a:p>
            <a:r>
              <a:rPr lang="el-GR" sz="5600" b="1" dirty="0">
                <a:latin typeface="Calibri" panose="020F0502020204030204" pitchFamily="34" charset="0"/>
                <a:ea typeface="Calibri" panose="020F0502020204030204" pitchFamily="34" charset="0"/>
                <a:cs typeface="Calibri" panose="020F0502020204030204" pitchFamily="34" charset="0"/>
              </a:rPr>
              <a:t>Διευθυντής Λειτουργίας</a:t>
            </a:r>
            <a:r>
              <a:rPr lang="el-GR" sz="5600" dirty="0">
                <a:latin typeface="Calibri" panose="020F0502020204030204" pitchFamily="34" charset="0"/>
                <a:ea typeface="Calibri" panose="020F0502020204030204" pitchFamily="34" charset="0"/>
                <a:cs typeface="Calibri" panose="020F0502020204030204" pitchFamily="34" charset="0"/>
              </a:rPr>
              <a:t>: "Πρέπει να επιβεβαιώσουμε την εμπειρία του πελάτη στα καταστήματά μας. Οι πελάτες αγαπούν τη φυσική εμπειρία."</a:t>
            </a:r>
          </a:p>
          <a:p>
            <a:r>
              <a:rPr lang="el-GR" sz="5600" b="1" dirty="0">
                <a:latin typeface="Calibri" panose="020F0502020204030204" pitchFamily="34" charset="0"/>
                <a:ea typeface="Calibri" panose="020F0502020204030204" pitchFamily="34" charset="0"/>
                <a:cs typeface="Calibri" panose="020F0502020204030204" pitchFamily="34" charset="0"/>
              </a:rPr>
              <a:t>Διευθύντρια Στρατηγικής</a:t>
            </a:r>
            <a:r>
              <a:rPr lang="el-GR" sz="5600" dirty="0">
                <a:latin typeface="Calibri" panose="020F0502020204030204" pitchFamily="34" charset="0"/>
                <a:ea typeface="Calibri" panose="020F0502020204030204" pitchFamily="34" charset="0"/>
                <a:cs typeface="Calibri" panose="020F0502020204030204" pitchFamily="34" charset="0"/>
              </a:rPr>
              <a:t>: "Αλλά η </a:t>
            </a:r>
            <a:r>
              <a:rPr lang="el-GR" sz="5600" dirty="0" err="1">
                <a:latin typeface="Calibri" panose="020F0502020204030204" pitchFamily="34" charset="0"/>
                <a:ea typeface="Calibri" panose="020F0502020204030204" pitchFamily="34" charset="0"/>
                <a:cs typeface="Calibri" panose="020F0502020204030204" pitchFamily="34" charset="0"/>
              </a:rPr>
              <a:t>Netflix</a:t>
            </a:r>
            <a:r>
              <a:rPr lang="el-GR" sz="5600" dirty="0">
                <a:latin typeface="Calibri" panose="020F0502020204030204" pitchFamily="34" charset="0"/>
                <a:ea typeface="Calibri" panose="020F0502020204030204" pitchFamily="34" charset="0"/>
                <a:cs typeface="Calibri" panose="020F0502020204030204" pitchFamily="34" charset="0"/>
              </a:rPr>
              <a:t> προσφέρει ευκολία. Μήπως πρέπει να εξετάσουμε μια υπηρεσία </a:t>
            </a:r>
            <a:r>
              <a:rPr lang="el-GR" sz="5600" dirty="0" err="1">
                <a:latin typeface="Calibri" panose="020F0502020204030204" pitchFamily="34" charset="0"/>
                <a:ea typeface="Calibri" panose="020F0502020204030204" pitchFamily="34" charset="0"/>
                <a:cs typeface="Calibri" panose="020F0502020204030204" pitchFamily="34" charset="0"/>
              </a:rPr>
              <a:t>streaming</a:t>
            </a:r>
            <a:r>
              <a:rPr lang="el-GR" sz="5600" dirty="0">
                <a:latin typeface="Calibri" panose="020F0502020204030204" pitchFamily="34" charset="0"/>
                <a:ea typeface="Calibri" panose="020F0502020204030204" pitchFamily="34" charset="0"/>
                <a:cs typeface="Calibri" panose="020F0502020204030204" pitchFamily="34" charset="0"/>
              </a:rPr>
              <a:t>;"</a:t>
            </a:r>
          </a:p>
          <a:p>
            <a:r>
              <a:rPr lang="el-GR" sz="5600" b="1" dirty="0">
                <a:latin typeface="Calibri" panose="020F0502020204030204" pitchFamily="34" charset="0"/>
                <a:ea typeface="Calibri" panose="020F0502020204030204" pitchFamily="34" charset="0"/>
                <a:cs typeface="Calibri" panose="020F0502020204030204" pitchFamily="34" charset="0"/>
              </a:rPr>
              <a:t>Διευθύνουσα Σύμβουλος</a:t>
            </a:r>
            <a:r>
              <a:rPr lang="el-GR" sz="5600" dirty="0">
                <a:latin typeface="Calibri" panose="020F0502020204030204" pitchFamily="34" charset="0"/>
                <a:ea typeface="Calibri" panose="020F0502020204030204" pitchFamily="34" charset="0"/>
                <a:cs typeface="Calibri" panose="020F0502020204030204" pitchFamily="34" charset="0"/>
              </a:rPr>
              <a:t>: "Μάλλον όχι. Οι ενοικιάσεις είναι παραδοσιακές. Δεν βλέπω τον λόγο να αλλάξουμε."</a:t>
            </a:r>
          </a:p>
          <a:p>
            <a:r>
              <a:rPr lang="el-GR" sz="5600" b="1" dirty="0">
                <a:latin typeface="Calibri" panose="020F0502020204030204" pitchFamily="34" charset="0"/>
                <a:ea typeface="Calibri" panose="020F0502020204030204" pitchFamily="34" charset="0"/>
                <a:cs typeface="Calibri" panose="020F0502020204030204" pitchFamily="34" charset="0"/>
              </a:rPr>
              <a:t>Διευθυντής Λειτουργίας </a:t>
            </a:r>
            <a:r>
              <a:rPr lang="el-GR" sz="5600" dirty="0">
                <a:latin typeface="Calibri" panose="020F0502020204030204" pitchFamily="34" charset="0"/>
                <a:ea typeface="Calibri" panose="020F0502020204030204" pitchFamily="34" charset="0"/>
                <a:cs typeface="Calibri" panose="020F0502020204030204" pitchFamily="34" charset="0"/>
              </a:rPr>
              <a:t>: "Συμφωνώ. Οι πελάτες μας είναι πιστοί και συνεχίζουν να έρχονται."</a:t>
            </a:r>
          </a:p>
          <a:p>
            <a:r>
              <a:rPr lang="el-GR" sz="5600" b="1" dirty="0">
                <a:latin typeface="Calibri" panose="020F0502020204030204" pitchFamily="34" charset="0"/>
                <a:ea typeface="Calibri" panose="020F0502020204030204" pitchFamily="34" charset="0"/>
                <a:cs typeface="Calibri" panose="020F0502020204030204" pitchFamily="34" charset="0"/>
              </a:rPr>
              <a:t>Διευθύντρια Στρατηγικής </a:t>
            </a:r>
            <a:r>
              <a:rPr lang="el-GR" sz="5600" dirty="0">
                <a:latin typeface="Calibri" panose="020F0502020204030204" pitchFamily="34" charset="0"/>
                <a:ea typeface="Calibri" panose="020F0502020204030204" pitchFamily="34" charset="0"/>
                <a:cs typeface="Calibri" panose="020F0502020204030204" pitchFamily="34" charset="0"/>
              </a:rPr>
              <a:t>(απογοητευμένη): "Εντάξει… ίσως να το ξαναδούμε αργότερα.“</a:t>
            </a:r>
            <a:endParaRPr lang="en-US" sz="5600" dirty="0">
              <a:latin typeface="Calibri" panose="020F0502020204030204" pitchFamily="34" charset="0"/>
              <a:ea typeface="Calibri" panose="020F0502020204030204" pitchFamily="34" charset="0"/>
              <a:cs typeface="Calibri" panose="020F0502020204030204" pitchFamily="34" charset="0"/>
            </a:endParaRPr>
          </a:p>
          <a:p>
            <a:endParaRPr lang="en-US" sz="5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l-GR" sz="5600" dirty="0">
                <a:latin typeface="Calibri" panose="020F0502020204030204" pitchFamily="34" charset="0"/>
                <a:cs typeface="Calibri" panose="020F0502020204030204" pitchFamily="34" charset="0"/>
              </a:rPr>
              <a:t>Η Blockbuster ήταν μια κυρίαρχη δύναμη στη βιομηχανία ενοικίασης ταινιών από τη δεκαετία του 1980 μέχρι τα μέσα της δεκαετίας του 2000. Η ηγεσία της δεν αναγνώρισε την άνοδο του streaming. Παρά τις προειδοποιήσεις και την πρόταση συνεργασίας με την Netflix, που τότε ήταν μια μικρή εταιρεία, η ομάδα δεν έλαβε σοβαρά υπόψη την αλλαγή στις προτιμήσεις των καταναλωτών. Η ομοφωνία και η ανικανότητα να αμφισβητήσουν την υπάρχουσα στρατηγική οδήγησε στην πτώση της Blockbuster</a:t>
            </a:r>
            <a:endParaRPr lang="el-GR" sz="5600" dirty="0">
              <a:latin typeface="Calibri" panose="020F0502020204030204" pitchFamily="34" charset="0"/>
              <a:ea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12"/>
          </p:nvPr>
        </p:nvSpPr>
        <p:spPr/>
        <p:txBody>
          <a:bodyPr/>
          <a:lstStyle/>
          <a:p>
            <a:fld id="{EB37DED6-D4C7-42EE-AB49-D2E39E64FDE4}" type="slidenum">
              <a:rPr lang="el-GR" smtClean="0"/>
              <a:t>12</a:t>
            </a:fld>
            <a:endParaRPr lang="el-GR" dirty="0"/>
          </a:p>
        </p:txBody>
      </p:sp>
      <p:sp>
        <p:nvSpPr>
          <p:cNvPr id="4" name="Ορθογώνιο: Στρογγύλεμα γωνιών 3">
            <a:extLst>
              <a:ext uri="{FF2B5EF4-FFF2-40B4-BE49-F238E27FC236}">
                <a16:creationId xmlns:a16="http://schemas.microsoft.com/office/drawing/2014/main" id="{683A9FC3-4378-C3AD-7D85-2A1FCF8A2A6F}"/>
              </a:ext>
            </a:extLst>
          </p:cNvPr>
          <p:cNvSpPr/>
          <p:nvPr/>
        </p:nvSpPr>
        <p:spPr>
          <a:xfrm>
            <a:off x="989012" y="4876800"/>
            <a:ext cx="9601200" cy="1676400"/>
          </a:xfrm>
          <a:prstGeom prst="roundRect">
            <a:avLst/>
          </a:prstGeom>
          <a:noFill/>
          <a:ln w="381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9100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7612" y="685800"/>
            <a:ext cx="8229600" cy="1143000"/>
          </a:xfrm>
        </p:spPr>
        <p:txBody>
          <a:bodyPr>
            <a:normAutofit/>
          </a:bodyPr>
          <a:lstStyle/>
          <a:p>
            <a:r>
              <a:rPr lang="el-GR" sz="3200" i="1" dirty="0">
                <a:solidFill>
                  <a:srgbClr val="000000"/>
                </a:solidFill>
                <a:latin typeface="Calibri" panose="020F0502020204030204" pitchFamily="34" charset="0"/>
                <a:cs typeface="Calibri" panose="020F0502020204030204" pitchFamily="34" charset="0"/>
              </a:rPr>
              <a:t>Ο ρόλος της </a:t>
            </a:r>
            <a:r>
              <a:rPr lang="el-GR" sz="3200" b="1" i="1" dirty="0">
                <a:solidFill>
                  <a:srgbClr val="000000"/>
                </a:solidFill>
                <a:latin typeface="Calibri" panose="020F0502020204030204" pitchFamily="34" charset="0"/>
                <a:cs typeface="Calibri" panose="020F0502020204030204" pitchFamily="34" charset="0"/>
              </a:rPr>
              <a:t>ηγεσίας</a:t>
            </a:r>
            <a:endParaRPr lang="el-GR" sz="3200" dirty="0"/>
          </a:p>
        </p:txBody>
      </p:sp>
      <p:sp>
        <p:nvSpPr>
          <p:cNvPr id="3" name="Θέση περιεχομένου 2"/>
          <p:cNvSpPr>
            <a:spLocks noGrp="1"/>
          </p:cNvSpPr>
          <p:nvPr>
            <p:ph sz="quarter" idx="13"/>
          </p:nvPr>
        </p:nvSpPr>
        <p:spPr>
          <a:xfrm>
            <a:off x="1903412" y="1600200"/>
            <a:ext cx="8220731" cy="4106164"/>
          </a:xfrm>
        </p:spPr>
        <p:txBody>
          <a:bodyPr>
            <a:normAutofit fontScale="62500" lnSpcReduction="20000"/>
          </a:bodyPr>
          <a:lstStyle/>
          <a:p>
            <a:r>
              <a:rPr lang="el-GR" b="1" dirty="0">
                <a:latin typeface="Calibri" panose="020F0502020204030204" pitchFamily="34" charset="0"/>
                <a:cs typeface="Calibri" panose="020F0502020204030204" pitchFamily="34" charset="0"/>
              </a:rPr>
              <a:t>Δημιουργία Ανοιχτού Περιβάλλοντος</a:t>
            </a:r>
            <a:r>
              <a:rPr lang="el-GR" dirty="0">
                <a:latin typeface="Calibri" panose="020F0502020204030204" pitchFamily="34" charset="0"/>
                <a:cs typeface="Calibri" panose="020F0502020204030204" pitchFamily="34" charset="0"/>
              </a:rPr>
              <a:t>: Οι ηγέτες πρέπει να ενθαρρύνουν τη διαφάνεια και την ειλικρίνεια, δίνοντας χώρο σε όλα τα μέλη της ομάδας να εκφράσουν τις απόψεις τους χωρίς φόβο κριτικής. Για παράδειγμα, ένας ηγέτης μπορεί να χρησιμοποιήσει τεχνικές όπως οι ανώνυμες δημοσκοπήσεις για να διασφαλίσει ότι όλοι οι φωνές ακούγονται.</a:t>
            </a:r>
          </a:p>
          <a:p>
            <a:r>
              <a:rPr lang="el-GR" b="1" dirty="0">
                <a:latin typeface="Calibri" panose="020F0502020204030204" pitchFamily="34" charset="0"/>
                <a:cs typeface="Calibri" panose="020F0502020204030204" pitchFamily="34" charset="0"/>
              </a:rPr>
              <a:t>Αποφυγή Ομοφωνίας</a:t>
            </a:r>
            <a:r>
              <a:rPr lang="el-GR" dirty="0">
                <a:latin typeface="Calibri" panose="020F0502020204030204" pitchFamily="34" charset="0"/>
                <a:cs typeface="Calibri" panose="020F0502020204030204" pitchFamily="34" charset="0"/>
              </a:rPr>
              <a:t>: Οι ηγέτες θα πρέπει να προάγουν την εναλλακτική σκέψη και να προσκαλούν σε διαφωνίες. Αυτό μπορεί να γίνει μέσω ερωτήσεων που αναγκάζουν την ομάδα να σκεφτεί κριτικά, όπως: "Ποια είναι η χειρότερη περίπτωση αν ακολουθήσουμε αυτήν την προσέγγιση;"</a:t>
            </a:r>
          </a:p>
          <a:p>
            <a:r>
              <a:rPr lang="el-GR" b="1" dirty="0">
                <a:latin typeface="Calibri" panose="020F0502020204030204" pitchFamily="34" charset="0"/>
                <a:cs typeface="Calibri" panose="020F0502020204030204" pitchFamily="34" charset="0"/>
              </a:rPr>
              <a:t>Διαχείριση Συγκρούσεων</a:t>
            </a:r>
            <a:r>
              <a:rPr lang="el-GR" dirty="0">
                <a:latin typeface="Calibri" panose="020F0502020204030204" pitchFamily="34" charset="0"/>
                <a:cs typeface="Calibri" panose="020F0502020204030204" pitchFamily="34" charset="0"/>
              </a:rPr>
              <a:t>: Σε περιπτώσεις που ενδέχεται να προκύψουν συγκρούσεις από διαφορετικές απόψεις, οι ηγέτες πρέπει να είναι ικανοί να τις διαχειρίζονται υγιώς, προσδιορίζοντας κοινές αξίες και στόχους που μπορούν να ενώνουν την ομάδα.</a:t>
            </a:r>
          </a:p>
          <a:p>
            <a:r>
              <a:rPr lang="el-GR" b="1" dirty="0">
                <a:latin typeface="Calibri" panose="020F0502020204030204" pitchFamily="34" charset="0"/>
                <a:cs typeface="Calibri" panose="020F0502020204030204" pitchFamily="34" charset="0"/>
              </a:rPr>
              <a:t>Ανάπτυξη Κουλτούρας και Κριτικής Σκέψης</a:t>
            </a:r>
            <a:r>
              <a:rPr lang="el-GR" dirty="0">
                <a:latin typeface="Calibri" panose="020F0502020204030204" pitchFamily="34" charset="0"/>
                <a:cs typeface="Calibri" panose="020F0502020204030204" pitchFamily="34" charset="0"/>
              </a:rPr>
              <a:t>: Οι ηγέτες θα πρέπει να προάγουν μια κουλτούρα που εκτιμά την κριτική σκέψη και την καινοτομία, ενθαρρύνοντας τα μέλη να αναζητούν νέες ιδέες και προσεγγίσεις.</a:t>
            </a:r>
          </a:p>
          <a:p>
            <a:r>
              <a:rPr lang="el-GR" b="1" dirty="0">
                <a:latin typeface="Calibri" panose="020F0502020204030204" pitchFamily="34" charset="0"/>
                <a:cs typeface="Calibri" panose="020F0502020204030204" pitchFamily="34" charset="0"/>
              </a:rPr>
              <a:t>Διαρκής Εκπαίδευση και Ανάπτυξη</a:t>
            </a:r>
            <a:r>
              <a:rPr lang="el-GR" dirty="0">
                <a:latin typeface="Calibri" panose="020F0502020204030204" pitchFamily="34" charset="0"/>
                <a:cs typeface="Calibri" panose="020F0502020204030204" pitchFamily="34" charset="0"/>
              </a:rPr>
              <a:t>: Οι ηγέτες πρέπει να επενδύουν στην εκπαίδευση των μελών της ομάδας για θέματα όπως η ομαδική δυναμική και η δημιουργική σκέψη, ώστε να αναπτύσσουν τις ικανότητές τους και να αποφεύγουν την παγίδα του </a:t>
            </a:r>
            <a:r>
              <a:rPr lang="el-GR" dirty="0" err="1">
                <a:latin typeface="Calibri" panose="020F0502020204030204" pitchFamily="34" charset="0"/>
                <a:cs typeface="Calibri" panose="020F0502020204030204" pitchFamily="34" charset="0"/>
              </a:rPr>
              <a:t>groupthink</a:t>
            </a:r>
            <a:r>
              <a:rPr lang="en-US">
                <a:latin typeface="Calibri" panose="020F0502020204030204" pitchFamily="34" charset="0"/>
                <a:cs typeface="Calibri" panose="020F0502020204030204" pitchFamily="34" charset="0"/>
              </a:rPr>
              <a:t>Ing</a:t>
            </a:r>
            <a:r>
              <a:rPr lang="el-GR">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endParaRPr lang="el-GR" dirty="0"/>
          </a:p>
        </p:txBody>
      </p:sp>
      <p:sp>
        <p:nvSpPr>
          <p:cNvPr id="4" name="Θέση αριθμού διαφάνειας 3"/>
          <p:cNvSpPr>
            <a:spLocks noGrp="1"/>
          </p:cNvSpPr>
          <p:nvPr>
            <p:ph type="sldNum" sz="quarter" idx="12"/>
          </p:nvPr>
        </p:nvSpPr>
        <p:spPr/>
        <p:txBody>
          <a:bodyPr/>
          <a:lstStyle/>
          <a:p>
            <a:fld id="{EB37DED6-D4C7-42EE-AB49-D2E39E64FDE4}" type="slidenum">
              <a:rPr lang="el-GR" smtClean="0"/>
              <a:t>13</a:t>
            </a:fld>
            <a:endParaRPr lang="el-GR" dirty="0"/>
          </a:p>
        </p:txBody>
      </p:sp>
    </p:spTree>
    <p:extLst>
      <p:ext uri="{BB962C8B-B14F-4D97-AF65-F5344CB8AC3E}">
        <p14:creationId xmlns:p14="http://schemas.microsoft.com/office/powerpoint/2010/main" val="382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34FA57-7A8A-7C10-D615-D4CE60F916D8}"/>
              </a:ext>
            </a:extLst>
          </p:cNvPr>
          <p:cNvSpPr>
            <a:spLocks noGrp="1"/>
          </p:cNvSpPr>
          <p:nvPr>
            <p:ph type="title"/>
          </p:nvPr>
        </p:nvSpPr>
        <p:spPr/>
        <p:txBody>
          <a:bodyPr anchor="ctr">
            <a:normAutofit/>
          </a:bodyPr>
          <a:lstStyle/>
          <a:p>
            <a:pPr algn="ctr"/>
            <a:r>
              <a:rPr lang="el-GR" sz="3200" b="1" dirty="0">
                <a:latin typeface="Calibri" panose="020F0502020204030204" pitchFamily="34" charset="0"/>
                <a:cs typeface="Calibri" panose="020F0502020204030204" pitchFamily="34" charset="0"/>
              </a:rPr>
              <a:t>Ο ρόλος της Ηγεσίας στην αντιμετώπιση του </a:t>
            </a:r>
            <a:r>
              <a:rPr lang="en-GB" sz="3200" b="1" dirty="0">
                <a:latin typeface="Calibri" panose="020F0502020204030204" pitchFamily="34" charset="0"/>
                <a:cs typeface="Calibri" panose="020F0502020204030204" pitchFamily="34" charset="0"/>
              </a:rPr>
              <a:t>Groupthink</a:t>
            </a:r>
            <a:r>
              <a:rPr lang="en-US" sz="3200" b="1" dirty="0" err="1">
                <a:latin typeface="Calibri" panose="020F0502020204030204" pitchFamily="34" charset="0"/>
                <a:cs typeface="Calibri" panose="020F0502020204030204" pitchFamily="34" charset="0"/>
              </a:rPr>
              <a:t>ing</a:t>
            </a:r>
            <a:endParaRPr lang="el-GR" sz="3200" b="1" dirty="0">
              <a:latin typeface="Calibri" panose="020F0502020204030204" pitchFamily="34" charset="0"/>
              <a:cs typeface="Calibri" panose="020F0502020204030204" pitchFamily="34" charset="0"/>
            </a:endParaRPr>
          </a:p>
        </p:txBody>
      </p:sp>
      <p:graphicFrame>
        <p:nvGraphicFramePr>
          <p:cNvPr id="5" name="Θέση περιεχομένου 2">
            <a:extLst>
              <a:ext uri="{FF2B5EF4-FFF2-40B4-BE49-F238E27FC236}">
                <a16:creationId xmlns:a16="http://schemas.microsoft.com/office/drawing/2014/main" id="{155D21BF-2964-D985-6EAC-45927B8A1E85}"/>
              </a:ext>
            </a:extLst>
          </p:cNvPr>
          <p:cNvGraphicFramePr>
            <a:graphicFrameLocks noGrp="1"/>
          </p:cNvGraphicFramePr>
          <p:nvPr>
            <p:ph idx="1"/>
            <p:extLst>
              <p:ext uri="{D42A27DB-BD31-4B8C-83A1-F6EECF244321}">
                <p14:modId xmlns:p14="http://schemas.microsoft.com/office/powerpoint/2010/main" val="2791462453"/>
              </p:ext>
            </p:extLst>
          </p:nvPr>
        </p:nvGraphicFramePr>
        <p:xfrm>
          <a:off x="2219325" y="2895600"/>
          <a:ext cx="7750175"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818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EBBBD-3BBE-8A13-DCDD-F7CBE5FF3AC0}"/>
              </a:ext>
            </a:extLst>
          </p:cNvPr>
          <p:cNvSpPr>
            <a:spLocks noGrp="1"/>
          </p:cNvSpPr>
          <p:nvPr>
            <p:ph type="title"/>
          </p:nvPr>
        </p:nvSpPr>
        <p:spPr>
          <a:xfrm>
            <a:off x="2218984" y="914400"/>
            <a:ext cx="7750516" cy="2209801"/>
          </a:xfrm>
        </p:spPr>
        <p:txBody>
          <a:bodyPr anchor="b">
            <a:normAutofit/>
          </a:bodyPr>
          <a:lstStyle/>
          <a:p>
            <a:r>
              <a:rPr lang="en-GB" sz="3200" b="1" dirty="0">
                <a:latin typeface="Calibri" panose="020F0502020204030204" pitchFamily="34" charset="0"/>
                <a:cs typeface="Calibri" panose="020F0502020204030204" pitchFamily="34" charset="0"/>
              </a:rPr>
              <a:t>Overview….. </a:t>
            </a:r>
            <a:r>
              <a:rPr lang="el-GR" sz="3200" b="1" dirty="0">
                <a:latin typeface="Calibri" panose="020F0502020204030204" pitchFamily="34" charset="0"/>
                <a:cs typeface="Calibri" panose="020F0502020204030204" pitchFamily="34" charset="0"/>
              </a:rPr>
              <a:t>Η μεγάλη εικόνα</a:t>
            </a:r>
            <a:r>
              <a:rPr lang="en-US" sz="3200" b="1" dirty="0">
                <a:latin typeface="Calibri" panose="020F0502020204030204" pitchFamily="34" charset="0"/>
                <a:cs typeface="Calibri" panose="020F0502020204030204" pitchFamily="34" charset="0"/>
              </a:rPr>
              <a:t>!</a:t>
            </a:r>
            <a:endParaRPr lang="el-GR" sz="3200" b="1" dirty="0">
              <a:latin typeface="Calibri" panose="020F0502020204030204" pitchFamily="34" charset="0"/>
              <a:cs typeface="Calibri" panose="020F0502020204030204" pitchFamily="34" charset="0"/>
            </a:endParaRPr>
          </a:p>
        </p:txBody>
      </p:sp>
      <p:graphicFrame>
        <p:nvGraphicFramePr>
          <p:cNvPr id="5" name="Θέση περιεχομένου 2">
            <a:extLst>
              <a:ext uri="{FF2B5EF4-FFF2-40B4-BE49-F238E27FC236}">
                <a16:creationId xmlns:a16="http://schemas.microsoft.com/office/drawing/2014/main" id="{E8494AAA-2D69-AD3B-F997-BCBC0C3D8B7E}"/>
              </a:ext>
            </a:extLst>
          </p:cNvPr>
          <p:cNvGraphicFramePr>
            <a:graphicFrameLocks noGrp="1"/>
          </p:cNvGraphicFramePr>
          <p:nvPr>
            <p:ph idx="1"/>
            <p:extLst>
              <p:ext uri="{D42A27DB-BD31-4B8C-83A1-F6EECF244321}">
                <p14:modId xmlns:p14="http://schemas.microsoft.com/office/powerpoint/2010/main" val="2160166389"/>
              </p:ext>
            </p:extLst>
          </p:nvPr>
        </p:nvGraphicFramePr>
        <p:xfrm>
          <a:off x="2219325" y="2895600"/>
          <a:ext cx="7750175"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descr="Εικόνα που περιέχει ρουχισμός, άτομο, άνδρας, παπούτσια&#10;&#10;Περιγραφή που δημιουργήθηκε αυτόματα">
            <a:extLst>
              <a:ext uri="{FF2B5EF4-FFF2-40B4-BE49-F238E27FC236}">
                <a16:creationId xmlns:a16="http://schemas.microsoft.com/office/drawing/2014/main" id="{FF6B8F5B-11E8-3A16-820A-2DDEC4725E93}"/>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60812" y="152400"/>
            <a:ext cx="4114800" cy="2340293"/>
          </a:xfrm>
          <a:prstGeom prst="rect">
            <a:avLst/>
          </a:prstGeom>
          <a:ln>
            <a:noFill/>
          </a:ln>
          <a:effectLst>
            <a:softEdge rad="112500"/>
          </a:effectLst>
        </p:spPr>
      </p:pic>
    </p:spTree>
    <p:extLst>
      <p:ext uri="{BB962C8B-B14F-4D97-AF65-F5344CB8AC3E}">
        <p14:creationId xmlns:p14="http://schemas.microsoft.com/office/powerpoint/2010/main" val="257360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47F821-0656-6855-252C-61DFA426DD8F}"/>
              </a:ext>
            </a:extLst>
          </p:cNvPr>
          <p:cNvSpPr>
            <a:spLocks noGrp="1"/>
          </p:cNvSpPr>
          <p:nvPr>
            <p:ph type="title"/>
          </p:nvPr>
        </p:nvSpPr>
        <p:spPr>
          <a:xfrm>
            <a:off x="4971944" y="533400"/>
            <a:ext cx="6692772" cy="2209801"/>
          </a:xfrm>
        </p:spPr>
        <p:txBody>
          <a:bodyPr anchor="ctr">
            <a:normAutofit/>
          </a:bodyPr>
          <a:lstStyle/>
          <a:p>
            <a:r>
              <a:rPr lang="el-GR" sz="3600" b="1" dirty="0">
                <a:solidFill>
                  <a:srgbClr val="374C81">
                    <a:hueOff val="0"/>
                    <a:satOff val="0"/>
                    <a:lumOff val="0"/>
                    <a:alphaOff val="0"/>
                  </a:srgbClr>
                </a:solidFill>
                <a:highlight>
                  <a:srgbClr val="FFFF00"/>
                </a:highlight>
                <a:latin typeface="Calibri" panose="020F0502020204030204" pitchFamily="34" charset="0"/>
                <a:ea typeface="+mn-ea"/>
                <a:cs typeface="Calibri" panose="020F0502020204030204" pitchFamily="34" charset="0"/>
              </a:rPr>
              <a:t>Συμπεράσματα</a:t>
            </a:r>
          </a:p>
        </p:txBody>
      </p:sp>
      <p:pic>
        <p:nvPicPr>
          <p:cNvPr id="4" name="Θέση εικόνας 3" descr="Εικόνα που περιέχει εσωτερικός χώρος, έπιπλα, ρουχισμός, καρέκλα&#10;&#10;Περιγραφή που δημιουργήθηκε αυτόματα">
            <a:extLst>
              <a:ext uri="{FF2B5EF4-FFF2-40B4-BE49-F238E27FC236}">
                <a16:creationId xmlns:a16="http://schemas.microsoft.com/office/drawing/2014/main" id="{CC6B60CD-483D-E020-13F1-98C7B5D0E8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329" r="26329"/>
          <a:stretch>
            <a:fillRect/>
          </a:stretch>
        </p:blipFill>
        <p:spPr>
          <a:xfrm>
            <a:off x="249238" y="1851025"/>
            <a:ext cx="4148137" cy="5006975"/>
          </a:xfrm>
        </p:spPr>
      </p:pic>
      <p:sp>
        <p:nvSpPr>
          <p:cNvPr id="12" name="Slide Number Placeholder 4">
            <a:extLst>
              <a:ext uri="{FF2B5EF4-FFF2-40B4-BE49-F238E27FC236}">
                <a16:creationId xmlns:a16="http://schemas.microsoft.com/office/drawing/2014/main" id="{89BC1619-FE28-62B3-3970-153FAC5E3873}"/>
              </a:ext>
            </a:extLst>
          </p:cNvPr>
          <p:cNvSpPr>
            <a:spLocks noGrp="1"/>
          </p:cNvSpPr>
          <p:nvPr>
            <p:ph type="sldNum" sz="quarter" idx="13"/>
          </p:nvPr>
        </p:nvSpPr>
        <p:spPr>
          <a:xfrm>
            <a:off x="10544403" y="6400801"/>
            <a:ext cx="1107518" cy="320675"/>
          </a:xfrm>
        </p:spPr>
        <p:txBody>
          <a:bodyPr/>
          <a:lstStyle/>
          <a:p>
            <a:pPr>
              <a:spcAft>
                <a:spcPts val="600"/>
              </a:spcAft>
            </a:pPr>
            <a:fld id="{EB37DED6-D4C7-42EE-AB49-D2E39E64FDE4}" type="slidenum">
              <a:rPr lang="en-US" smtClean="0"/>
              <a:pPr>
                <a:spcAft>
                  <a:spcPts val="600"/>
                </a:spcAft>
              </a:pPr>
              <a:t>16</a:t>
            </a:fld>
            <a:endParaRPr lang="en-US"/>
          </a:p>
        </p:txBody>
      </p:sp>
      <p:graphicFrame>
        <p:nvGraphicFramePr>
          <p:cNvPr id="5" name="Θέση περιεχομένου 2">
            <a:extLst>
              <a:ext uri="{FF2B5EF4-FFF2-40B4-BE49-F238E27FC236}">
                <a16:creationId xmlns:a16="http://schemas.microsoft.com/office/drawing/2014/main" id="{04A17A05-F78A-271D-D312-14AAF47D9896}"/>
              </a:ext>
            </a:extLst>
          </p:cNvPr>
          <p:cNvGraphicFramePr>
            <a:graphicFrameLocks noGrp="1"/>
          </p:cNvGraphicFramePr>
          <p:nvPr>
            <p:ph idx="1"/>
            <p:extLst>
              <p:ext uri="{D42A27DB-BD31-4B8C-83A1-F6EECF244321}">
                <p14:modId xmlns:p14="http://schemas.microsoft.com/office/powerpoint/2010/main" val="2351317142"/>
              </p:ext>
            </p:extLst>
          </p:nvPr>
        </p:nvGraphicFramePr>
        <p:xfrm>
          <a:off x="4971946" y="3048000"/>
          <a:ext cx="6679975"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6A056-2895-3FF0-438B-AC68E0FBA3A7}"/>
              </a:ext>
            </a:extLst>
          </p:cNvPr>
          <p:cNvSpPr>
            <a:spLocks noGrp="1"/>
          </p:cNvSpPr>
          <p:nvPr>
            <p:ph type="title"/>
          </p:nvPr>
        </p:nvSpPr>
        <p:spPr>
          <a:xfrm>
            <a:off x="686141" y="109092"/>
            <a:ext cx="10816542" cy="1409696"/>
          </a:xfrm>
        </p:spPr>
        <p:txBody>
          <a:bodyPr>
            <a:normAutofit/>
          </a:bodyPr>
          <a:lstStyle/>
          <a:p>
            <a:r>
              <a:rPr lang="el-GR" sz="3200" b="1" dirty="0">
                <a:latin typeface="Calibri" panose="020F0502020204030204" pitchFamily="34" charset="0"/>
                <a:cs typeface="Calibri" panose="020F0502020204030204" pitchFamily="34" charset="0"/>
              </a:rPr>
              <a:t>Ενδεικτικές πηγές</a:t>
            </a:r>
            <a:r>
              <a:rPr lang="en-US" sz="3200" b="1" dirty="0">
                <a:latin typeface="Calibri" panose="020F0502020204030204" pitchFamily="34" charset="0"/>
                <a:cs typeface="Calibri" panose="020F0502020204030204" pitchFamily="34" charset="0"/>
              </a:rPr>
              <a:t> </a:t>
            </a:r>
            <a:endParaRPr lang="el-GR" sz="1800" b="1"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E97189FA-239C-24F8-AF95-BB9B3B37D77E}"/>
              </a:ext>
            </a:extLst>
          </p:cNvPr>
          <p:cNvSpPr>
            <a:spLocks noGrp="1"/>
          </p:cNvSpPr>
          <p:nvPr>
            <p:ph sz="half" idx="2"/>
          </p:nvPr>
        </p:nvSpPr>
        <p:spPr>
          <a:xfrm>
            <a:off x="1217612" y="1066800"/>
            <a:ext cx="9932927" cy="4210054"/>
          </a:xfrm>
        </p:spPr>
        <p:txBody>
          <a:bodyPr>
            <a:noAutofit/>
          </a:bodyPr>
          <a:lstStyle/>
          <a:p>
            <a:pPr marL="0" indent="0">
              <a:buNone/>
            </a:pPr>
            <a:r>
              <a:rPr lang="en-US" sz="1100" dirty="0">
                <a:latin typeface="Calibri" panose="020F0502020204030204" pitchFamily="34" charset="0"/>
                <a:cs typeface="Calibri" panose="020F0502020204030204" pitchFamily="34" charset="0"/>
              </a:rPr>
              <a:t>Borchers, A. (1999). "Groupthink in academia: Majoritarian departmental politics and the professional pyramid." Journal of Higher Education Policy and Management, 21(2), 165–179.</a:t>
            </a:r>
          </a:p>
          <a:p>
            <a:pPr marL="0" indent="0">
              <a:buNone/>
            </a:pPr>
            <a:r>
              <a:rPr lang="en-US" sz="1100" dirty="0">
                <a:latin typeface="Calibri" panose="020F0502020204030204" pitchFamily="34" charset="0"/>
                <a:cs typeface="Calibri" panose="020F0502020204030204" pitchFamily="34" charset="0"/>
              </a:rPr>
              <a:t>Esser, J. K. (1998). Alive and well after 25 years: A review of groupthink research.</a:t>
            </a:r>
            <a:r>
              <a:rPr lang="el-GR"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Organizational Behavior and Human Decision Processes, 73</a:t>
            </a:r>
            <a:r>
              <a:rPr lang="en-US" sz="1100" dirty="0">
                <a:latin typeface="Calibri" panose="020F0502020204030204" pitchFamily="34" charset="0"/>
                <a:cs typeface="Calibri" panose="020F0502020204030204" pitchFamily="34" charset="0"/>
              </a:rPr>
              <a:t>(2), 116–141.</a:t>
            </a:r>
            <a:endParaRPr lang="el-GR" sz="1100" dirty="0">
              <a:latin typeface="Calibri" panose="020F0502020204030204" pitchFamily="34" charset="0"/>
              <a:cs typeface="Calibri" panose="020F0502020204030204" pitchFamily="34" charset="0"/>
            </a:endParaRPr>
          </a:p>
          <a:p>
            <a:pPr marL="0" indent="0">
              <a:buNone/>
            </a:pPr>
            <a:r>
              <a:rPr lang="en-US" sz="1100" dirty="0">
                <a:latin typeface="Calibri" panose="020F0502020204030204" pitchFamily="34" charset="0"/>
                <a:cs typeface="Calibri" panose="020F0502020204030204" pitchFamily="34" charset="0"/>
              </a:rPr>
              <a:t>Janis, I. L. (1982). </a:t>
            </a:r>
            <a:r>
              <a:rPr lang="en-US" sz="1100" i="1" dirty="0">
                <a:latin typeface="Calibri" panose="020F0502020204030204" pitchFamily="34" charset="0"/>
                <a:cs typeface="Calibri" panose="020F0502020204030204" pitchFamily="34" charset="0"/>
              </a:rPr>
              <a:t>Groupthink: Psychological Studies of Policy Decisions and Fiascoes</a:t>
            </a:r>
            <a:r>
              <a:rPr lang="en-US" sz="1100" dirty="0">
                <a:latin typeface="Calibri" panose="020F0502020204030204" pitchFamily="34" charset="0"/>
                <a:cs typeface="Calibri" panose="020F0502020204030204" pitchFamily="34" charset="0"/>
              </a:rPr>
              <a:t>. Boston: Houghton Mifflin.</a:t>
            </a:r>
            <a:endParaRPr lang="el-GR" sz="1100" dirty="0">
              <a:latin typeface="Calibri" panose="020F0502020204030204" pitchFamily="34" charset="0"/>
              <a:cs typeface="Calibri" panose="020F0502020204030204" pitchFamily="34" charset="0"/>
            </a:endParaRPr>
          </a:p>
          <a:p>
            <a:pPr marL="0" indent="0">
              <a:buNone/>
            </a:pPr>
            <a:r>
              <a:rPr lang="en-US" sz="1100" dirty="0">
                <a:latin typeface="Calibri" panose="020F0502020204030204" pitchFamily="34" charset="0"/>
                <a:cs typeface="Calibri" panose="020F0502020204030204" pitchFamily="34" charset="0"/>
              </a:rPr>
              <a:t>Moorhead, G., Ference, R., &amp; Neck, C. P. (1991). "Group decision fiascoes continue: Space shuttle Challenger and a revised groupthink framework." Human Relations, 44(6), 539–550.</a:t>
            </a:r>
          </a:p>
          <a:p>
            <a:pPr marL="0" indent="0">
              <a:buNone/>
            </a:pPr>
            <a:r>
              <a:rPr lang="en-US" sz="1100" dirty="0">
                <a:latin typeface="Calibri" panose="020F0502020204030204" pitchFamily="34" charset="0"/>
                <a:cs typeface="Calibri" panose="020F0502020204030204" pitchFamily="34" charset="0"/>
              </a:rPr>
              <a:t>Tetlock, P. E., Peterson, R. S., &amp; McGuire, C. (1992). Assessing political group dynamics: A test of the groupthink model. </a:t>
            </a:r>
            <a:r>
              <a:rPr lang="en-US" sz="1100" i="1" dirty="0">
                <a:latin typeface="Calibri" panose="020F0502020204030204" pitchFamily="34" charset="0"/>
                <a:cs typeface="Calibri" panose="020F0502020204030204" pitchFamily="34" charset="0"/>
              </a:rPr>
              <a:t>Journal of Personality and Social Psychology, 63</a:t>
            </a:r>
            <a:r>
              <a:rPr lang="en-US" sz="1100" dirty="0">
                <a:latin typeface="Calibri" panose="020F0502020204030204" pitchFamily="34" charset="0"/>
                <a:cs typeface="Calibri" panose="020F0502020204030204" pitchFamily="34" charset="0"/>
              </a:rPr>
              <a:t>(3), 403–425.</a:t>
            </a:r>
          </a:p>
          <a:p>
            <a:pPr marL="0" marR="0" lvl="0" indent="0" algn="l" defTabSz="1218987" rtl="0" eaLnBrk="1" fontAlgn="auto" latinLnBrk="0" hangingPunct="1">
              <a:lnSpc>
                <a:spcPct val="125000"/>
              </a:lnSpc>
              <a:spcBef>
                <a:spcPts val="1866"/>
              </a:spcBef>
              <a:spcAft>
                <a:spcPts val="0"/>
              </a:spcAft>
              <a:buClrTx/>
              <a:buSzPct val="100000"/>
              <a:buFont typeface="Arial" pitchFamily="34" charset="0"/>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Το Πρόβλημα του </a:t>
            </a:r>
            <a:r>
              <a:rPr kumimoji="0" lang="el-GR"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Groupthinking</a:t>
            </a: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στα Στελέχη Επιχειρήσεων και Δημόσιων και Ιδιωτικών Οργανισμών: Επιπτώσεις και Τρόποι Αντιμετώπισης</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2"/>
              </a:rPr>
              <a:t>https://kbourletidis.blogspot.com/2024/12/groupthinking.html?spref=fb&amp;fbclid=IwY2xjawH8hQdleHRuA2FlbQIxMQABHdY2J6FehN6G6i4CpnM8WG0N8eb8Ste8-OZbqih_DPRw0AARuwjwEjEH_w_aem_2QobmBqbWvwNnFtsDE98pA</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1218987" rtl="0" eaLnBrk="1" fontAlgn="auto" latinLnBrk="0" hangingPunct="1">
              <a:lnSpc>
                <a:spcPct val="125000"/>
              </a:lnSpc>
              <a:spcBef>
                <a:spcPts val="1866"/>
              </a:spcBef>
              <a:spcAft>
                <a:spcPts val="0"/>
              </a:spcAft>
              <a:buClrTx/>
              <a:buSzPct val="100000"/>
              <a:buFont typeface="Arial"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Park, W.-W. (2000). A comprehensive empirical investigation of the relationships among variables of the groupthink model. </a:t>
            </a:r>
            <a:r>
              <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Journal of Organizational Behavior, 21</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 873–887.</a:t>
            </a:r>
          </a:p>
          <a:p>
            <a:pPr marL="0" marR="0" lvl="0" indent="0" algn="l" defTabSz="1218987" rtl="0" eaLnBrk="1" fontAlgn="auto" latinLnBrk="0" hangingPunct="1">
              <a:lnSpc>
                <a:spcPct val="125000"/>
              </a:lnSpc>
              <a:spcBef>
                <a:spcPts val="1866"/>
              </a:spcBef>
              <a:spcAft>
                <a:spcPts val="0"/>
              </a:spcAft>
              <a:buClrTx/>
              <a:buSzPct val="100000"/>
              <a:buFont typeface="Arial"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Whyte, G. (1998). Recasting Janis's groupthink model: The key role of collective efficacy in decision fiascoes.</a:t>
            </a: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Organizational Behavior and Human Decision Processes, 73</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185–209.</a:t>
            </a:r>
            <a:endPar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1218987" rtl="0" eaLnBrk="1" fontAlgn="auto" latinLnBrk="0" hangingPunct="1">
              <a:lnSpc>
                <a:spcPct val="125000"/>
              </a:lnSpc>
              <a:spcBef>
                <a:spcPts val="1866"/>
              </a:spcBef>
              <a:spcAft>
                <a:spcPts val="0"/>
              </a:spcAft>
              <a:buClrTx/>
              <a:buSzPct val="100000"/>
              <a:buFont typeface="Arial"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indent="0">
              <a:buNone/>
            </a:pPr>
            <a:endParaRPr lang="el-GR" sz="11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853711A2-1DE4-C04B-9EF2-1420457913B2}"/>
              </a:ext>
            </a:extLst>
          </p:cNvPr>
          <p:cNvSpPr>
            <a:spLocks noGrp="1"/>
          </p:cNvSpPr>
          <p:nvPr>
            <p:ph type="sldNum" sz="quarter" idx="12"/>
          </p:nvPr>
        </p:nvSpPr>
        <p:spPr/>
        <p:txBody>
          <a:bodyPr/>
          <a:lstStyle/>
          <a:p>
            <a:fld id="{EB37DED6-D4C7-42EE-AB49-D2E39E64FDE4}" type="slidenum">
              <a:rPr lang="el-GR" smtClean="0"/>
              <a:t>17</a:t>
            </a:fld>
            <a:endParaRPr lang="el-GR" dirty="0"/>
          </a:p>
        </p:txBody>
      </p:sp>
    </p:spTree>
    <p:extLst>
      <p:ext uri="{BB962C8B-B14F-4D97-AF65-F5344CB8AC3E}">
        <p14:creationId xmlns:p14="http://schemas.microsoft.com/office/powerpoint/2010/main" val="191038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37"/>
          <p:cNvSpPr txBox="1">
            <a:spLocks noGrp="1"/>
          </p:cNvSpPr>
          <p:nvPr>
            <p:ph sz="half" idx="2"/>
          </p:nvPr>
        </p:nvSpPr>
        <p:spPr>
          <a:prstGeom prst="rect">
            <a:avLst/>
          </a:prstGeom>
        </p:spPr>
        <p:txBody>
          <a:bodyPr spcFirstLastPara="1" vert="horz" wrap="square" lIns="121868" tIns="121868" rIns="121868" bIns="121868" rtlCol="0" anchor="t" anchorCtr="0">
            <a:noAutofit/>
          </a:bodyPr>
          <a:lstStyle/>
          <a:p>
            <a:pPr marL="0" indent="0">
              <a:buNone/>
            </a:pPr>
            <a:endParaRPr dirty="0">
              <a:solidFill>
                <a:schemeClr val="dk1"/>
              </a:solidFill>
            </a:endParaRPr>
          </a:p>
          <a:p>
            <a:pPr marL="0" indent="0">
              <a:buNone/>
            </a:pPr>
            <a:endParaRPr dirty="0">
              <a:solidFill>
                <a:schemeClr val="dk1"/>
              </a:solidFill>
            </a:endParaRPr>
          </a:p>
        </p:txBody>
      </p:sp>
      <p:pic>
        <p:nvPicPr>
          <p:cNvPr id="3" name="Εικόνα 2"/>
          <p:cNvPicPr>
            <a:picLocks noChangeAspect="1"/>
          </p:cNvPicPr>
          <p:nvPr/>
        </p:nvPicPr>
        <p:blipFill>
          <a:blip r:embed="rId3"/>
          <a:stretch>
            <a:fillRect/>
          </a:stretch>
        </p:blipFill>
        <p:spPr>
          <a:xfrm>
            <a:off x="707709" y="710979"/>
            <a:ext cx="2073009" cy="4053196"/>
          </a:xfrm>
          <a:prstGeom prst="rect">
            <a:avLst/>
          </a:prstGeom>
        </p:spPr>
      </p:pic>
      <p:pic>
        <p:nvPicPr>
          <p:cNvPr id="4" name="Εικόνα 3"/>
          <p:cNvPicPr>
            <a:picLocks noChangeAspect="1"/>
          </p:cNvPicPr>
          <p:nvPr/>
        </p:nvPicPr>
        <p:blipFill>
          <a:blip r:embed="rId4"/>
          <a:stretch>
            <a:fillRect/>
          </a:stretch>
        </p:blipFill>
        <p:spPr>
          <a:xfrm>
            <a:off x="6932612" y="1739444"/>
            <a:ext cx="2073009" cy="4033261"/>
          </a:xfrm>
          <a:prstGeom prst="rect">
            <a:avLst/>
          </a:prstGeom>
        </p:spPr>
      </p:pic>
      <p:sp>
        <p:nvSpPr>
          <p:cNvPr id="8" name="TextBox 7">
            <a:extLst>
              <a:ext uri="{FF2B5EF4-FFF2-40B4-BE49-F238E27FC236}">
                <a16:creationId xmlns:a16="http://schemas.microsoft.com/office/drawing/2014/main" id="{9DAA4204-00A1-C989-FA4D-54E81BE253E9}"/>
              </a:ext>
            </a:extLst>
          </p:cNvPr>
          <p:cNvSpPr txBox="1"/>
          <p:nvPr/>
        </p:nvSpPr>
        <p:spPr>
          <a:xfrm>
            <a:off x="531812" y="6075287"/>
            <a:ext cx="4015191" cy="215444"/>
          </a:xfrm>
          <a:prstGeom prst="rect">
            <a:avLst/>
          </a:prstGeom>
          <a:noFill/>
        </p:spPr>
        <p:txBody>
          <a:bodyPr wrap="square">
            <a:spAutoFit/>
          </a:bodyPr>
          <a:lstStyle/>
          <a:p>
            <a:r>
              <a:rPr lang="en-US" sz="800" b="1"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https://career.uoa.gr/wp-content/uploads/2023/05/CV_Guide_PRINT_5mmBleeds.pdf</a:t>
            </a:r>
            <a:r>
              <a:rPr lang="el-GR" sz="800" b="1"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BBD1E52A-D02D-2E4E-BE9F-9E46C377A0A0}"/>
              </a:ext>
            </a:extLst>
          </p:cNvPr>
          <p:cNvSpPr txBox="1"/>
          <p:nvPr/>
        </p:nvSpPr>
        <p:spPr>
          <a:xfrm>
            <a:off x="531812" y="6441839"/>
            <a:ext cx="3886200" cy="215444"/>
          </a:xfrm>
          <a:prstGeom prst="rect">
            <a:avLst/>
          </a:prstGeom>
          <a:noFill/>
        </p:spPr>
        <p:txBody>
          <a:bodyPr wrap="square">
            <a:spAutoFit/>
          </a:bodyPr>
          <a:lstStyle/>
          <a:p>
            <a:r>
              <a:rPr lang="en-US" sz="800" b="1"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https://career.uoa.gr/wp-content/uploads/2023/05/CL_Guide_PRINT_5mmBleeds.pdf</a:t>
            </a:r>
            <a:r>
              <a:rPr lang="el-GR" sz="800" b="1" dirty="0">
                <a:latin typeface="Calibri" panose="020F0502020204030204" pitchFamily="34" charset="0"/>
                <a:cs typeface="Calibri" panose="020F0502020204030204" pitchFamily="34" charset="0"/>
              </a:rPr>
              <a:t> </a:t>
            </a:r>
          </a:p>
        </p:txBody>
      </p:sp>
      <p:pic>
        <p:nvPicPr>
          <p:cNvPr id="5" name="Εικόνα 4" descr="Εικόνα που περιέχει μοτίβο, τετράγωνο, συμμετρία, pixel&#10;&#10;Περιγραφή που δημιουργήθηκε αυτόματα">
            <a:extLst>
              <a:ext uri="{FF2B5EF4-FFF2-40B4-BE49-F238E27FC236}">
                <a16:creationId xmlns:a16="http://schemas.microsoft.com/office/drawing/2014/main" id="{1FCD091C-2843-A2EB-402A-0D7834CD40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0212" y="2549480"/>
            <a:ext cx="2178119" cy="2178119"/>
          </a:xfrm>
          <a:prstGeom prst="rect">
            <a:avLst/>
          </a:prstGeom>
        </p:spPr>
      </p:pic>
      <p:pic>
        <p:nvPicPr>
          <p:cNvPr id="7" name="Εικόνα 6" descr="Εικόνα που περιέχει μοτίβο, τετράγωνο, pixel&#10;&#10;Περιγραφή που δημιουργήθηκε αυτόματα">
            <a:extLst>
              <a:ext uri="{FF2B5EF4-FFF2-40B4-BE49-F238E27FC236}">
                <a16:creationId xmlns:a16="http://schemas.microsoft.com/office/drawing/2014/main" id="{663ADFAF-AD4F-077E-75C9-42874547A2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7505" y="3573250"/>
            <a:ext cx="2173611" cy="2178119"/>
          </a:xfrm>
          <a:prstGeom prst="rect">
            <a:avLst/>
          </a:prstGeom>
        </p:spPr>
      </p:pic>
    </p:spTree>
    <p:extLst>
      <p:ext uri="{BB962C8B-B14F-4D97-AF65-F5344CB8AC3E}">
        <p14:creationId xmlns:p14="http://schemas.microsoft.com/office/powerpoint/2010/main" val="7071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56FD1F-2FAE-491C-5C90-BCFC8866093C}"/>
              </a:ext>
            </a:extLst>
          </p:cNvPr>
          <p:cNvSpPr>
            <a:spLocks noGrp="1"/>
          </p:cNvSpPr>
          <p:nvPr>
            <p:ph type="title"/>
          </p:nvPr>
        </p:nvSpPr>
        <p:spPr>
          <a:xfrm>
            <a:off x="5332412" y="6367745"/>
            <a:ext cx="9140143" cy="667612"/>
          </a:xfrm>
        </p:spPr>
        <p:txBody>
          <a:bodyPr spcFirstLastPara="1" vert="horz" wrap="square" lIns="91416" tIns="45708" rIns="91416" bIns="45708" rtlCol="0" anchor="ctr" anchorCtr="0">
            <a:noAutofit/>
          </a:bodyPr>
          <a:lstStyle/>
          <a:p>
            <a:pPr defTabSz="914149">
              <a:lnSpc>
                <a:spcPct val="100000"/>
              </a:lnSpc>
            </a:pPr>
            <a:r>
              <a:rPr lang="en-US" sz="1400" b="1" dirty="0">
                <a:latin typeface="Calibri" panose="020F0502020204030204" pitchFamily="34" charset="0"/>
                <a:cs typeface="Calibri" panose="020F0502020204030204" pitchFamily="34" charset="0"/>
                <a:hlinkClick r:id="rId2"/>
              </a:rPr>
              <a:t>https://www.career.uoa.gr/ypiresies/</a:t>
            </a:r>
            <a:br>
              <a:rPr lang="en-US" sz="1400" b="1" dirty="0">
                <a:latin typeface="Calibri" panose="020F0502020204030204" pitchFamily="34" charset="0"/>
                <a:cs typeface="Calibri" panose="020F0502020204030204" pitchFamily="34" charset="0"/>
                <a:hlinkClick r:id="rId2"/>
              </a:rPr>
            </a:br>
            <a:r>
              <a:rPr lang="en-US" sz="1400" b="1" dirty="0">
                <a:latin typeface="Calibri" panose="020F0502020204030204" pitchFamily="34" charset="0"/>
                <a:cs typeface="Calibri" panose="020F0502020204030204" pitchFamily="34" charset="0"/>
                <a:hlinkClick r:id="rId2"/>
              </a:rPr>
              <a:t>https://www.career.uoa.gr/enimerotiko_yliko/</a:t>
            </a:r>
            <a:r>
              <a:rPr lang="el-GR" sz="1400" b="1" dirty="0">
                <a:latin typeface="Calibri" panose="020F0502020204030204" pitchFamily="34" charset="0"/>
                <a:cs typeface="Calibri" panose="020F0502020204030204" pitchFamily="34" charset="0"/>
              </a:rPr>
              <a:t> </a:t>
            </a:r>
            <a:br>
              <a:rPr lang="el-GR" sz="1400" dirty="0">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p:txBody>
      </p:sp>
      <p:pic>
        <p:nvPicPr>
          <p:cNvPr id="12" name="Θέση περιεχομένου 11" descr="Εικόνα που περιέχει εσωτερικό, τοίχος, άτομο, πίνακας&#10;&#10;Περιγραφή που δημιουργήθηκε αυτόματα">
            <a:extLst>
              <a:ext uri="{FF2B5EF4-FFF2-40B4-BE49-F238E27FC236}">
                <a16:creationId xmlns:a16="http://schemas.microsoft.com/office/drawing/2014/main" id="{24DF14C6-B85C-3937-3060-402565C220D2}"/>
              </a:ext>
            </a:extLst>
          </p:cNvPr>
          <p:cNvPicPr>
            <a:picLocks noGrp="1" noChangeAspect="1"/>
          </p:cNvPicPr>
          <p:nvPr>
            <p:ph sz="half" idx="2"/>
          </p:nvPr>
        </p:nvPicPr>
        <p:blipFill>
          <a:blip r:embed="rId3"/>
          <a:stretch>
            <a:fillRect/>
          </a:stretch>
        </p:blipFill>
        <p:spPr>
          <a:xfrm>
            <a:off x="8532812" y="86835"/>
            <a:ext cx="3142456" cy="2094971"/>
          </a:xfrm>
        </p:spPr>
      </p:pic>
      <p:pic>
        <p:nvPicPr>
          <p:cNvPr id="4" name="Εικόνα 3" descr="Εικόνα που περιέχει κείμενο, στιγμιότυπο οθόνης, γραμματοσειρά, έγγραφο&#10;&#10;Περιγραφή που δημιουργήθηκε αυτόματα">
            <a:extLst>
              <a:ext uri="{FF2B5EF4-FFF2-40B4-BE49-F238E27FC236}">
                <a16:creationId xmlns:a16="http://schemas.microsoft.com/office/drawing/2014/main" id="{ABF49514-3E90-4D21-5E14-9E45AAFFBB43}"/>
              </a:ext>
            </a:extLst>
          </p:cNvPr>
          <p:cNvPicPr>
            <a:picLocks noChangeAspect="1"/>
          </p:cNvPicPr>
          <p:nvPr/>
        </p:nvPicPr>
        <p:blipFill>
          <a:blip r:embed="rId4"/>
          <a:stretch>
            <a:fillRect/>
          </a:stretch>
        </p:blipFill>
        <p:spPr>
          <a:xfrm>
            <a:off x="-1" y="894"/>
            <a:ext cx="3506403" cy="6856213"/>
          </a:xfrm>
          <a:prstGeom prst="rect">
            <a:avLst/>
          </a:prstGeom>
        </p:spPr>
      </p:pic>
      <p:pic>
        <p:nvPicPr>
          <p:cNvPr id="3" name="Θέση περιεχομένου 7" descr="Εικόνα που περιέχει κείμενο&#10;&#10;Περιγραφή που δημιουργήθηκε αυτόματα">
            <a:extLst>
              <a:ext uri="{FF2B5EF4-FFF2-40B4-BE49-F238E27FC236}">
                <a16:creationId xmlns:a16="http://schemas.microsoft.com/office/drawing/2014/main" id="{1F39AF8A-8537-8448-61A3-19642A9EA9A2}"/>
              </a:ext>
            </a:extLst>
          </p:cNvPr>
          <p:cNvPicPr>
            <a:picLocks noChangeAspect="1"/>
          </p:cNvPicPr>
          <p:nvPr/>
        </p:nvPicPr>
        <p:blipFill>
          <a:blip r:embed="rId5"/>
          <a:stretch>
            <a:fillRect/>
          </a:stretch>
        </p:blipFill>
        <p:spPr>
          <a:xfrm>
            <a:off x="3980735" y="288912"/>
            <a:ext cx="3284849" cy="1855938"/>
          </a:xfrm>
          <a:prstGeom prst="rect">
            <a:avLst/>
          </a:prstGeom>
          <a:effectLst>
            <a:outerShdw blurRad="406400" dist="317500" dir="5400000" sx="89000" sy="89000" rotWithShape="0">
              <a:prstClr val="black">
                <a:alpha val="15000"/>
              </a:prstClr>
            </a:outerShdw>
          </a:effectLst>
        </p:spPr>
      </p:pic>
      <p:pic>
        <p:nvPicPr>
          <p:cNvPr id="9" name="Εικόνα 8" descr="Εικόνα που περιέχει κείμενο, βιβλίο, επωνυμία&#10;&#10;Περιγραφή που δημιουργήθηκε αυτόματα">
            <a:extLst>
              <a:ext uri="{FF2B5EF4-FFF2-40B4-BE49-F238E27FC236}">
                <a16:creationId xmlns:a16="http://schemas.microsoft.com/office/drawing/2014/main" id="{00F0AA4D-636D-ACA6-3ADC-FE5017813D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1741" y="2535284"/>
            <a:ext cx="2375437" cy="3812790"/>
          </a:xfrm>
          <a:prstGeom prst="rect">
            <a:avLst/>
          </a:prstGeom>
        </p:spPr>
      </p:pic>
      <p:pic>
        <p:nvPicPr>
          <p:cNvPr id="13" name="Εικόνα 12" descr="Εικόνα που περιέχει εσωτερικός χώρος, αίθουσα συνεδριάσεων, ρουχισμός, δημόσια ομιλία&#10;&#10;Περιγραφή που δημιουργήθηκε αυτόματα">
            <a:extLst>
              <a:ext uri="{FF2B5EF4-FFF2-40B4-BE49-F238E27FC236}">
                <a16:creationId xmlns:a16="http://schemas.microsoft.com/office/drawing/2014/main" id="{B60CC93F-9D49-07D9-CDC0-EB70A7E59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651" y="2888761"/>
            <a:ext cx="2588009" cy="3105835"/>
          </a:xfrm>
          <a:prstGeom prst="rect">
            <a:avLst/>
          </a:prstGeom>
        </p:spPr>
      </p:pic>
      <p:pic>
        <p:nvPicPr>
          <p:cNvPr id="15" name="Εικόνα 14" descr="Εικόνα που περιέχει ρουχισμός, εσωτερικός χώρος, άτομο, τραπέζι&#10;&#10;Περιγραφή που δημιουργήθηκε αυτόματα">
            <a:extLst>
              <a:ext uri="{FF2B5EF4-FFF2-40B4-BE49-F238E27FC236}">
                <a16:creationId xmlns:a16="http://schemas.microsoft.com/office/drawing/2014/main" id="{309FA4B8-2545-3E4A-C541-CFEE707A93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7260" y="2888761"/>
            <a:ext cx="2588008" cy="3105835"/>
          </a:xfrm>
          <a:prstGeom prst="rect">
            <a:avLst/>
          </a:prstGeom>
        </p:spPr>
      </p:pic>
    </p:spTree>
    <p:extLst>
      <p:ext uri="{BB962C8B-B14F-4D97-AF65-F5344CB8AC3E}">
        <p14:creationId xmlns:p14="http://schemas.microsoft.com/office/powerpoint/2010/main" val="4293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686141" y="304800"/>
            <a:ext cx="10816542" cy="1409696"/>
          </a:xfrm>
        </p:spPr>
        <p:txBody>
          <a:bodyPr anchor="ctr">
            <a:normAutofit/>
          </a:bodyPr>
          <a:lstStyle/>
          <a:p>
            <a:r>
              <a:rPr lang="el-GR" b="1" dirty="0">
                <a:latin typeface="Calibri" panose="020F0502020204030204" pitchFamily="34" charset="0"/>
                <a:cs typeface="Calibri" panose="020F0502020204030204" pitchFamily="34" charset="0"/>
              </a:rPr>
              <a:t>Ατζέντα</a:t>
            </a:r>
            <a:endParaRPr lang="en-US"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2"/>
          </p:nvPr>
        </p:nvSpPr>
        <p:spPr>
          <a:xfrm>
            <a:off x="1190685" y="1962146"/>
            <a:ext cx="4761153" cy="4210054"/>
          </a:xfrm>
        </p:spPr>
        <p:txBody>
          <a:bodyPr>
            <a:normAutofit fontScale="85000" lnSpcReduction="10000"/>
          </a:bodyPr>
          <a:lstStyle/>
          <a:p>
            <a:r>
              <a:rPr lang="el-GR" dirty="0">
                <a:latin typeface="Calibri" panose="020F0502020204030204" pitchFamily="34" charset="0"/>
                <a:cs typeface="Calibri" panose="020F0502020204030204" pitchFamily="34" charset="0"/>
              </a:rPr>
              <a:t>Τι ονομάζουμε ως πρόκληση του </a:t>
            </a:r>
            <a:r>
              <a:rPr lang="en-US" dirty="0">
                <a:latin typeface="Calibri" panose="020F0502020204030204" pitchFamily="34" charset="0"/>
                <a:cs typeface="Calibri" panose="020F0502020204030204" pitchFamily="34" charset="0"/>
              </a:rPr>
              <a:t>Groupthinking</a:t>
            </a:r>
          </a:p>
          <a:p>
            <a:r>
              <a:rPr lang="el-GR" dirty="0">
                <a:latin typeface="Calibri" panose="020F0502020204030204" pitchFamily="34" charset="0"/>
                <a:cs typeface="Calibri" panose="020F0502020204030204" pitchFamily="34" charset="0"/>
              </a:rPr>
              <a:t>Παραδείγματα εταιρειών ως μελέτες περίπτωσης</a:t>
            </a:r>
          </a:p>
          <a:p>
            <a:r>
              <a:rPr lang="el-GR" dirty="0">
                <a:latin typeface="Calibri" panose="020F0502020204030204" pitchFamily="34" charset="0"/>
                <a:cs typeface="Calibri" panose="020F0502020204030204" pitchFamily="34" charset="0"/>
              </a:rPr>
              <a:t>Η ανάπτυξη της προβληματικής</a:t>
            </a:r>
          </a:p>
          <a:p>
            <a:r>
              <a:rPr lang="el-GR" dirty="0">
                <a:latin typeface="Calibri" panose="020F0502020204030204" pitchFamily="34" charset="0"/>
                <a:cs typeface="Calibri" panose="020F0502020204030204" pitchFamily="34" charset="0"/>
              </a:rPr>
              <a:t>Κατευθύνσεις προς την αλλαγή</a:t>
            </a:r>
          </a:p>
          <a:p>
            <a:r>
              <a:rPr lang="el-GR" dirty="0">
                <a:latin typeface="Calibri" panose="020F0502020204030204" pitchFamily="34" charset="0"/>
                <a:cs typeface="Calibri" panose="020F0502020204030204" pitchFamily="34" charset="0"/>
              </a:rPr>
              <a:t>Ο ρόλος της ηγεσίας</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a:t>
            </a:r>
            <a:r>
              <a:rPr lang="el-GR" dirty="0">
                <a:latin typeface="Calibri" panose="020F0502020204030204" pitchFamily="34" charset="0"/>
                <a:cs typeface="Calibri" panose="020F0502020204030204" pitchFamily="34" charset="0"/>
              </a:rPr>
              <a:t>ελέτη περίπτωσης</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 </a:t>
            </a:r>
            <a:r>
              <a:rPr lang="el-GR" dirty="0">
                <a:latin typeface="Calibri" panose="020F0502020204030204" pitchFamily="34" charset="0"/>
                <a:cs typeface="Calibri" panose="020F0502020204030204" pitchFamily="34" charset="0"/>
              </a:rPr>
              <a:t>μεγάλη εικόνα - Συμπεράσματα</a:t>
            </a:r>
          </a:p>
          <a:p>
            <a:r>
              <a:rPr lang="el-GR" dirty="0">
                <a:latin typeface="Calibri" panose="020F0502020204030204" pitchFamily="34" charset="0"/>
                <a:cs typeface="Calibri" panose="020F0502020204030204" pitchFamily="34" charset="0"/>
              </a:rPr>
              <a:t>Ενδεικτικές πηγές</a:t>
            </a:r>
          </a:p>
          <a:p>
            <a:endParaRPr lang="en-US" dirty="0"/>
          </a:p>
        </p:txBody>
      </p:sp>
      <p:sp>
        <p:nvSpPr>
          <p:cNvPr id="5" name="Slide Number Placeholder 4">
            <a:extLst>
              <a:ext uri="{FF2B5EF4-FFF2-40B4-BE49-F238E27FC236}">
                <a16:creationId xmlns:a16="http://schemas.microsoft.com/office/drawing/2014/main" id="{63D0D2A9-4F46-6139-CAD9-1811155D6ED3}"/>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DA60BA0E-20D0-4E7C-B286-26C960A6788F}" type="slidenum">
              <a:rPr lang="en-US" smtClean="0"/>
              <a:pPr>
                <a:spcAft>
                  <a:spcPts val="600"/>
                </a:spcAft>
              </a:pPr>
              <a:t>2</a:t>
            </a:fld>
            <a:endParaRPr lang="en-US"/>
          </a:p>
        </p:txBody>
      </p:sp>
      <p:pic>
        <p:nvPicPr>
          <p:cNvPr id="6" name="Εικόνα 5" descr="Εικόνα που περιέχει άτομο, υπολογιστής, εσωτερικός χώρος, φορητός υπολογιστής&#10;&#10;Περιγραφή που δημιουργήθηκε αυτόματα">
            <a:extLst>
              <a:ext uri="{FF2B5EF4-FFF2-40B4-BE49-F238E27FC236}">
                <a16:creationId xmlns:a16="http://schemas.microsoft.com/office/drawing/2014/main" id="{487C5895-6E83-4FA6-4B68-994EE236A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2133600"/>
            <a:ext cx="4761153" cy="3174102"/>
          </a:xfrm>
          <a:prstGeom prst="rect">
            <a:avLst/>
          </a:prstGeom>
        </p:spPr>
      </p:pic>
    </p:spTree>
    <p:extLst>
      <p:ext uri="{BB962C8B-B14F-4D97-AF65-F5344CB8AC3E}">
        <p14:creationId xmlns:p14="http://schemas.microsoft.com/office/powerpoint/2010/main" val="224349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DDDEF-20C4-4F65-BAC9-0A763DF7E02B}"/>
              </a:ext>
            </a:extLst>
          </p:cNvPr>
          <p:cNvSpPr>
            <a:spLocks noGrp="1"/>
          </p:cNvSpPr>
          <p:nvPr>
            <p:ph idx="1"/>
          </p:nvPr>
        </p:nvSpPr>
        <p:spPr>
          <a:xfrm>
            <a:off x="5297322" y="3241866"/>
            <a:ext cx="6679975" cy="3352800"/>
          </a:xfrm>
        </p:spPr>
        <p:txBody>
          <a:bodyPr vert="horz" lIns="91416" tIns="45708" rIns="91416" bIns="45708" rtlCol="0" anchor="t">
            <a:normAutofit fontScale="77500" lnSpcReduction="20000"/>
          </a:bodyPr>
          <a:lstStyle/>
          <a:p>
            <a:pPr algn="l">
              <a:lnSpc>
                <a:spcPct val="120000"/>
              </a:lnSpc>
              <a:spcBef>
                <a:spcPts val="0"/>
              </a:spcBef>
            </a:pPr>
            <a:r>
              <a:rPr lang="el-GR" sz="1800" b="1" dirty="0">
                <a:latin typeface="Calibri" panose="020F0502020204030204" pitchFamily="34" charset="0"/>
                <a:cs typeface="Calibri" panose="020F0502020204030204" pitchFamily="34" charset="0"/>
              </a:rPr>
              <a:t>Μαριάνθη Κατσίκα</a:t>
            </a:r>
            <a:endParaRPr lang="en-US" sz="1800" b="1" dirty="0">
              <a:latin typeface="Calibri" panose="020F0502020204030204" pitchFamily="34" charset="0"/>
              <a:cs typeface="Calibri" panose="020F0502020204030204" pitchFamily="34" charset="0"/>
            </a:endParaRPr>
          </a:p>
          <a:p>
            <a:pPr algn="l">
              <a:lnSpc>
                <a:spcPct val="120000"/>
              </a:lnSpc>
              <a:spcBef>
                <a:spcPts val="0"/>
              </a:spcBef>
            </a:pPr>
            <a:r>
              <a:rPr lang="en-US" sz="1800" dirty="0">
                <a:latin typeface="Calibri" panose="020F0502020204030204" pitchFamily="34" charset="0"/>
                <a:cs typeface="Calibri" panose="020F0502020204030204" pitchFamily="34" charset="0"/>
                <a:hlinkClick r:id="rId2"/>
              </a:rPr>
              <a:t>https://www.linkedin.com/in/marianthi-katsika/</a:t>
            </a:r>
            <a:r>
              <a:rPr lang="en-US" sz="1800" dirty="0">
                <a:latin typeface="Calibri" panose="020F0502020204030204" pitchFamily="34" charset="0"/>
                <a:cs typeface="Calibri" panose="020F0502020204030204" pitchFamily="34" charset="0"/>
              </a:rPr>
              <a:t> </a:t>
            </a:r>
            <a:endParaRPr lang="el-GR" sz="1800" dirty="0">
              <a:latin typeface="Calibri" panose="020F0502020204030204" pitchFamily="34" charset="0"/>
              <a:cs typeface="Calibri" panose="020F0502020204030204" pitchFamily="34" charset="0"/>
            </a:endParaRPr>
          </a:p>
          <a:p>
            <a:pPr algn="l">
              <a:lnSpc>
                <a:spcPct val="120000"/>
              </a:lnSpc>
              <a:spcBef>
                <a:spcPts val="0"/>
              </a:spcBef>
            </a:pPr>
            <a:r>
              <a:rPr lang="el-GR" sz="1800" dirty="0">
                <a:latin typeface="Calibri" panose="020F0502020204030204" pitchFamily="34" charset="0"/>
                <a:cs typeface="Calibri" panose="020F0502020204030204" pitchFamily="34" charset="0"/>
              </a:rPr>
              <a:t>Σύμβουλος Επιχειρηματικότητας </a:t>
            </a:r>
            <a:r>
              <a:rPr lang="en-US" sz="1800" dirty="0">
                <a:latin typeface="Calibri" panose="020F0502020204030204" pitchFamily="34" charset="0"/>
                <a:cs typeface="Calibri" panose="020F0502020204030204" pitchFamily="34" charset="0"/>
              </a:rPr>
              <a:t>(M.Sc.)</a:t>
            </a:r>
            <a:endParaRPr lang="el-GR" sz="1800" dirty="0">
              <a:latin typeface="Calibri" panose="020F0502020204030204" pitchFamily="34" charset="0"/>
              <a:cs typeface="Calibri" panose="020F0502020204030204" pitchFamily="34" charset="0"/>
            </a:endParaRPr>
          </a:p>
          <a:p>
            <a:pPr algn="l">
              <a:lnSpc>
                <a:spcPct val="120000"/>
              </a:lnSpc>
              <a:spcBef>
                <a:spcPts val="0"/>
              </a:spcBef>
            </a:pPr>
            <a:endParaRPr lang="en-US" sz="1800" dirty="0">
              <a:latin typeface="Calibri" panose="020F0502020204030204" pitchFamily="34" charset="0"/>
              <a:cs typeface="Calibri" panose="020F0502020204030204" pitchFamily="34" charset="0"/>
            </a:endParaRPr>
          </a:p>
          <a:p>
            <a:pPr algn="l">
              <a:lnSpc>
                <a:spcPct val="120000"/>
              </a:lnSpc>
              <a:spcBef>
                <a:spcPts val="0"/>
              </a:spcBef>
            </a:pPr>
            <a:endParaRPr lang="el-GR" sz="1800" dirty="0">
              <a:latin typeface="Calibri" panose="020F0502020204030204" pitchFamily="34" charset="0"/>
              <a:cs typeface="Calibri" panose="020F0502020204030204" pitchFamily="34" charset="0"/>
            </a:endParaRPr>
          </a:p>
          <a:p>
            <a:pPr algn="l">
              <a:lnSpc>
                <a:spcPct val="120000"/>
              </a:lnSpc>
              <a:spcBef>
                <a:spcPts val="0"/>
              </a:spcBef>
            </a:pPr>
            <a:r>
              <a:rPr lang="el-GR" sz="1800" b="1" dirty="0">
                <a:latin typeface="Calibri" panose="020F0502020204030204" pitchFamily="34" charset="0"/>
                <a:cs typeface="Calibri" panose="020F0502020204030204" pitchFamily="34" charset="0"/>
              </a:rPr>
              <a:t>Αριστείδης Λορέντζος</a:t>
            </a:r>
            <a:endParaRPr lang="en-US" sz="1800" b="1" dirty="0">
              <a:latin typeface="Calibri" panose="020F0502020204030204" pitchFamily="34" charset="0"/>
              <a:cs typeface="Calibri" panose="020F0502020204030204" pitchFamily="34" charset="0"/>
            </a:endParaRPr>
          </a:p>
          <a:p>
            <a:pPr algn="l">
              <a:lnSpc>
                <a:spcPct val="120000"/>
              </a:lnSpc>
              <a:spcBef>
                <a:spcPts val="0"/>
              </a:spcBef>
            </a:pPr>
            <a:r>
              <a:rPr lang="en-US" sz="1800" dirty="0">
                <a:latin typeface="Calibri" panose="020F0502020204030204" pitchFamily="34" charset="0"/>
                <a:cs typeface="Calibri" panose="020F0502020204030204" pitchFamily="34" charset="0"/>
                <a:hlinkClick r:id="rId3"/>
              </a:rPr>
              <a:t>https://www.linkedin.com/in/arislorentzos/</a:t>
            </a:r>
            <a:r>
              <a:rPr lang="en-US" sz="1800" dirty="0">
                <a:latin typeface="Calibri" panose="020F0502020204030204" pitchFamily="34" charset="0"/>
                <a:cs typeface="Calibri" panose="020F0502020204030204" pitchFamily="34" charset="0"/>
              </a:rPr>
              <a:t>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Σύμβουλος Επαγγελματικού Προσανατολισμού (</a:t>
            </a:r>
            <a:r>
              <a:rPr lang="en-US" sz="1800" dirty="0">
                <a:latin typeface="Calibri" panose="020F0502020204030204" pitchFamily="34" charset="0"/>
                <a:cs typeface="Calibri" panose="020F0502020204030204" pitchFamily="34" charset="0"/>
              </a:rPr>
              <a:t>M.Sc.</a:t>
            </a:r>
            <a:r>
              <a:rPr lang="el-GR" sz="1800" dirty="0">
                <a:latin typeface="Calibri" panose="020F0502020204030204" pitchFamily="34" charset="0"/>
                <a:cs typeface="Calibri" panose="020F0502020204030204" pitchFamily="34" charset="0"/>
              </a:rPr>
              <a:t>)</a:t>
            </a:r>
          </a:p>
          <a:p>
            <a:pPr algn="l">
              <a:lnSpc>
                <a:spcPct val="120000"/>
              </a:lnSpc>
              <a:spcBef>
                <a:spcPts val="0"/>
              </a:spcBef>
            </a:pPr>
            <a:endParaRPr lang="en-US" dirty="0">
              <a:latin typeface="Calibri" panose="020F0502020204030204" pitchFamily="34" charset="0"/>
              <a:cs typeface="Calibri" panose="020F0502020204030204" pitchFamily="34" charset="0"/>
            </a:endParaRPr>
          </a:p>
          <a:p>
            <a:pPr algn="l">
              <a:lnSpc>
                <a:spcPct val="120000"/>
              </a:lnSpc>
              <a:spcBef>
                <a:spcPts val="0"/>
              </a:spcBef>
            </a:pPr>
            <a:br>
              <a:rPr lang="el-GR" dirty="0">
                <a:latin typeface="Calibri" panose="020F0502020204030204" pitchFamily="34" charset="0"/>
                <a:cs typeface="Calibri" panose="020F0502020204030204" pitchFamily="34" charset="0"/>
              </a:rPr>
            </a:br>
            <a:r>
              <a:rPr lang="el-GR" sz="1800" b="1" dirty="0">
                <a:latin typeface="Calibri" panose="020F0502020204030204" pitchFamily="34" charset="0"/>
                <a:cs typeface="Calibri" panose="020F0502020204030204" pitchFamily="34" charset="0"/>
              </a:rPr>
              <a:t>Κωνσταντίνος </a:t>
            </a:r>
            <a:r>
              <a:rPr lang="el-GR" sz="1800" b="1" dirty="0" err="1">
                <a:latin typeface="Calibri" panose="020F0502020204030204" pitchFamily="34" charset="0"/>
                <a:cs typeface="Calibri" panose="020F0502020204030204" pitchFamily="34" charset="0"/>
              </a:rPr>
              <a:t>Μπουρλετίδης</a:t>
            </a:r>
            <a:r>
              <a:rPr lang="en-US" sz="1800" b="1" dirty="0">
                <a:latin typeface="Calibri" panose="020F0502020204030204" pitchFamily="34" charset="0"/>
                <a:cs typeface="Calibri" panose="020F0502020204030204" pitchFamily="34" charset="0"/>
              </a:rPr>
              <a:t> </a:t>
            </a:r>
          </a:p>
          <a:p>
            <a:pPr algn="l">
              <a:lnSpc>
                <a:spcPct val="120000"/>
              </a:lnSpc>
              <a:spcBef>
                <a:spcPts val="0"/>
              </a:spcBef>
            </a:pPr>
            <a:r>
              <a:rPr lang="en-US" sz="1800" dirty="0">
                <a:latin typeface="Calibri" panose="020F0502020204030204" pitchFamily="34" charset="0"/>
                <a:cs typeface="Calibri" panose="020F0502020204030204" pitchFamily="34" charset="0"/>
                <a:hlinkClick r:id="rId4"/>
              </a:rPr>
              <a:t>https://www.linkedin.com/in/konstantinos-bourletidis-470b275b/</a:t>
            </a:r>
            <a:endParaRPr lang="en-US" sz="1800" dirty="0">
              <a:latin typeface="Calibri" panose="020F0502020204030204" pitchFamily="34" charset="0"/>
              <a:cs typeface="Calibri" panose="020F0502020204030204" pitchFamily="34" charset="0"/>
            </a:endParaRPr>
          </a:p>
          <a:p>
            <a:pPr algn="l">
              <a:lnSpc>
                <a:spcPct val="120000"/>
              </a:lnSpc>
              <a:spcBef>
                <a:spcPts val="0"/>
              </a:spcBef>
            </a:pPr>
            <a:r>
              <a:rPr lang="en-US" sz="1800" dirty="0">
                <a:latin typeface="Calibri" panose="020F0502020204030204" pitchFamily="34" charset="0"/>
                <a:cs typeface="Calibri" panose="020F0502020204030204" pitchFamily="34" charset="0"/>
                <a:hlinkClick r:id="rId5"/>
              </a:rPr>
              <a:t>https://kbourletidis.blogspot.com/</a:t>
            </a:r>
            <a:r>
              <a:rPr lang="en-US" sz="1800" dirty="0">
                <a:latin typeface="Calibri" panose="020F0502020204030204" pitchFamily="34" charset="0"/>
                <a:cs typeface="Calibri" panose="020F0502020204030204" pitchFamily="34" charset="0"/>
              </a:rPr>
              <a:t>  </a:t>
            </a:r>
          </a:p>
          <a:p>
            <a:pPr algn="l">
              <a:lnSpc>
                <a:spcPct val="120000"/>
              </a:lnSpc>
              <a:spcBef>
                <a:spcPts val="0"/>
              </a:spcBef>
            </a:pPr>
            <a:r>
              <a:rPr lang="en-US" sz="1800" dirty="0">
                <a:latin typeface="Calibri" panose="020F0502020204030204" pitchFamily="34" charset="0"/>
                <a:cs typeface="Calibri" panose="020F0502020204030204" pitchFamily="34" charset="0"/>
              </a:rPr>
              <a:t>O</a:t>
            </a:r>
            <a:r>
              <a:rPr lang="el-GR" sz="1800" dirty="0" err="1">
                <a:latin typeface="Calibri" panose="020F0502020204030204" pitchFamily="34" charset="0"/>
                <a:cs typeface="Calibri" panose="020F0502020204030204" pitchFamily="34" charset="0"/>
              </a:rPr>
              <a:t>ικονομολόγος</a:t>
            </a:r>
            <a:r>
              <a:rPr lang="el-GR"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PhDc</a:t>
            </a:r>
            <a:r>
              <a:rPr lang="el-GR"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algn="l">
              <a:lnSpc>
                <a:spcPct val="120000"/>
              </a:lnSpc>
              <a:spcBef>
                <a:spcPts val="0"/>
              </a:spcBef>
            </a:pPr>
            <a:r>
              <a:rPr lang="en-US" sz="1800" dirty="0">
                <a:latin typeface="Calibri" panose="020F0502020204030204" pitchFamily="34" charset="0"/>
                <a:cs typeface="Calibri" panose="020F0502020204030204" pitchFamily="34" charset="0"/>
              </a:rPr>
              <a:t>      </a:t>
            </a:r>
            <a:endParaRPr lang="el-GR" sz="1800" dirty="0">
              <a:latin typeface="Calibri" panose="020F0502020204030204" pitchFamily="34" charset="0"/>
              <a:cs typeface="Calibri" panose="020F0502020204030204" pitchFamily="34" charset="0"/>
            </a:endParaRPr>
          </a:p>
          <a:p>
            <a:endParaRPr lang="en-US" dirty="0"/>
          </a:p>
        </p:txBody>
      </p:sp>
      <p:sp>
        <p:nvSpPr>
          <p:cNvPr id="6" name="Slide Number Placeholder 5">
            <a:extLst>
              <a:ext uri="{FF2B5EF4-FFF2-40B4-BE49-F238E27FC236}">
                <a16:creationId xmlns:a16="http://schemas.microsoft.com/office/drawing/2014/main" id="{F0266D97-3A71-F83C-E1DE-8F2CB268110F}"/>
              </a:ext>
            </a:extLst>
          </p:cNvPr>
          <p:cNvSpPr>
            <a:spLocks noGrp="1"/>
          </p:cNvSpPr>
          <p:nvPr>
            <p:ph type="sldNum" sz="quarter" idx="13"/>
          </p:nvPr>
        </p:nvSpPr>
        <p:spPr>
          <a:xfrm>
            <a:off x="10544403" y="6400801"/>
            <a:ext cx="1107518" cy="320675"/>
          </a:xfrm>
        </p:spPr>
        <p:txBody>
          <a:bodyPr anchor="b">
            <a:normAutofit/>
          </a:bodyPr>
          <a:lstStyle/>
          <a:p>
            <a:pPr>
              <a:spcAft>
                <a:spcPts val="600"/>
              </a:spcAft>
            </a:pPr>
            <a:fld id="{DA60BA0E-20D0-4E7C-B286-26C960A6788F}" type="slidenum">
              <a:rPr lang="en-US" smtClean="0"/>
              <a:pPr>
                <a:spcAft>
                  <a:spcPts val="600"/>
                </a:spcAft>
              </a:pPr>
              <a:t>20</a:t>
            </a:fld>
            <a:endParaRPr lang="en-US"/>
          </a:p>
        </p:txBody>
      </p:sp>
      <p:sp>
        <p:nvSpPr>
          <p:cNvPr id="8" name="TextBox 7">
            <a:extLst>
              <a:ext uri="{FF2B5EF4-FFF2-40B4-BE49-F238E27FC236}">
                <a16:creationId xmlns:a16="http://schemas.microsoft.com/office/drawing/2014/main" id="{4F9ADFC1-0681-AB0D-6193-9A66F6E02FDB}"/>
              </a:ext>
            </a:extLst>
          </p:cNvPr>
          <p:cNvSpPr txBox="1"/>
          <p:nvPr/>
        </p:nvSpPr>
        <p:spPr>
          <a:xfrm>
            <a:off x="912812" y="2113571"/>
            <a:ext cx="2895600" cy="967957"/>
          </a:xfrm>
          <a:prstGeom prst="rect">
            <a:avLst/>
          </a:prstGeom>
          <a:noFill/>
        </p:spPr>
        <p:txBody>
          <a:bodyPr wrap="square" rtlCol="0">
            <a:spAutoFit/>
          </a:bodyPr>
          <a:lstStyle/>
          <a:p>
            <a:pPr algn="ctr">
              <a:lnSpc>
                <a:spcPct val="150000"/>
              </a:lnSpc>
            </a:pPr>
            <a:r>
              <a:rPr lang="el-GR" sz="2000" b="1" dirty="0">
                <a:solidFill>
                  <a:schemeClr val="accent1">
                    <a:lumMod val="95000"/>
                    <a:lumOff val="5000"/>
                  </a:schemeClr>
                </a:solidFill>
                <a:highlight>
                  <a:srgbClr val="FFFF00"/>
                </a:highlight>
                <a:latin typeface="Calibri" panose="020F0502020204030204" pitchFamily="34" charset="0"/>
                <a:cs typeface="Calibri" panose="020F0502020204030204" pitchFamily="34" charset="0"/>
              </a:rPr>
              <a:t>Ευχαριστούμε πολύ για το ενδιαφέρον σας!</a:t>
            </a:r>
          </a:p>
        </p:txBody>
      </p:sp>
      <p:pic>
        <p:nvPicPr>
          <p:cNvPr id="12" name="Εικόνα 11">
            <a:extLst>
              <a:ext uri="{FF2B5EF4-FFF2-40B4-BE49-F238E27FC236}">
                <a16:creationId xmlns:a16="http://schemas.microsoft.com/office/drawing/2014/main" id="{5369195D-B2AD-7C41-7AAD-6A842B8D702C}"/>
              </a:ext>
            </a:extLst>
          </p:cNvPr>
          <p:cNvPicPr>
            <a:picLocks noChangeAspect="1"/>
          </p:cNvPicPr>
          <p:nvPr/>
        </p:nvPicPr>
        <p:blipFill>
          <a:blip r:embed="rId6"/>
          <a:stretch>
            <a:fillRect/>
          </a:stretch>
        </p:blipFill>
        <p:spPr>
          <a:xfrm>
            <a:off x="5071635" y="5631498"/>
            <a:ext cx="249958" cy="249958"/>
          </a:xfrm>
          <a:prstGeom prst="rect">
            <a:avLst/>
          </a:prstGeom>
        </p:spPr>
      </p:pic>
      <p:pic>
        <p:nvPicPr>
          <p:cNvPr id="13" name="Εικόνα 12">
            <a:extLst>
              <a:ext uri="{FF2B5EF4-FFF2-40B4-BE49-F238E27FC236}">
                <a16:creationId xmlns:a16="http://schemas.microsoft.com/office/drawing/2014/main" id="{E6EDD8F8-9B9B-F3A2-7CEF-E07FB864F446}"/>
              </a:ext>
            </a:extLst>
          </p:cNvPr>
          <p:cNvPicPr>
            <a:picLocks noChangeAspect="1"/>
          </p:cNvPicPr>
          <p:nvPr/>
        </p:nvPicPr>
        <p:blipFill>
          <a:blip r:embed="rId6"/>
          <a:stretch>
            <a:fillRect/>
          </a:stretch>
        </p:blipFill>
        <p:spPr>
          <a:xfrm>
            <a:off x="5047364" y="4547605"/>
            <a:ext cx="249958" cy="249958"/>
          </a:xfrm>
          <a:prstGeom prst="rect">
            <a:avLst/>
          </a:prstGeom>
        </p:spPr>
      </p:pic>
      <p:pic>
        <p:nvPicPr>
          <p:cNvPr id="14" name="Εικόνα 13">
            <a:extLst>
              <a:ext uri="{FF2B5EF4-FFF2-40B4-BE49-F238E27FC236}">
                <a16:creationId xmlns:a16="http://schemas.microsoft.com/office/drawing/2014/main" id="{0D95761B-B54A-6722-6844-A366DB085FF0}"/>
              </a:ext>
            </a:extLst>
          </p:cNvPr>
          <p:cNvPicPr>
            <a:picLocks noChangeAspect="1"/>
          </p:cNvPicPr>
          <p:nvPr/>
        </p:nvPicPr>
        <p:blipFill>
          <a:blip r:embed="rId6"/>
          <a:stretch>
            <a:fillRect/>
          </a:stretch>
        </p:blipFill>
        <p:spPr>
          <a:xfrm>
            <a:off x="5047364" y="3514306"/>
            <a:ext cx="249958" cy="249958"/>
          </a:xfrm>
          <a:prstGeom prst="rect">
            <a:avLst/>
          </a:prstGeom>
        </p:spPr>
      </p:pic>
      <p:sp>
        <p:nvSpPr>
          <p:cNvPr id="15" name="TextBox 14">
            <a:extLst>
              <a:ext uri="{FF2B5EF4-FFF2-40B4-BE49-F238E27FC236}">
                <a16:creationId xmlns:a16="http://schemas.microsoft.com/office/drawing/2014/main" id="{7EF560B2-1EC5-6935-76A6-C3A6EA64BA95}"/>
              </a:ext>
            </a:extLst>
          </p:cNvPr>
          <p:cNvSpPr txBox="1"/>
          <p:nvPr/>
        </p:nvSpPr>
        <p:spPr>
          <a:xfrm>
            <a:off x="6246812" y="1038840"/>
            <a:ext cx="3429000" cy="1711366"/>
          </a:xfrm>
          <a:prstGeom prst="rect">
            <a:avLst/>
          </a:prstGeom>
          <a:noFill/>
        </p:spPr>
        <p:txBody>
          <a:bodyPr wrap="square" rtlCol="0">
            <a:spAutoFit/>
          </a:bodyPr>
          <a:lstStyle/>
          <a:p>
            <a:pPr algn="ctr">
              <a:lnSpc>
                <a:spcPct val="150000"/>
              </a:lnSpc>
            </a:pPr>
            <a:r>
              <a:rPr lang="el-GR" sz="1800" b="1" dirty="0">
                <a:solidFill>
                  <a:schemeClr val="accent1">
                    <a:lumMod val="95000"/>
                    <a:lumOff val="5000"/>
                  </a:schemeClr>
                </a:solidFill>
                <a:latin typeface="Calibri" panose="020F0502020204030204" pitchFamily="34" charset="0"/>
                <a:cs typeface="Calibri" panose="020F0502020204030204" pitchFamily="34" charset="0"/>
              </a:rPr>
              <a:t>Γραφείο Διασύνδεσης ΕΚΠA</a:t>
            </a:r>
          </a:p>
          <a:p>
            <a:pPr algn="ctr">
              <a:lnSpc>
                <a:spcPct val="150000"/>
              </a:lnSpc>
            </a:pPr>
            <a:r>
              <a:rPr lang="el-GR" sz="1800" b="1" dirty="0">
                <a:solidFill>
                  <a:schemeClr val="accent1">
                    <a:lumMod val="95000"/>
                    <a:lumOff val="5000"/>
                  </a:schemeClr>
                </a:solidFill>
                <a:latin typeface="Calibri" panose="020F0502020204030204" pitchFamily="34" charset="0"/>
                <a:cs typeface="Calibri" panose="020F0502020204030204" pitchFamily="34" charset="0"/>
              </a:rPr>
              <a:t>https://www.career.uoa.gr</a:t>
            </a:r>
          </a:p>
          <a:p>
            <a:pPr algn="ctr">
              <a:lnSpc>
                <a:spcPct val="150000"/>
              </a:lnSpc>
            </a:pPr>
            <a:r>
              <a:rPr lang="el-GR" sz="1800" b="1" dirty="0">
                <a:solidFill>
                  <a:schemeClr val="accent1">
                    <a:lumMod val="95000"/>
                    <a:lumOff val="5000"/>
                  </a:schemeClr>
                </a:solidFill>
                <a:latin typeface="Calibri" panose="020F0502020204030204" pitchFamily="34" charset="0"/>
                <a:cs typeface="Calibri" panose="020F0502020204030204" pitchFamily="34" charset="0"/>
              </a:rPr>
              <a:t>    @EKPA.Career.Office</a:t>
            </a:r>
          </a:p>
          <a:p>
            <a:pPr algn="ctr">
              <a:lnSpc>
                <a:spcPct val="150000"/>
              </a:lnSpc>
            </a:pPr>
            <a:r>
              <a:rPr lang="el-GR" sz="1800" b="1" dirty="0">
                <a:solidFill>
                  <a:schemeClr val="accent1">
                    <a:lumMod val="95000"/>
                    <a:lumOff val="5000"/>
                  </a:schemeClr>
                </a:solidFill>
                <a:latin typeface="Calibri" panose="020F0502020204030204" pitchFamily="34" charset="0"/>
                <a:cs typeface="Calibri" panose="020F0502020204030204" pitchFamily="34" charset="0"/>
              </a:rPr>
              <a:t>     NKUA </a:t>
            </a:r>
            <a:r>
              <a:rPr lang="el-GR" sz="1800" b="1" dirty="0" err="1">
                <a:solidFill>
                  <a:schemeClr val="accent1">
                    <a:lumMod val="95000"/>
                    <a:lumOff val="5000"/>
                  </a:schemeClr>
                </a:solidFill>
                <a:latin typeface="Calibri" panose="020F0502020204030204" pitchFamily="34" charset="0"/>
                <a:cs typeface="Calibri" panose="020F0502020204030204" pitchFamily="34" charset="0"/>
              </a:rPr>
              <a:t>Career</a:t>
            </a:r>
            <a:r>
              <a:rPr lang="el-GR" sz="1800" b="1" dirty="0">
                <a:solidFill>
                  <a:schemeClr val="accent1">
                    <a:lumMod val="95000"/>
                    <a:lumOff val="5000"/>
                  </a:schemeClr>
                </a:solidFill>
                <a:latin typeface="Calibri" panose="020F0502020204030204" pitchFamily="34" charset="0"/>
                <a:cs typeface="Calibri" panose="020F0502020204030204" pitchFamily="34" charset="0"/>
              </a:rPr>
              <a:t> Office </a:t>
            </a:r>
          </a:p>
        </p:txBody>
      </p:sp>
      <p:pic>
        <p:nvPicPr>
          <p:cNvPr id="16" name="Εικόνα 15">
            <a:extLst>
              <a:ext uri="{FF2B5EF4-FFF2-40B4-BE49-F238E27FC236}">
                <a16:creationId xmlns:a16="http://schemas.microsoft.com/office/drawing/2014/main" id="{5D4A9944-8169-5AC8-7E43-A1D7BB26323F}"/>
              </a:ext>
            </a:extLst>
          </p:cNvPr>
          <p:cNvPicPr>
            <a:picLocks noChangeAspect="1"/>
          </p:cNvPicPr>
          <p:nvPr/>
        </p:nvPicPr>
        <p:blipFill>
          <a:blip r:embed="rId7"/>
          <a:stretch>
            <a:fillRect/>
          </a:stretch>
        </p:blipFill>
        <p:spPr>
          <a:xfrm>
            <a:off x="5789612" y="167036"/>
            <a:ext cx="4572000" cy="871804"/>
          </a:xfrm>
          <a:prstGeom prst="rect">
            <a:avLst/>
          </a:prstGeom>
        </p:spPr>
      </p:pic>
      <p:pic>
        <p:nvPicPr>
          <p:cNvPr id="17" name="Εικόνα 16">
            <a:extLst>
              <a:ext uri="{FF2B5EF4-FFF2-40B4-BE49-F238E27FC236}">
                <a16:creationId xmlns:a16="http://schemas.microsoft.com/office/drawing/2014/main" id="{AC444316-C9B6-4F9A-CAA4-AB6BAC8DC9FD}"/>
              </a:ext>
            </a:extLst>
          </p:cNvPr>
          <p:cNvPicPr>
            <a:picLocks noChangeAspect="1"/>
          </p:cNvPicPr>
          <p:nvPr/>
        </p:nvPicPr>
        <p:blipFill>
          <a:blip r:embed="rId8"/>
          <a:stretch>
            <a:fillRect/>
          </a:stretch>
        </p:blipFill>
        <p:spPr>
          <a:xfrm>
            <a:off x="6780219" y="2015374"/>
            <a:ext cx="347502" cy="249958"/>
          </a:xfrm>
          <a:prstGeom prst="rect">
            <a:avLst/>
          </a:prstGeom>
        </p:spPr>
      </p:pic>
      <p:pic>
        <p:nvPicPr>
          <p:cNvPr id="19" name="Εικόνα 18">
            <a:extLst>
              <a:ext uri="{FF2B5EF4-FFF2-40B4-BE49-F238E27FC236}">
                <a16:creationId xmlns:a16="http://schemas.microsoft.com/office/drawing/2014/main" id="{5277451C-D775-D372-79D9-E2821D970A6D}"/>
              </a:ext>
            </a:extLst>
          </p:cNvPr>
          <p:cNvPicPr>
            <a:picLocks noChangeAspect="1"/>
          </p:cNvPicPr>
          <p:nvPr/>
        </p:nvPicPr>
        <p:blipFill>
          <a:blip r:embed="rId6"/>
          <a:stretch>
            <a:fillRect/>
          </a:stretch>
        </p:blipFill>
        <p:spPr>
          <a:xfrm>
            <a:off x="6877763" y="2438674"/>
            <a:ext cx="249958" cy="249958"/>
          </a:xfrm>
          <a:prstGeom prst="rect">
            <a:avLst/>
          </a:prstGeom>
        </p:spPr>
      </p:pic>
      <p:pic>
        <p:nvPicPr>
          <p:cNvPr id="21" name="Εικόνα 20"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73FF39DA-3735-F7CE-780F-FA6EEC90BF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528" y="3200717"/>
            <a:ext cx="4206484" cy="3733483"/>
          </a:xfrm>
          <a:prstGeom prst="rect">
            <a:avLst/>
          </a:prstGeom>
        </p:spPr>
      </p:pic>
    </p:spTree>
    <p:extLst>
      <p:ext uri="{BB962C8B-B14F-4D97-AF65-F5344CB8AC3E}">
        <p14:creationId xmlns:p14="http://schemas.microsoft.com/office/powerpoint/2010/main" val="257855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omen in business meeting">
            <a:extLst>
              <a:ext uri="{FF2B5EF4-FFF2-40B4-BE49-F238E27FC236}">
                <a16:creationId xmlns:a16="http://schemas.microsoft.com/office/drawing/2014/main" id="{09874BC6-11F1-ED3C-4EDF-EF35B73676DE}"/>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248564" y="1851656"/>
            <a:ext cx="4148048" cy="4168144"/>
          </a:xfrm>
        </p:spPr>
      </p:pic>
      <p:sp>
        <p:nvSpPr>
          <p:cNvPr id="3" name="Content Placeholder 2">
            <a:extLst>
              <a:ext uri="{FF2B5EF4-FFF2-40B4-BE49-F238E27FC236}">
                <a16:creationId xmlns:a16="http://schemas.microsoft.com/office/drawing/2014/main" id="{D4A2EB3F-4D60-451F-8F45-7D6654D2FCD9}"/>
              </a:ext>
            </a:extLst>
          </p:cNvPr>
          <p:cNvSpPr>
            <a:spLocks noGrp="1"/>
          </p:cNvSpPr>
          <p:nvPr>
            <p:ph idx="1"/>
          </p:nvPr>
        </p:nvSpPr>
        <p:spPr>
          <a:xfrm>
            <a:off x="4875212" y="1752600"/>
            <a:ext cx="6929109" cy="3352800"/>
          </a:xfrm>
        </p:spPr>
        <p:txBody>
          <a:bodyPr vert="horz" lIns="91416" tIns="45708" rIns="91416" bIns="45708" rtlCol="0" anchor="t">
            <a:normAutofit/>
          </a:bodyPr>
          <a:lstStyle/>
          <a:p>
            <a:r>
              <a:rPr lang="en-US" sz="2000" b="1" dirty="0">
                <a:latin typeface="Calibri" panose="020F0502020204030204" pitchFamily="34" charset="0"/>
                <a:cs typeface="Calibri" panose="020F0502020204030204" pitchFamily="34" charset="0"/>
              </a:rPr>
              <a:t>Janis, I. L. (1972). Victims of Groupthink: A Psychological Study of Foreign-Policy Decisions and Fiascoes. Boston: Houghton Mifflin.</a:t>
            </a:r>
          </a:p>
        </p:txBody>
      </p:sp>
      <p:pic>
        <p:nvPicPr>
          <p:cNvPr id="6" name="Εικόνα 5" descr="Εικόνα που περιέχει κείμενο, αφίσα, βιβλίο&#10;&#10;Περιγραφή που δημιουργήθηκε αυτόματα">
            <a:extLst>
              <a:ext uri="{FF2B5EF4-FFF2-40B4-BE49-F238E27FC236}">
                <a16:creationId xmlns:a16="http://schemas.microsoft.com/office/drawing/2014/main" id="{0A0E1076-8A1B-2BD5-1643-B716BDF31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64" y="1842512"/>
            <a:ext cx="4148048" cy="5091688"/>
          </a:xfrm>
          <a:prstGeom prst="rect">
            <a:avLst/>
          </a:prstGeom>
        </p:spPr>
      </p:pic>
      <p:pic>
        <p:nvPicPr>
          <p:cNvPr id="8" name="Εικόνα 7" descr="Εικόνα που περιέχει ανθρώπινο πρόσωπο, άτομο, πορτραίτο, ασπρόμαυρο&#10;&#10;Περιγραφή που δημιουργήθηκε αυτόματα">
            <a:extLst>
              <a:ext uri="{FF2B5EF4-FFF2-40B4-BE49-F238E27FC236}">
                <a16:creationId xmlns:a16="http://schemas.microsoft.com/office/drawing/2014/main" id="{0BFB968C-2691-2AA2-A655-8D0B6C9849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7168" y="4453726"/>
            <a:ext cx="1697153" cy="1696211"/>
          </a:xfrm>
          <a:prstGeom prst="rect">
            <a:avLst/>
          </a:prstGeom>
        </p:spPr>
      </p:pic>
      <p:sp>
        <p:nvSpPr>
          <p:cNvPr id="9" name="TextBox 8">
            <a:extLst>
              <a:ext uri="{FF2B5EF4-FFF2-40B4-BE49-F238E27FC236}">
                <a16:creationId xmlns:a16="http://schemas.microsoft.com/office/drawing/2014/main" id="{1DA9C271-3D9E-FC18-4151-11CDCCEDF093}"/>
              </a:ext>
            </a:extLst>
          </p:cNvPr>
          <p:cNvSpPr txBox="1"/>
          <p:nvPr/>
        </p:nvSpPr>
        <p:spPr>
          <a:xfrm>
            <a:off x="9425661" y="6149937"/>
            <a:ext cx="2514600" cy="600164"/>
          </a:xfrm>
          <a:prstGeom prst="rect">
            <a:avLst/>
          </a:prstGeom>
          <a:noFill/>
        </p:spPr>
        <p:txBody>
          <a:bodyPr wrap="square" rtlCol="0">
            <a:spAutoFit/>
          </a:bodyPr>
          <a:lstStyle/>
          <a:p>
            <a:pPr algn="r"/>
            <a:r>
              <a:rPr lang="en-US" sz="1100" dirty="0">
                <a:solidFill>
                  <a:schemeClr val="accent1">
                    <a:lumMod val="95000"/>
                    <a:lumOff val="5000"/>
                  </a:schemeClr>
                </a:solidFill>
                <a:latin typeface="Calibri" panose="020F0502020204030204" pitchFamily="34" charset="0"/>
                <a:cs typeface="Calibri" panose="020F0502020204030204" pitchFamily="34" charset="0"/>
              </a:rPr>
              <a:t>Irving Lester Janis (1918 –1990),</a:t>
            </a:r>
          </a:p>
          <a:p>
            <a:pPr algn="r"/>
            <a:r>
              <a:rPr lang="el-GR" sz="1100" dirty="0">
                <a:solidFill>
                  <a:schemeClr val="accent1">
                    <a:lumMod val="95000"/>
                    <a:lumOff val="5000"/>
                  </a:schemeClr>
                </a:solidFill>
                <a:latin typeface="Calibri" panose="020F0502020204030204" pitchFamily="34" charset="0"/>
                <a:cs typeface="Calibri" panose="020F0502020204030204" pitchFamily="34" charset="0"/>
              </a:rPr>
              <a:t>Αμερικανός Καθηγητής Ψυχολογίας - </a:t>
            </a:r>
            <a:r>
              <a:rPr lang="en-US" sz="1100" dirty="0">
                <a:solidFill>
                  <a:schemeClr val="accent1">
                    <a:lumMod val="95000"/>
                    <a:lumOff val="5000"/>
                  </a:schemeClr>
                </a:solidFill>
                <a:latin typeface="Calibri" panose="020F0502020204030204" pitchFamily="34" charset="0"/>
                <a:cs typeface="Calibri" panose="020F0502020204030204" pitchFamily="34" charset="0"/>
              </a:rPr>
              <a:t>University of California, Berkeley</a:t>
            </a:r>
            <a:endParaRPr lang="el-GR" sz="1100" dirty="0">
              <a:solidFill>
                <a:schemeClr val="accent1">
                  <a:lumMod val="95000"/>
                  <a:lumOff val="5000"/>
                </a:schemeClr>
              </a:solidFill>
            </a:endParaRPr>
          </a:p>
        </p:txBody>
      </p:sp>
    </p:spTree>
    <p:extLst>
      <p:ext uri="{BB962C8B-B14F-4D97-AF65-F5344CB8AC3E}">
        <p14:creationId xmlns:p14="http://schemas.microsoft.com/office/powerpoint/2010/main" val="159392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3B82-27CC-EE5D-1D17-96534E7BD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44546-7F35-F21A-CA09-69DE68B74DBC}"/>
              </a:ext>
            </a:extLst>
          </p:cNvPr>
          <p:cNvSpPr>
            <a:spLocks noGrp="1"/>
          </p:cNvSpPr>
          <p:nvPr>
            <p:ph type="title"/>
          </p:nvPr>
        </p:nvSpPr>
        <p:spPr>
          <a:xfrm>
            <a:off x="1217612" y="533400"/>
            <a:ext cx="4343392" cy="2895600"/>
          </a:xfrm>
        </p:spPr>
        <p:txBody>
          <a:bodyPr>
            <a:normAutofit fontScale="90000"/>
          </a:bodyPr>
          <a:lstStyle/>
          <a:p>
            <a:pPr>
              <a:lnSpc>
                <a:spcPct val="150000"/>
              </a:lnSpc>
            </a:pPr>
            <a:r>
              <a:rPr lang="en-US" sz="4400" b="1" i="1" dirty="0">
                <a:latin typeface="Calibri" panose="020F0502020204030204" pitchFamily="34" charset="0"/>
                <a:cs typeface="Calibri" panose="020F0502020204030204" pitchFamily="34" charset="0"/>
              </a:rPr>
              <a:t>Groupthinking</a:t>
            </a:r>
            <a:br>
              <a:rPr lang="en-US" sz="4400" i="1"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κατάσταση όπου τα μέλη μιας ομάδας </a:t>
            </a:r>
            <a:r>
              <a:rPr lang="el-GR" sz="2000" i="1" dirty="0">
                <a:latin typeface="Calibri" panose="020F0502020204030204" pitchFamily="34" charset="0"/>
                <a:cs typeface="Calibri" panose="020F0502020204030204" pitchFamily="34" charset="0"/>
              </a:rPr>
              <a:t>αποφεύγουν</a:t>
            </a:r>
            <a:r>
              <a:rPr lang="el-GR" sz="2000" dirty="0">
                <a:latin typeface="Calibri" panose="020F0502020204030204" pitchFamily="34" charset="0"/>
                <a:cs typeface="Calibri" panose="020F0502020204030204" pitchFamily="34" charset="0"/>
              </a:rPr>
              <a:t> να εκφράσουν </a:t>
            </a:r>
            <a:r>
              <a:rPr lang="el-GR" sz="2000" i="1" dirty="0">
                <a:latin typeface="Calibri" panose="020F0502020204030204" pitchFamily="34" charset="0"/>
                <a:cs typeface="Calibri" panose="020F0502020204030204" pitchFamily="34" charset="0"/>
              </a:rPr>
              <a:t>αντιρρήσεις</a:t>
            </a:r>
            <a:r>
              <a:rPr lang="el-GR" sz="2000" dirty="0">
                <a:latin typeface="Calibri" panose="020F0502020204030204" pitchFamily="34" charset="0"/>
                <a:cs typeface="Calibri" panose="020F0502020204030204" pitchFamily="34" charset="0"/>
              </a:rPr>
              <a:t> ή να </a:t>
            </a:r>
            <a:r>
              <a:rPr lang="el-GR" sz="2000" i="1" dirty="0">
                <a:latin typeface="Calibri" panose="020F0502020204030204" pitchFamily="34" charset="0"/>
                <a:cs typeface="Calibri" panose="020F0502020204030204" pitchFamily="34" charset="0"/>
              </a:rPr>
              <a:t>εξετάσουν</a:t>
            </a:r>
            <a:r>
              <a:rPr lang="el-GR" sz="2000" dirty="0">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διαφορετικές προοπτικές </a:t>
            </a:r>
            <a:r>
              <a:rPr lang="el-GR" sz="2000" dirty="0">
                <a:latin typeface="Calibri" panose="020F0502020204030204" pitchFamily="34" charset="0"/>
                <a:cs typeface="Calibri" panose="020F0502020204030204" pitchFamily="34" charset="0"/>
              </a:rPr>
              <a:t>για να διατηρήσουν τη συνοχή της ομάδας</a:t>
            </a:r>
            <a:endParaRPr lang="en-US" sz="2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7443EC2-3BA5-3635-42FE-D299C7D688E7}"/>
              </a:ext>
            </a:extLst>
          </p:cNvPr>
          <p:cNvSpPr>
            <a:spLocks noGrp="1"/>
          </p:cNvSpPr>
          <p:nvPr>
            <p:ph sz="quarter" idx="13"/>
          </p:nvPr>
        </p:nvSpPr>
        <p:spPr>
          <a:xfrm>
            <a:off x="5865812" y="1071118"/>
            <a:ext cx="3962387" cy="2357882"/>
          </a:xfrm>
        </p:spPr>
        <p:txBody>
          <a:bodyPr anchor="ctr">
            <a:normAutofit/>
          </a:bodyPr>
          <a:lstStyle/>
          <a:p>
            <a:r>
              <a:rPr lang="en-US" dirty="0">
                <a:latin typeface="Calibri" panose="020F0502020204030204" pitchFamily="34" charset="0"/>
                <a:cs typeface="Calibri" panose="020F0502020204030204" pitchFamily="34" charset="0"/>
              </a:rPr>
              <a:t>Y</a:t>
            </a:r>
            <a:r>
              <a:rPr lang="el-GR" dirty="0" err="1">
                <a:latin typeface="Calibri" panose="020F0502020204030204" pitchFamily="34" charset="0"/>
                <a:cs typeface="Calibri" panose="020F0502020204030204" pitchFamily="34" charset="0"/>
              </a:rPr>
              <a:t>περεκτίμηση</a:t>
            </a:r>
            <a:r>
              <a:rPr lang="el-GR" dirty="0">
                <a:latin typeface="Calibri" panose="020F0502020204030204" pitchFamily="34" charset="0"/>
                <a:cs typeface="Calibri" panose="020F0502020204030204" pitchFamily="34" charset="0"/>
              </a:rPr>
              <a:t> ομάδας</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Πίεση για ομοφωνία</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Απομόνωση από εξωτερικές ιδέες</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DB650E3-F67C-961A-BF1F-512094CEBF8E}"/>
              </a:ext>
            </a:extLst>
          </p:cNvPr>
          <p:cNvSpPr>
            <a:spLocks noGrp="1"/>
          </p:cNvSpPr>
          <p:nvPr>
            <p:ph type="sldNum" sz="quarter" idx="12"/>
          </p:nvPr>
        </p:nvSpPr>
        <p:spPr/>
        <p:txBody>
          <a:bodyPr/>
          <a:lstStyle/>
          <a:p>
            <a:fld id="{EB37DED6-D4C7-42EE-AB49-D2E39E64FDE4}" type="slidenum">
              <a:rPr lang="en-US" smtClean="0"/>
              <a:t>4</a:t>
            </a:fld>
            <a:endParaRPr lang="en-US" dirty="0"/>
          </a:p>
        </p:txBody>
      </p:sp>
      <p:sp>
        <p:nvSpPr>
          <p:cNvPr id="3" name="Ορθογώνιο 2">
            <a:extLst>
              <a:ext uri="{FF2B5EF4-FFF2-40B4-BE49-F238E27FC236}">
                <a16:creationId xmlns:a16="http://schemas.microsoft.com/office/drawing/2014/main" id="{CC5702A4-1840-D797-6A34-992C21D47038}"/>
              </a:ext>
            </a:extLst>
          </p:cNvPr>
          <p:cNvSpPr/>
          <p:nvPr/>
        </p:nvSpPr>
        <p:spPr>
          <a:xfrm>
            <a:off x="2438400" y="4038600"/>
            <a:ext cx="7086599" cy="1972397"/>
          </a:xfrm>
          <a:prstGeom prst="rect">
            <a:avLst/>
          </a:prstGeom>
          <a:noFill/>
          <a:ln w="28575">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F783FAE0-8B4E-7A0C-7152-F79209DD8AE3}"/>
              </a:ext>
            </a:extLst>
          </p:cNvPr>
          <p:cNvSpPr txBox="1"/>
          <p:nvPr/>
        </p:nvSpPr>
        <p:spPr>
          <a:xfrm>
            <a:off x="2628899" y="4162734"/>
            <a:ext cx="6705600" cy="1869743"/>
          </a:xfrm>
          <a:prstGeom prst="rect">
            <a:avLst/>
          </a:prstGeom>
          <a:noFill/>
        </p:spPr>
        <p:txBody>
          <a:bodyPr wrap="square" rtlCol="0">
            <a:spAutoFit/>
          </a:bodyPr>
          <a:lstStyle/>
          <a:p>
            <a:pPr algn="ctr">
              <a:lnSpc>
                <a:spcPct val="150000"/>
              </a:lnSpc>
            </a:pPr>
            <a:r>
              <a:rPr lang="el-GR" sz="1200" dirty="0">
                <a:solidFill>
                  <a:schemeClr val="accent1">
                    <a:lumMod val="95000"/>
                    <a:lumOff val="5000"/>
                  </a:schemeClr>
                </a:solidFill>
                <a:latin typeface="Calibri" panose="020F0502020204030204" pitchFamily="34" charset="0"/>
                <a:cs typeface="Calibri" panose="020F0502020204030204" pitchFamily="34" charset="0"/>
              </a:rPr>
              <a:t>Οι ομάδες που εμφανίζουν </a:t>
            </a:r>
            <a:r>
              <a:rPr lang="el-GR" sz="1400" b="1" spc="300" dirty="0">
                <a:solidFill>
                  <a:schemeClr val="accent1">
                    <a:lumMod val="95000"/>
                    <a:lumOff val="5000"/>
                  </a:schemeClr>
                </a:solidFill>
                <a:latin typeface="Calibri" panose="020F0502020204030204" pitchFamily="34" charset="0"/>
                <a:cs typeface="Calibri" panose="020F0502020204030204" pitchFamily="34" charset="0"/>
              </a:rPr>
              <a:t>υψηλή συνοχή </a:t>
            </a:r>
            <a:r>
              <a:rPr lang="el-GR" sz="1200" dirty="0">
                <a:solidFill>
                  <a:schemeClr val="accent1">
                    <a:lumMod val="95000"/>
                    <a:lumOff val="5000"/>
                  </a:schemeClr>
                </a:solidFill>
                <a:latin typeface="Calibri" panose="020F0502020204030204" pitchFamily="34" charset="0"/>
                <a:cs typeface="Calibri" panose="020F0502020204030204" pitchFamily="34" charset="0"/>
              </a:rPr>
              <a:t>και</a:t>
            </a:r>
            <a:r>
              <a:rPr lang="en-US" sz="1200" dirty="0">
                <a:solidFill>
                  <a:schemeClr val="accent1">
                    <a:lumMod val="95000"/>
                    <a:lumOff val="5000"/>
                  </a:schemeClr>
                </a:solidFill>
                <a:latin typeface="Calibri" panose="020F0502020204030204" pitchFamily="34" charset="0"/>
                <a:cs typeface="Calibri" panose="020F0502020204030204" pitchFamily="34" charset="0"/>
              </a:rPr>
              <a:t> </a:t>
            </a:r>
            <a:r>
              <a:rPr lang="el-GR" sz="1200" dirty="0">
                <a:solidFill>
                  <a:schemeClr val="accent1">
                    <a:lumMod val="95000"/>
                    <a:lumOff val="5000"/>
                  </a:schemeClr>
                </a:solidFill>
                <a:latin typeface="Calibri" panose="020F0502020204030204" pitchFamily="34" charset="0"/>
                <a:cs typeface="Calibri" panose="020F0502020204030204" pitchFamily="34" charset="0"/>
              </a:rPr>
              <a:t> </a:t>
            </a:r>
            <a:r>
              <a:rPr lang="el-GR" sz="1400" b="1" spc="300" dirty="0">
                <a:solidFill>
                  <a:schemeClr val="accent1">
                    <a:lumMod val="95000"/>
                    <a:lumOff val="5000"/>
                  </a:schemeClr>
                </a:solidFill>
                <a:latin typeface="Calibri" panose="020F0502020204030204" pitchFamily="34" charset="0"/>
                <a:cs typeface="Calibri" panose="020F0502020204030204" pitchFamily="34" charset="0"/>
              </a:rPr>
              <a:t>έντονη πίεση </a:t>
            </a:r>
            <a:r>
              <a:rPr lang="el-GR" sz="1200" dirty="0">
                <a:solidFill>
                  <a:schemeClr val="accent1">
                    <a:lumMod val="95000"/>
                    <a:lumOff val="5000"/>
                  </a:schemeClr>
                </a:solidFill>
                <a:latin typeface="Calibri" panose="020F0502020204030204" pitchFamily="34" charset="0"/>
                <a:cs typeface="Calibri" panose="020F0502020204030204" pitchFamily="34" charset="0"/>
              </a:rPr>
              <a:t>να διατηρήσουν την ενότητα τείνουν να </a:t>
            </a:r>
            <a:r>
              <a:rPr lang="el-GR" sz="1400" i="1" dirty="0">
                <a:solidFill>
                  <a:schemeClr val="accent1">
                    <a:lumMod val="95000"/>
                    <a:lumOff val="5000"/>
                  </a:schemeClr>
                </a:solidFill>
                <a:latin typeface="Calibri" panose="020F0502020204030204" pitchFamily="34" charset="0"/>
                <a:cs typeface="Calibri" panose="020F0502020204030204" pitchFamily="34" charset="0"/>
              </a:rPr>
              <a:t>παραβλέπουν κριτικές πληροφορίες </a:t>
            </a:r>
            <a:r>
              <a:rPr lang="el-GR" sz="1200" dirty="0">
                <a:solidFill>
                  <a:schemeClr val="accent1">
                    <a:lumMod val="95000"/>
                    <a:lumOff val="5000"/>
                  </a:schemeClr>
                </a:solidFill>
                <a:latin typeface="Calibri" panose="020F0502020204030204" pitchFamily="34" charset="0"/>
                <a:cs typeface="Calibri" panose="020F0502020204030204" pitchFamily="34" charset="0"/>
              </a:rPr>
              <a:t>και να λαμβάνουν </a:t>
            </a:r>
            <a:r>
              <a:rPr lang="el-GR" sz="1400" i="1" dirty="0">
                <a:solidFill>
                  <a:schemeClr val="accent1">
                    <a:lumMod val="95000"/>
                    <a:lumOff val="5000"/>
                  </a:schemeClr>
                </a:solidFill>
                <a:latin typeface="Calibri" panose="020F0502020204030204" pitchFamily="34" charset="0"/>
                <a:cs typeface="Calibri" panose="020F0502020204030204" pitchFamily="34" charset="0"/>
              </a:rPr>
              <a:t>υποδεέστερες αποφάσεις. </a:t>
            </a:r>
          </a:p>
          <a:p>
            <a:pPr algn="ctr">
              <a:lnSpc>
                <a:spcPct val="150000"/>
              </a:lnSpc>
            </a:pPr>
            <a:r>
              <a:rPr lang="el-GR" sz="1200" dirty="0">
                <a:solidFill>
                  <a:schemeClr val="accent1">
                    <a:lumMod val="95000"/>
                    <a:lumOff val="5000"/>
                  </a:schemeClr>
                </a:solidFill>
                <a:latin typeface="Calibri" panose="020F0502020204030204" pitchFamily="34" charset="0"/>
                <a:cs typeface="Calibri" panose="020F0502020204030204" pitchFamily="34" charset="0"/>
              </a:rPr>
              <a:t>Η </a:t>
            </a:r>
            <a:r>
              <a:rPr lang="el-GR" sz="1400" b="1" spc="300" dirty="0">
                <a:solidFill>
                  <a:schemeClr val="accent1">
                    <a:lumMod val="95000"/>
                    <a:lumOff val="5000"/>
                  </a:schemeClr>
                </a:solidFill>
                <a:latin typeface="Calibri" panose="020F0502020204030204" pitchFamily="34" charset="0"/>
                <a:cs typeface="Calibri" panose="020F0502020204030204" pitchFamily="34" charset="0"/>
              </a:rPr>
              <a:t>απουσία εξωτερικών απόψεων </a:t>
            </a:r>
            <a:r>
              <a:rPr lang="el-GR" sz="1200" dirty="0">
                <a:solidFill>
                  <a:schemeClr val="accent1">
                    <a:lumMod val="95000"/>
                    <a:lumOff val="5000"/>
                  </a:schemeClr>
                </a:solidFill>
                <a:latin typeface="Calibri" panose="020F0502020204030204" pitchFamily="34" charset="0"/>
                <a:cs typeface="Calibri" panose="020F0502020204030204" pitchFamily="34" charset="0"/>
              </a:rPr>
              <a:t>και η </a:t>
            </a:r>
            <a:r>
              <a:rPr lang="el-GR" sz="1400" b="1" spc="300" dirty="0">
                <a:solidFill>
                  <a:schemeClr val="accent1">
                    <a:lumMod val="95000"/>
                    <a:lumOff val="5000"/>
                  </a:schemeClr>
                </a:solidFill>
                <a:latin typeface="Calibri" panose="020F0502020204030204" pitchFamily="34" charset="0"/>
                <a:cs typeface="Calibri" panose="020F0502020204030204" pitchFamily="34" charset="0"/>
              </a:rPr>
              <a:t>ανεπαρκής ηγεσία </a:t>
            </a:r>
            <a:r>
              <a:rPr lang="el-GR" sz="1200" dirty="0">
                <a:solidFill>
                  <a:schemeClr val="accent1">
                    <a:lumMod val="95000"/>
                    <a:lumOff val="5000"/>
                  </a:schemeClr>
                </a:solidFill>
                <a:latin typeface="Calibri" panose="020F0502020204030204" pitchFamily="34" charset="0"/>
                <a:cs typeface="Calibri" panose="020F0502020204030204" pitchFamily="34" charset="0"/>
              </a:rPr>
              <a:t>επιτείνουν το πρόβλημα.</a:t>
            </a:r>
          </a:p>
          <a:p>
            <a:pPr algn="r">
              <a:lnSpc>
                <a:spcPct val="150000"/>
              </a:lnSpc>
            </a:pPr>
            <a:r>
              <a:rPr lang="en-US" sz="900" dirty="0">
                <a:solidFill>
                  <a:schemeClr val="accent1">
                    <a:lumMod val="95000"/>
                    <a:lumOff val="5000"/>
                  </a:schemeClr>
                </a:solidFill>
                <a:latin typeface="Calibri" panose="020F0502020204030204" pitchFamily="34" charset="0"/>
                <a:cs typeface="Calibri" panose="020F0502020204030204" pitchFamily="34" charset="0"/>
              </a:rPr>
              <a:t>Park, 2000</a:t>
            </a:r>
            <a:endParaRPr lang="el-GR" sz="900" dirty="0">
              <a:solidFill>
                <a:schemeClr val="accent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433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5CDA-0993-4485-3964-2F660DC34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181B2-1F91-3D45-6A40-B23315E1B2CD}"/>
              </a:ext>
            </a:extLst>
          </p:cNvPr>
          <p:cNvSpPr>
            <a:spLocks noGrp="1"/>
          </p:cNvSpPr>
          <p:nvPr>
            <p:ph type="title"/>
          </p:nvPr>
        </p:nvSpPr>
        <p:spPr>
          <a:xfrm>
            <a:off x="686141" y="304800"/>
            <a:ext cx="10816542" cy="1409696"/>
          </a:xfrm>
        </p:spPr>
        <p:txBody>
          <a:bodyPr anchor="ctr">
            <a:normAutofit/>
          </a:bodyPr>
          <a:lstStyle/>
          <a:p>
            <a:r>
              <a:rPr lang="el-GR" sz="2800" b="1" i="1" dirty="0" err="1">
                <a:latin typeface="Calibri" panose="020F0502020204030204" pitchFamily="34" charset="0"/>
                <a:cs typeface="Calibri" panose="020F0502020204030204" pitchFamily="34" charset="0"/>
              </a:rPr>
              <a:t>Groupthinking</a:t>
            </a:r>
            <a:r>
              <a:rPr lang="el-GR" sz="2800" i="1" dirty="0">
                <a:latin typeface="Calibri" panose="020F0502020204030204" pitchFamily="34" charset="0"/>
                <a:cs typeface="Calibri" panose="020F0502020204030204" pitchFamily="34" charset="0"/>
              </a:rPr>
              <a:t>: Τα παραδείγματα μας διδάσκουν…</a:t>
            </a:r>
            <a:endParaRPr lang="en-US" sz="2800" i="1" dirty="0">
              <a:latin typeface="Calibri" panose="020F0502020204030204" pitchFamily="34" charset="0"/>
              <a:cs typeface="Calibri" panose="020F0502020204030204" pitchFamily="34" charset="0"/>
            </a:endParaRPr>
          </a:p>
        </p:txBody>
      </p:sp>
      <p:pic>
        <p:nvPicPr>
          <p:cNvPr id="8" name="Εικόνα 7" descr="Εικόνα που περιέχει γραφικά, γραμματοσειρά, κίτρινο, ορθογώνιο παραλληλόγραμμο&#10;&#10;Περιγραφή που δημιουργήθηκε αυτόματα">
            <a:extLst>
              <a:ext uri="{FF2B5EF4-FFF2-40B4-BE49-F238E27FC236}">
                <a16:creationId xmlns:a16="http://schemas.microsoft.com/office/drawing/2014/main" id="{589973B4-1E30-A5C6-1D15-CE610E7F109D}"/>
              </a:ext>
            </a:extLst>
          </p:cNvPr>
          <p:cNvPicPr>
            <a:picLocks noChangeAspect="1"/>
          </p:cNvPicPr>
          <p:nvPr/>
        </p:nvPicPr>
        <p:blipFill>
          <a:blip r:embed="rId2">
            <a:extLst>
              <a:ext uri="{28A0092B-C50C-407E-A947-70E740481C1C}">
                <a14:useLocalDpi xmlns:a14="http://schemas.microsoft.com/office/drawing/2010/main" val="0"/>
              </a:ext>
            </a:extLst>
          </a:blip>
          <a:srcRect t="5809" r="1" b="5767"/>
          <a:stretch/>
        </p:blipFill>
        <p:spPr>
          <a:xfrm>
            <a:off x="1190685" y="1962146"/>
            <a:ext cx="4761153" cy="4210054"/>
          </a:xfrm>
          <a:prstGeom prst="rect">
            <a:avLst/>
          </a:prstGeom>
          <a:noFill/>
        </p:spPr>
      </p:pic>
      <p:pic>
        <p:nvPicPr>
          <p:cNvPr id="6" name="Θέση περιεχομένου 5" descr="Εικόνα που περιέχει κείμενο, γραμματοσειρά, Μπελ ηλεκτρίκ, λογότυπο&#10;&#10;Περιγραφή που δημιουργήθηκε αυτόματα">
            <a:extLst>
              <a:ext uri="{FF2B5EF4-FFF2-40B4-BE49-F238E27FC236}">
                <a16:creationId xmlns:a16="http://schemas.microsoft.com/office/drawing/2014/main" id="{586422DA-670F-7A28-E02B-4A372769457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7741" r="12250" b="3"/>
          <a:stretch/>
        </p:blipFill>
        <p:spPr>
          <a:xfrm>
            <a:off x="6236990" y="1962146"/>
            <a:ext cx="4761153" cy="4210054"/>
          </a:xfrm>
          <a:noFill/>
        </p:spPr>
      </p:pic>
      <p:sp>
        <p:nvSpPr>
          <p:cNvPr id="5" name="Slide Number Placeholder 4">
            <a:extLst>
              <a:ext uri="{FF2B5EF4-FFF2-40B4-BE49-F238E27FC236}">
                <a16:creationId xmlns:a16="http://schemas.microsoft.com/office/drawing/2014/main" id="{56624771-7428-C1E3-3C8E-6F2CDC6C580A}"/>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EB37DED6-D4C7-42EE-AB49-D2E39E64FDE4}" type="slidenum">
              <a:rPr lang="en-US" smtClean="0"/>
              <a:pPr>
                <a:spcAft>
                  <a:spcPts val="600"/>
                </a:spcAft>
              </a:pPr>
              <a:t>5</a:t>
            </a:fld>
            <a:endParaRPr lang="en-US"/>
          </a:p>
        </p:txBody>
      </p:sp>
    </p:spTree>
    <p:extLst>
      <p:ext uri="{BB962C8B-B14F-4D97-AF65-F5344CB8AC3E}">
        <p14:creationId xmlns:p14="http://schemas.microsoft.com/office/powerpoint/2010/main" val="297733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A01A-D04E-FCB3-185D-DC93DD63E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01FFB-5685-8AB8-5D9A-DF0AE018B51C}"/>
              </a:ext>
            </a:extLst>
          </p:cNvPr>
          <p:cNvSpPr>
            <a:spLocks noGrp="1"/>
          </p:cNvSpPr>
          <p:nvPr>
            <p:ph type="title"/>
          </p:nvPr>
        </p:nvSpPr>
        <p:spPr>
          <a:xfrm>
            <a:off x="4494212" y="2286000"/>
            <a:ext cx="6629400" cy="2743200"/>
          </a:xfrm>
        </p:spPr>
        <p:txBody>
          <a:bodyPr>
            <a:noAutofit/>
          </a:bodyPr>
          <a:lstStyle/>
          <a:p>
            <a:r>
              <a:rPr lang="el-GR" sz="1200" b="1" dirty="0">
                <a:latin typeface="Calibri" panose="020F0502020204030204" pitchFamily="34" charset="0"/>
                <a:cs typeface="Calibri" panose="020F0502020204030204" pitchFamily="34" charset="0"/>
              </a:rPr>
              <a:t>Γιατί Είναι Επικίνδυνο το </a:t>
            </a:r>
            <a:r>
              <a:rPr lang="el-GR" sz="1200" b="1" dirty="0" err="1">
                <a:latin typeface="Calibri" panose="020F0502020204030204" pitchFamily="34" charset="0"/>
                <a:cs typeface="Calibri" panose="020F0502020204030204" pitchFamily="34" charset="0"/>
              </a:rPr>
              <a:t>Groupthinking</a:t>
            </a:r>
            <a:r>
              <a:rPr lang="el-GR" sz="1200" b="1" dirty="0">
                <a:latin typeface="Calibri" panose="020F0502020204030204" pitchFamily="34" charset="0"/>
                <a:cs typeface="Calibri" panose="020F0502020204030204" pitchFamily="34" charset="0"/>
              </a:rPr>
              <a:t> στα Στελέχη με Μακροχρόνια Συνεργασία;</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Όταν τα στελέχη συνεργάζονται για χρόνια, δημιουργείται ένας στενός δεσμός εμπιστοσύνης. Παρόλο που αυτό έχει θετικές πλευρές, όπως την ταχύτητα στη λήψη αποφάσεων και την αποτελεσματική επικοινωνία, συχνά οδηγεί σε:</a:t>
            </a:r>
            <a:br>
              <a:rPr lang="el-GR" sz="1200" dirty="0">
                <a:latin typeface="Calibri" panose="020F0502020204030204" pitchFamily="34" charset="0"/>
                <a:cs typeface="Calibri" panose="020F0502020204030204" pitchFamily="34" charset="0"/>
              </a:rPr>
            </a:br>
            <a:br>
              <a:rPr lang="el-GR" sz="1200" dirty="0">
                <a:latin typeface="Calibri" panose="020F0502020204030204" pitchFamily="34" charset="0"/>
                <a:cs typeface="Calibri" panose="020F0502020204030204" pitchFamily="34" charset="0"/>
              </a:rPr>
            </a:br>
            <a:br>
              <a:rPr lang="el-GR" sz="1200" dirty="0">
                <a:latin typeface="Calibri" panose="020F0502020204030204" pitchFamily="34" charset="0"/>
                <a:cs typeface="Calibri" panose="020F0502020204030204" pitchFamily="34" charset="0"/>
              </a:rPr>
            </a:br>
            <a:r>
              <a:rPr lang="el-GR" sz="1200" b="1" dirty="0">
                <a:latin typeface="Calibri" panose="020F0502020204030204" pitchFamily="34" charset="0"/>
                <a:cs typeface="Calibri" panose="020F0502020204030204" pitchFamily="34" charset="0"/>
              </a:rPr>
              <a:t>Έλλειψη Διαφορετικής Σκέψης</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Με τον καιρό, τα στελέχη τείνουν να μοιράζονται παρόμοιες αντιλήψεις, αξίες και προτεραιότητες. Αυτό μειώνει τη διαφοροποίηση στις ιδέες και εμποδίζει την εξερεύνηση καινοτόμων λύσεων.</a:t>
            </a:r>
            <a:br>
              <a:rPr lang="el-GR" sz="1200" dirty="0">
                <a:latin typeface="Calibri" panose="020F0502020204030204" pitchFamily="34" charset="0"/>
                <a:cs typeface="Calibri" panose="020F0502020204030204" pitchFamily="34" charset="0"/>
              </a:rPr>
            </a:br>
            <a:br>
              <a:rPr lang="el-GR" sz="1200" dirty="0">
                <a:latin typeface="Calibri" panose="020F0502020204030204" pitchFamily="34" charset="0"/>
                <a:cs typeface="Calibri" panose="020F0502020204030204" pitchFamily="34" charset="0"/>
              </a:rPr>
            </a:br>
            <a:r>
              <a:rPr lang="el-GR" sz="1200" b="1" dirty="0">
                <a:latin typeface="Calibri" panose="020F0502020204030204" pitchFamily="34" charset="0"/>
                <a:cs typeface="Calibri" panose="020F0502020204030204" pitchFamily="34" charset="0"/>
              </a:rPr>
              <a:t>Αποφυγή Σύγκρουσης</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Η ανάγκη να διατηρηθεί η αρμονία στην ομάδα μπορεί να οδηγήσει στην αποφυγή συζητήσεων ή αντιπαραθέσεων. Έτσι, σημαντικά ζητήματα μένουν ανεξερεύνητα.</a:t>
            </a:r>
            <a:br>
              <a:rPr lang="el-GR" sz="1200" dirty="0">
                <a:latin typeface="Calibri" panose="020F0502020204030204" pitchFamily="34" charset="0"/>
                <a:cs typeface="Calibri" panose="020F0502020204030204" pitchFamily="34" charset="0"/>
              </a:rPr>
            </a:br>
            <a:br>
              <a:rPr lang="el-GR" sz="1200" dirty="0">
                <a:latin typeface="Calibri" panose="020F0502020204030204" pitchFamily="34" charset="0"/>
                <a:cs typeface="Calibri" panose="020F0502020204030204" pitchFamily="34" charset="0"/>
              </a:rPr>
            </a:br>
            <a:r>
              <a:rPr lang="el-GR" sz="1200" b="1" dirty="0">
                <a:latin typeface="Calibri" panose="020F0502020204030204" pitchFamily="34" charset="0"/>
                <a:cs typeface="Calibri" panose="020F0502020204030204" pitchFamily="34" charset="0"/>
              </a:rPr>
              <a:t>Υποτίμηση Εξωτερικών Απόψεων</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Οι ομάδες που λειτουργούν σε περιβάλλον </a:t>
            </a:r>
            <a:r>
              <a:rPr lang="el-GR" sz="1200" dirty="0" err="1">
                <a:latin typeface="Calibri" panose="020F0502020204030204" pitchFamily="34" charset="0"/>
                <a:cs typeface="Calibri" panose="020F0502020204030204" pitchFamily="34" charset="0"/>
              </a:rPr>
              <a:t>groupthinking</a:t>
            </a:r>
            <a:r>
              <a:rPr lang="el-GR" sz="1200" dirty="0">
                <a:latin typeface="Calibri" panose="020F0502020204030204" pitchFamily="34" charset="0"/>
                <a:cs typeface="Calibri" panose="020F0502020204030204" pitchFamily="34" charset="0"/>
              </a:rPr>
              <a:t> συχνά απορρίπτουν τις προτάσεις από εξωτερικούς συμβούλους ή συνεργάτες, θεωρώντας τις «ξένες» ή μη συμβατές με την κουλτούρα τους.</a:t>
            </a:r>
            <a:br>
              <a:rPr lang="el-GR" sz="1200" dirty="0">
                <a:latin typeface="Calibri" panose="020F0502020204030204" pitchFamily="34" charset="0"/>
                <a:cs typeface="Calibri" panose="020F0502020204030204" pitchFamily="34" charset="0"/>
              </a:rPr>
            </a:br>
            <a:br>
              <a:rPr lang="el-GR" sz="1200" dirty="0">
                <a:latin typeface="Calibri" panose="020F0502020204030204" pitchFamily="34" charset="0"/>
                <a:cs typeface="Calibri" panose="020F0502020204030204" pitchFamily="34" charset="0"/>
              </a:rPr>
            </a:br>
            <a:r>
              <a:rPr lang="el-GR" sz="1200" b="1" dirty="0">
                <a:latin typeface="Calibri" panose="020F0502020204030204" pitchFamily="34" charset="0"/>
                <a:cs typeface="Calibri" panose="020F0502020204030204" pitchFamily="34" charset="0"/>
              </a:rPr>
              <a:t>Κακή Διαχείριση Ρίσκου</a:t>
            </a:r>
            <a:br>
              <a:rPr lang="el-GR" sz="1200" dirty="0">
                <a:latin typeface="Calibri" panose="020F0502020204030204" pitchFamily="34" charset="0"/>
                <a:cs typeface="Calibri" panose="020F0502020204030204" pitchFamily="34" charset="0"/>
              </a:rPr>
            </a:br>
            <a:r>
              <a:rPr lang="el-GR" sz="1200" dirty="0">
                <a:latin typeface="Calibri" panose="020F0502020204030204" pitchFamily="34" charset="0"/>
                <a:cs typeface="Calibri" panose="020F0502020204030204" pitchFamily="34" charset="0"/>
              </a:rPr>
              <a:t>Η υπερβολική αυτοπεποίθηση μπορεί να οδηγήσει σε υποτίμηση των κινδύνων και λανθασμένες αποφάσεις, καθώς η ομάδα δεν εξετάζει εναλλακτικές στρατηγικές ή τις πιθανές συνέπειες των επιλογών της.</a:t>
            </a:r>
            <a:endParaRPr lang="en-US" sz="1200" dirty="0">
              <a:latin typeface="Calibri" panose="020F0502020204030204" pitchFamily="34" charset="0"/>
              <a:cs typeface="Calibri" panose="020F0502020204030204" pitchFamily="34" charset="0"/>
            </a:endParaRPr>
          </a:p>
        </p:txBody>
      </p:sp>
      <p:pic>
        <p:nvPicPr>
          <p:cNvPr id="12" name="Picture Placeholder 11" descr="Business team brainstorming">
            <a:extLst>
              <a:ext uri="{FF2B5EF4-FFF2-40B4-BE49-F238E27FC236}">
                <a16:creationId xmlns:a16="http://schemas.microsoft.com/office/drawing/2014/main" id="{1754EA38-6E93-CB6E-EA14-58696B402751}"/>
              </a:ext>
            </a:extLst>
          </p:cNvPr>
          <p:cNvPicPr>
            <a:picLocks noGrp="1" noChangeAspect="1"/>
          </p:cNvPicPr>
          <p:nvPr>
            <p:ph type="pic" sz="quarter" idx="13"/>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227012" y="17970"/>
            <a:ext cx="3944303" cy="6822059"/>
          </a:xfrm>
        </p:spPr>
      </p:pic>
      <p:sp>
        <p:nvSpPr>
          <p:cNvPr id="5" name="Slide Number Placeholder 4">
            <a:extLst>
              <a:ext uri="{FF2B5EF4-FFF2-40B4-BE49-F238E27FC236}">
                <a16:creationId xmlns:a16="http://schemas.microsoft.com/office/drawing/2014/main" id="{B5E17650-B16E-A86E-4A2A-46740433CF49}"/>
              </a:ext>
            </a:extLst>
          </p:cNvPr>
          <p:cNvSpPr>
            <a:spLocks noGrp="1"/>
          </p:cNvSpPr>
          <p:nvPr>
            <p:ph type="sldNum" sz="quarter" idx="12"/>
          </p:nvPr>
        </p:nvSpPr>
        <p:spPr/>
        <p:txBody>
          <a:bodyPr/>
          <a:lstStyle/>
          <a:p>
            <a:fld id="{DA60BA0E-20D0-4E7C-B286-26C960A6788F}" type="slidenum">
              <a:rPr lang="en-US" smtClean="0"/>
              <a:t>6</a:t>
            </a:fld>
            <a:endParaRPr lang="en-US" dirty="0"/>
          </a:p>
        </p:txBody>
      </p:sp>
    </p:spTree>
    <p:extLst>
      <p:ext uri="{BB962C8B-B14F-4D97-AF65-F5344CB8AC3E}">
        <p14:creationId xmlns:p14="http://schemas.microsoft.com/office/powerpoint/2010/main" val="128813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17DF26-FD26-9D7C-89A2-DC09AE727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F7FF8-3797-0F75-625F-0C36A1C87BED}"/>
              </a:ext>
            </a:extLst>
          </p:cNvPr>
          <p:cNvSpPr>
            <a:spLocks noGrp="1"/>
          </p:cNvSpPr>
          <p:nvPr>
            <p:ph type="title"/>
          </p:nvPr>
        </p:nvSpPr>
        <p:spPr>
          <a:xfrm>
            <a:off x="2219155" y="533400"/>
            <a:ext cx="7750516" cy="998517"/>
          </a:xfrm>
        </p:spPr>
        <p:txBody>
          <a:bodyPr>
            <a:normAutofit/>
          </a:bodyPr>
          <a:lstStyle/>
          <a:p>
            <a:r>
              <a:rPr lang="en-US" sz="2800" b="1" dirty="0">
                <a:latin typeface="Calibri" panose="020F0502020204030204" pitchFamily="34" charset="0"/>
                <a:cs typeface="Calibri" panose="020F0502020204030204" pitchFamily="34" charset="0"/>
              </a:rPr>
              <a:t>Groupthinking</a:t>
            </a:r>
            <a:r>
              <a:rPr lang="en-US" sz="2800" dirty="0">
                <a:latin typeface="Calibri" panose="020F0502020204030204" pitchFamily="34" charset="0"/>
                <a:cs typeface="Calibri" panose="020F0502020204030204" pitchFamily="34" charset="0"/>
              </a:rPr>
              <a:t>: </a:t>
            </a:r>
            <a:r>
              <a:rPr lang="el-GR" sz="2800" i="1" dirty="0">
                <a:latin typeface="Calibri" panose="020F0502020204030204" pitchFamily="34" charset="0"/>
                <a:cs typeface="Calibri" panose="020F0502020204030204" pitchFamily="34" charset="0"/>
              </a:rPr>
              <a:t>Κατευθύνσεις για Αλλαγή</a:t>
            </a:r>
            <a:endParaRPr lang="en-US" sz="2800" i="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7D16229-602F-F4A6-F59F-FDFAAC5FC82D}"/>
              </a:ext>
            </a:extLst>
          </p:cNvPr>
          <p:cNvSpPr>
            <a:spLocks noGrp="1"/>
          </p:cNvSpPr>
          <p:nvPr>
            <p:ph type="sldNum" sz="quarter" idx="12"/>
          </p:nvPr>
        </p:nvSpPr>
        <p:spPr/>
        <p:txBody>
          <a:bodyPr/>
          <a:lstStyle/>
          <a:p>
            <a:fld id="{EB37DED6-D4C7-42EE-AB49-D2E39E64FDE4}" type="slidenum">
              <a:rPr lang="en-US" smtClean="0"/>
              <a:pPr/>
              <a:t>7</a:t>
            </a:fld>
            <a:endParaRPr lang="en-US" dirty="0"/>
          </a:p>
        </p:txBody>
      </p:sp>
      <p:sp>
        <p:nvSpPr>
          <p:cNvPr id="4" name="Rectangle 1">
            <a:extLst>
              <a:ext uri="{FF2B5EF4-FFF2-40B4-BE49-F238E27FC236}">
                <a16:creationId xmlns:a16="http://schemas.microsoft.com/office/drawing/2014/main" id="{0CBD2536-2CEE-32DE-05F0-D5F314866F4E}"/>
              </a:ext>
            </a:extLst>
          </p:cNvPr>
          <p:cNvSpPr>
            <a:spLocks noGrp="1" noChangeArrowheads="1"/>
          </p:cNvSpPr>
          <p:nvPr>
            <p:ph idx="1"/>
          </p:nvPr>
        </p:nvSpPr>
        <p:spPr bwMode="auto">
          <a:xfrm>
            <a:off x="2464880" y="1796534"/>
            <a:ext cx="8390054"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Ενίσχυση της Διαφορετικότητας</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Η ενσωμάτωση μελών με διαφορετικά υπόβαθρα, εμπειρίες και δεξιότητες μπορεί να ενισχύσει τη δημιουργικότητα και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να προσφέρει νέες οπτικές.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Προώθηση της Κουλτούρας της Διαφωνίας</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Οι ηγέτες θα πρέπει να ενθαρρύνουν τις διαφωνίες και να διασφαλίζουν ότι κάθε μέλος της ομάδας αισθάνεται άνετα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να εκφράσει τις ανησυχίες του.</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Χρήση Εξωτερικών Συμβούλων</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Οι εξωτερικοί σύμβουλοι μπορούν να προσφέρουν αντικειμενική κριτική και να εντοπίσουν πιθανές αδυναμίες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στις αποφάσεις της ομάδας.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Εφαρμογή Εναλλακτικών Διαδικασιών Λήψης Αποφάσεων</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Η υιοθέτηση μεθόδων όπως η </a:t>
            </a: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ανάλυση «κόκκινου/μπλε»</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r>
              <a:rPr kumimoji="0" lang="el-GR" altLang="el-GR" sz="1200" b="0" i="0" u="none" strike="noStrike" cap="none" normalizeH="0" baseline="0" dirty="0" err="1">
                <a:ln>
                  <a:noFill/>
                </a:ln>
                <a:solidFill>
                  <a:schemeClr val="accent1">
                    <a:lumMod val="95000"/>
                    <a:lumOff val="5000"/>
                  </a:schemeClr>
                </a:solidFill>
                <a:effectLst/>
                <a:latin typeface="Calibri" panose="020F0502020204030204" pitchFamily="34" charset="0"/>
                <a:cs typeface="Calibri" panose="020F0502020204030204" pitchFamily="34" charset="0"/>
              </a:rPr>
              <a:t>red</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r>
              <a:rPr kumimoji="0" lang="el-GR" altLang="el-GR" sz="1200" b="0" i="0" u="none" strike="noStrike" cap="none" normalizeH="0" baseline="0" dirty="0" err="1">
                <a:ln>
                  <a:noFill/>
                </a:ln>
                <a:solidFill>
                  <a:schemeClr val="accent1">
                    <a:lumMod val="95000"/>
                    <a:lumOff val="5000"/>
                  </a:schemeClr>
                </a:solidFill>
                <a:effectLst/>
                <a:latin typeface="Calibri" panose="020F0502020204030204" pitchFamily="34" charset="0"/>
                <a:cs typeface="Calibri" panose="020F0502020204030204" pitchFamily="34" charset="0"/>
              </a:rPr>
              <a:t>teaming</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επιτρέπει τη συστηματική πρόκληση των προτεινόμενων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στρατηγικών.</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Περιοδική Ανασκόπηση Στρατηγικών</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Η τακτική αξιολόγηση των στρατηγικών και των αποφάσεων της ομάδας από ανεξάρτητους φορείς μπορεί να αποτρέψει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την παγίδα της ομοιομορφίας.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sz="1200" b="1"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Καθορισμός Διαφορετικών Ρόλων</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Η ανάθεση συγκεκριμένων ρόλων, όπως του «</a:t>
            </a:r>
            <a:r>
              <a:rPr kumimoji="0" lang="el-GR" altLang="el-GR" sz="1200" b="0" i="1"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δικηγόρου του διαβόλου</a:t>
            </a: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 μπορεί να διασφαλίσει ότι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accent1">
                    <a:lumMod val="95000"/>
                    <a:lumOff val="5000"/>
                  </a:schemeClr>
                </a:solidFill>
                <a:effectLst/>
                <a:latin typeface="Calibri" panose="020F0502020204030204" pitchFamily="34" charset="0"/>
                <a:cs typeface="Calibri" panose="020F0502020204030204" pitchFamily="34" charset="0"/>
              </a:rPr>
              <a:t>όλες οι πιθανές απόψεις και ρίσκα εξετάζονται.</a:t>
            </a:r>
          </a:p>
        </p:txBody>
      </p:sp>
    </p:spTree>
    <p:extLst>
      <p:ext uri="{BB962C8B-B14F-4D97-AF65-F5344CB8AC3E}">
        <p14:creationId xmlns:p14="http://schemas.microsoft.com/office/powerpoint/2010/main" val="3245916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AC0C4-6A75-F7D1-A7F5-1C07BDBCF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F5CAB-9010-DE22-92CA-4513631BAEA8}"/>
              </a:ext>
            </a:extLst>
          </p:cNvPr>
          <p:cNvSpPr>
            <a:spLocks noGrp="1"/>
          </p:cNvSpPr>
          <p:nvPr>
            <p:ph type="title"/>
          </p:nvPr>
        </p:nvSpPr>
        <p:spPr>
          <a:xfrm>
            <a:off x="1141412" y="533400"/>
            <a:ext cx="6705600" cy="1524000"/>
          </a:xfrm>
        </p:spPr>
        <p:txBody>
          <a:bodyPr anchor="ctr">
            <a:normAutofit/>
          </a:bodyPr>
          <a:lstStyle/>
          <a:p>
            <a:r>
              <a:rPr lang="el-GR" sz="3200" i="1" dirty="0">
                <a:latin typeface="Calibri" panose="020F0502020204030204" pitchFamily="34" charset="0"/>
                <a:cs typeface="Calibri" panose="020F0502020204030204" pitchFamily="34" charset="0"/>
              </a:rPr>
              <a:t>Ο ρόλος της </a:t>
            </a:r>
            <a:r>
              <a:rPr lang="el-GR" sz="3200" b="1" i="1" dirty="0">
                <a:latin typeface="Calibri" panose="020F0502020204030204" pitchFamily="34" charset="0"/>
                <a:cs typeface="Calibri" panose="020F0502020204030204" pitchFamily="34" charset="0"/>
              </a:rPr>
              <a:t>ηγεσίας</a:t>
            </a:r>
            <a:endParaRPr lang="en-US" sz="3200" b="1" i="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7183EEC-1CB0-65BE-D52A-145C19E2D0EE}"/>
              </a:ext>
            </a:extLst>
          </p:cNvPr>
          <p:cNvSpPr>
            <a:spLocks noGrp="1"/>
          </p:cNvSpPr>
          <p:nvPr>
            <p:ph sz="quarter" idx="13"/>
          </p:nvPr>
        </p:nvSpPr>
        <p:spPr>
          <a:xfrm>
            <a:off x="6204759" y="1524000"/>
            <a:ext cx="3962387" cy="4715764"/>
          </a:xfrm>
        </p:spPr>
        <p:txBody>
          <a:bodyPr>
            <a:normAutofit/>
          </a:bodyPr>
          <a:lstStyle/>
          <a:p>
            <a:r>
              <a:rPr lang="el-GR" sz="1600" dirty="0">
                <a:latin typeface="Calibri" panose="020F0502020204030204" pitchFamily="34" charset="0"/>
                <a:cs typeface="Calibri" panose="020F0502020204030204" pitchFamily="34" charset="0"/>
              </a:rPr>
              <a:t>Παροχή κινήτρων ενίσχυσης της δημιουργικότητας και της κριτικής σκέψης</a:t>
            </a:r>
            <a:endParaRPr lang="en-US"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Ενθάρρυνση μίας κουλτούρας μάθησης</a:t>
            </a:r>
          </a:p>
          <a:p>
            <a:r>
              <a:rPr lang="el-GR" sz="1600" dirty="0">
                <a:latin typeface="Calibri" panose="020F0502020204030204" pitchFamily="34" charset="0"/>
                <a:cs typeface="Calibri" panose="020F0502020204030204" pitchFamily="34" charset="0"/>
              </a:rPr>
              <a:t>Παρακίνηση ενσωμάτωσης νέων ιδεών και αμφισβήτησης υπαρχουσών αντιλήψεων</a:t>
            </a:r>
          </a:p>
          <a:p>
            <a:r>
              <a:rPr lang="el-GR" sz="1600" dirty="0">
                <a:latin typeface="Calibri" panose="020F0502020204030204" pitchFamily="34" charset="0"/>
                <a:cs typeface="Calibri" panose="020F0502020204030204" pitchFamily="34" charset="0"/>
              </a:rPr>
              <a:t>Αρμονία </a:t>
            </a:r>
            <a:r>
              <a:rPr lang="en-US" sz="1600" dirty="0">
                <a:latin typeface="Calibri" panose="020F0502020204030204" pitchFamily="34" charset="0"/>
                <a:cs typeface="Calibri" panose="020F0502020204030204" pitchFamily="34" charset="0"/>
              </a:rPr>
              <a:t>Vs </a:t>
            </a:r>
            <a:r>
              <a:rPr lang="el-GR" sz="1600" dirty="0">
                <a:latin typeface="Calibri" panose="020F0502020204030204" pitchFamily="34" charset="0"/>
                <a:cs typeface="Calibri" panose="020F0502020204030204" pitchFamily="34" charset="0"/>
              </a:rPr>
              <a:t>Διαφοροποίηση</a:t>
            </a:r>
          </a:p>
          <a:p>
            <a:endParaRPr lang="en-US" dirty="0"/>
          </a:p>
        </p:txBody>
      </p:sp>
      <p:sp>
        <p:nvSpPr>
          <p:cNvPr id="5" name="Slide Number Placeholder 4">
            <a:extLst>
              <a:ext uri="{FF2B5EF4-FFF2-40B4-BE49-F238E27FC236}">
                <a16:creationId xmlns:a16="http://schemas.microsoft.com/office/drawing/2014/main" id="{6D9AC273-4D89-E63F-1E14-34FB979B054F}"/>
              </a:ext>
            </a:extLst>
          </p:cNvPr>
          <p:cNvSpPr>
            <a:spLocks noGrp="1"/>
          </p:cNvSpPr>
          <p:nvPr>
            <p:ph type="sldNum" sz="quarter" idx="12"/>
          </p:nvPr>
        </p:nvSpPr>
        <p:spPr/>
        <p:txBody>
          <a:bodyPr anchor="b">
            <a:normAutofit/>
          </a:bodyPr>
          <a:lstStyle/>
          <a:p>
            <a:pPr>
              <a:spcAft>
                <a:spcPts val="600"/>
              </a:spcAft>
            </a:pPr>
            <a:fld id="{DA60BA0E-20D0-4E7C-B286-26C960A6788F}" type="slidenum">
              <a:rPr lang="en-US" smtClean="0"/>
              <a:pPr>
                <a:spcAft>
                  <a:spcPts val="600"/>
                </a:spcAft>
              </a:pPr>
              <a:t>8</a:t>
            </a:fld>
            <a:endParaRPr lang="en-US"/>
          </a:p>
        </p:txBody>
      </p:sp>
      <p:pic>
        <p:nvPicPr>
          <p:cNvPr id="7" name="Εικόνα 6" descr="Εικόνα που περιέχει οριγκάμι, χαρτί οριγκάμι, Χαρτί καλλιτεχνίας, χαρτί χειροτεχνίας&#10;&#10;Περιγραφή που δημιουργήθηκε αυτόματα">
            <a:extLst>
              <a:ext uri="{FF2B5EF4-FFF2-40B4-BE49-F238E27FC236}">
                <a16:creationId xmlns:a16="http://schemas.microsoft.com/office/drawing/2014/main" id="{1376BCF6-45AC-826E-7C5B-1A9784B7B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612" y="2057400"/>
            <a:ext cx="4114800" cy="3124200"/>
          </a:xfrm>
          <a:prstGeom prst="rect">
            <a:avLst/>
          </a:prstGeom>
        </p:spPr>
      </p:pic>
    </p:spTree>
    <p:extLst>
      <p:ext uri="{BB962C8B-B14F-4D97-AF65-F5344CB8AC3E}">
        <p14:creationId xmlns:p14="http://schemas.microsoft.com/office/powerpoint/2010/main" val="3888946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686141" y="304800"/>
            <a:ext cx="10816542" cy="1409696"/>
          </a:xfrm>
        </p:spPr>
        <p:txBody>
          <a:bodyPr>
            <a:normAutofit/>
          </a:bodyPr>
          <a:lstStyle/>
          <a:p>
            <a:r>
              <a:rPr lang="el-GR" sz="3200" b="1" dirty="0">
                <a:latin typeface="Calibri" panose="020F0502020204030204" pitchFamily="34" charset="0"/>
                <a:cs typeface="Calibri" panose="020F0502020204030204" pitchFamily="34" charset="0"/>
              </a:rPr>
              <a:t>Μελέτη περίπτωσης</a:t>
            </a:r>
            <a:r>
              <a:rPr lang="el-GR"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i</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2"/>
          </p:nvPr>
        </p:nvSpPr>
        <p:spPr>
          <a:xfrm>
            <a:off x="1170809" y="1714496"/>
            <a:ext cx="10083979" cy="4591054"/>
          </a:xfrm>
        </p:spPr>
        <p:txBody>
          <a:bodyPr vert="horz" lIns="91416" tIns="45708" rIns="91416" bIns="45708" rtlCol="0" anchor="t">
            <a:normAutofit fontScale="62500" lnSpcReduction="20000"/>
          </a:bodyPr>
          <a:lstStyle/>
          <a:p>
            <a:pPr marL="0" indent="0" algn="ctr">
              <a:buNone/>
            </a:pPr>
            <a:r>
              <a:rPr lang="el-GR" sz="2600" b="1" i="1" dirty="0">
                <a:solidFill>
                  <a:schemeClr val="bg1"/>
                </a:solidFill>
                <a:highlight>
                  <a:srgbClr val="0000FF"/>
                </a:highlight>
                <a:latin typeface="Calibri" panose="020F0502020204030204" pitchFamily="34" charset="0"/>
                <a:cs typeface="Calibri" panose="020F0502020204030204" pitchFamily="34" charset="0"/>
              </a:rPr>
              <a:t>Το Νέο Φάρμακο για την ασθένεια Χ</a:t>
            </a:r>
          </a:p>
          <a:p>
            <a:pPr marL="0" indent="0">
              <a:buNone/>
            </a:pPr>
            <a:r>
              <a:rPr lang="el-GR" sz="2000" b="1" dirty="0">
                <a:latin typeface="Calibri" panose="020F0502020204030204" pitchFamily="34" charset="0"/>
                <a:cs typeface="Calibri" panose="020F0502020204030204" pitchFamily="34" charset="0"/>
              </a:rPr>
              <a:t>Πλαίσιο:</a:t>
            </a:r>
          </a:p>
          <a:p>
            <a:pPr marL="0" indent="0">
              <a:buNone/>
            </a:pPr>
            <a:r>
              <a:rPr lang="el-GR" sz="2000" dirty="0">
                <a:latin typeface="Calibri" panose="020F0502020204030204" pitchFamily="34" charset="0"/>
                <a:cs typeface="Calibri" panose="020F0502020204030204" pitchFamily="34" charset="0"/>
              </a:rPr>
              <a:t>Η φαρμακοβιομηχανία Ψ βρίσκεται σε τελικό στάδιο ανάπτυξης ενός νέου</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φαρμάκου για την ασθένεια Χ. Το προϊόν έχει σημαντική εμπορική προοπτική, αλλά υπάρχουν ανησυχίες για τις παρενέργειες που έχουν εμφανιστεί σε μικρό ποσοστό συμμετεχόντων στις κλινικές δοκιμές.</a:t>
            </a:r>
          </a:p>
          <a:p>
            <a:pPr marL="0" indent="0">
              <a:buNone/>
            </a:pPr>
            <a:r>
              <a:rPr lang="el-GR" sz="2000" b="1" dirty="0">
                <a:latin typeface="Calibri" panose="020F0502020204030204" pitchFamily="34" charset="0"/>
                <a:cs typeface="Calibri" panose="020F0502020204030204" pitchFamily="34" charset="0"/>
              </a:rPr>
              <a:t>Διάλογος στο </a:t>
            </a:r>
            <a:r>
              <a:rPr lang="el-GR" sz="2000" b="1" dirty="0" err="1">
                <a:latin typeface="Calibri" panose="020F0502020204030204" pitchFamily="34" charset="0"/>
                <a:cs typeface="Calibri" panose="020F0502020204030204" pitchFamily="34" charset="0"/>
              </a:rPr>
              <a:t>Meeting</a:t>
            </a:r>
            <a:r>
              <a:rPr lang="el-GR" sz="2000" b="1" dirty="0">
                <a:latin typeface="Calibri" panose="020F0502020204030204" pitchFamily="34" charset="0"/>
                <a:cs typeface="Calibri" panose="020F0502020204030204" pitchFamily="34" charset="0"/>
              </a:rPr>
              <a:t>:</a:t>
            </a:r>
          </a:p>
          <a:p>
            <a:r>
              <a:rPr lang="el-GR" sz="2000" b="1" dirty="0">
                <a:latin typeface="Calibri" panose="020F0502020204030204" pitchFamily="34" charset="0"/>
                <a:cs typeface="Calibri" panose="020F0502020204030204" pitchFamily="34" charset="0"/>
              </a:rPr>
              <a:t>CEO</a:t>
            </a:r>
            <a:r>
              <a:rPr lang="el-GR" sz="2000" dirty="0">
                <a:latin typeface="Calibri" panose="020F0502020204030204" pitchFamily="34" charset="0"/>
                <a:cs typeface="Calibri" panose="020F0502020204030204" pitchFamily="34" charset="0"/>
              </a:rPr>
              <a:t>:</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"Έχουμε ήδη επενδύσει εκατομμύρια στην ανάπτυξη αυτού του εμβολίου. Δεν βλέπω λόγο να καθυστερήσουμε την κυκλοφορία. Το παράθυρο ευκαιρίας κλείνει γρήγορα, και δεν μπορούμε να αφήσουμε τους ανταγωνιστές να μας προσπεράσουν. Συμφωνείτε όλοι, σωστά;"</a:t>
            </a:r>
          </a:p>
          <a:p>
            <a:r>
              <a:rPr lang="el-GR" sz="2000" b="1" dirty="0" err="1">
                <a:latin typeface="Calibri" panose="020F0502020204030204" pitchFamily="34" charset="0"/>
                <a:cs typeface="Calibri" panose="020F0502020204030204" pitchFamily="34" charset="0"/>
              </a:rPr>
              <a:t>Head</a:t>
            </a:r>
            <a:r>
              <a:rPr lang="el-GR" sz="2000" b="1" dirty="0">
                <a:latin typeface="Calibri" panose="020F0502020204030204" pitchFamily="34" charset="0"/>
                <a:cs typeface="Calibri" panose="020F0502020204030204" pitchFamily="34" charset="0"/>
              </a:rPr>
              <a:t> of </a:t>
            </a:r>
            <a:r>
              <a:rPr lang="el-GR" sz="2000" b="1" dirty="0" err="1">
                <a:latin typeface="Calibri" panose="020F0502020204030204" pitchFamily="34" charset="0"/>
                <a:cs typeface="Calibri" panose="020F0502020204030204" pitchFamily="34" charset="0"/>
              </a:rPr>
              <a:t>Marketing</a:t>
            </a:r>
            <a:r>
              <a:rPr lang="el-GR" sz="2000" dirty="0">
                <a:latin typeface="Calibri" panose="020F0502020204030204" pitchFamily="34" charset="0"/>
                <a:cs typeface="Calibri" panose="020F0502020204030204" pitchFamily="34" charset="0"/>
              </a:rPr>
              <a:t>:</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"Από την πλευρά μου, το λανσάρισμα φαίνεται έτοιμο. Οι παρενέργειες είναι μεμονωμένες περιπτώσεις. Το κοινό ενδιαφέρεται για λύσεις, όχι για λεπτομέρειες."</a:t>
            </a:r>
          </a:p>
          <a:p>
            <a:r>
              <a:rPr lang="el-GR" sz="2000" b="1" dirty="0" err="1">
                <a:latin typeface="Calibri" panose="020F0502020204030204" pitchFamily="34" charset="0"/>
                <a:cs typeface="Calibri" panose="020F0502020204030204" pitchFamily="34" charset="0"/>
              </a:rPr>
              <a:t>Chief</a:t>
            </a:r>
            <a:r>
              <a:rPr lang="el-GR" sz="2000" b="1" dirty="0">
                <a:latin typeface="Calibri" panose="020F0502020204030204" pitchFamily="34" charset="0"/>
                <a:cs typeface="Calibri" panose="020F0502020204030204" pitchFamily="34" charset="0"/>
              </a:rPr>
              <a:t> </a:t>
            </a:r>
            <a:r>
              <a:rPr lang="el-GR" sz="2000" b="1" dirty="0" err="1">
                <a:latin typeface="Calibri" panose="020F0502020204030204" pitchFamily="34" charset="0"/>
                <a:cs typeface="Calibri" panose="020F0502020204030204" pitchFamily="34" charset="0"/>
              </a:rPr>
              <a:t>Scientist</a:t>
            </a:r>
            <a:r>
              <a:rPr lang="el-GR" sz="2000" dirty="0">
                <a:latin typeface="Calibri" panose="020F0502020204030204" pitchFamily="34" charset="0"/>
                <a:cs typeface="Calibri" panose="020F0502020204030204" pitchFamily="34" charset="0"/>
              </a:rPr>
              <a:t>:</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"Καταλαβαίνω την πίεση, αλλά οι ανεπιθύμητες ενέργειες εμφανίστηκαν σε 5% των συμμετεχόντων στις δοκιμές. Ίσως χρειάζεται περαιτέρω έρευνα για να διασφαλίσουμε την ασφάλεια."</a:t>
            </a:r>
          </a:p>
          <a:p>
            <a:pPr marL="0" indent="0">
              <a:buNone/>
            </a:pP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98D9313D-68C1-2FB9-307F-FA5BFA55F7A7}"/>
              </a:ext>
            </a:extLst>
          </p:cNvPr>
          <p:cNvSpPr>
            <a:spLocks noGrp="1"/>
          </p:cNvSpPr>
          <p:nvPr>
            <p:ph type="sldNum" sz="quarter" idx="12"/>
          </p:nvPr>
        </p:nvSpPr>
        <p:spPr/>
        <p:txBody>
          <a:bodyPr/>
          <a:lstStyle/>
          <a:p>
            <a:fld id="{EB37DED6-D4C7-42EE-AB49-D2E39E64FDE4}" type="slidenum">
              <a:rPr lang="en-US" smtClean="0"/>
              <a:t>9</a:t>
            </a:fld>
            <a:endParaRPr lang="en-US" dirty="0"/>
          </a:p>
        </p:txBody>
      </p:sp>
      <p:pic>
        <p:nvPicPr>
          <p:cNvPr id="8" name="Εικόνα 7" descr="Εικόνα που περιέχει φάρμακο, φαρμακευτικό σκεύασμα, χάπι, συνταγογραφούμενα φάρμακα&#10;&#10;Περιγραφή που δημιουργήθηκε αυτόματα">
            <a:extLst>
              <a:ext uri="{FF2B5EF4-FFF2-40B4-BE49-F238E27FC236}">
                <a16:creationId xmlns:a16="http://schemas.microsoft.com/office/drawing/2014/main" id="{61D0AAD8-B3DD-014E-6AAC-6C7AB3683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412" y="1015744"/>
            <a:ext cx="1828800" cy="1219200"/>
          </a:xfrm>
          <a:prstGeom prst="rect">
            <a:avLst/>
          </a:prstGeom>
        </p:spPr>
      </p:pic>
    </p:spTree>
    <p:extLst>
      <p:ext uri="{BB962C8B-B14F-4D97-AF65-F5344CB8AC3E}">
        <p14:creationId xmlns:p14="http://schemas.microsoft.com/office/powerpoint/2010/main" val="415169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ustom">
  <a:themeElements>
    <a:clrScheme name="Custom 173">
      <a:dk1>
        <a:srgbClr val="374C81"/>
      </a:dk1>
      <a:lt1>
        <a:srgbClr val="FFFFFF"/>
      </a:lt1>
      <a:dk2>
        <a:srgbClr val="000000"/>
      </a:dk2>
      <a:lt2>
        <a:srgbClr val="EDE5DF"/>
      </a:lt2>
      <a:accent1>
        <a:srgbClr val="000000"/>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ustom 100">
      <a:majorFont>
        <a:latin typeface="Niagara Solid"/>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M02787940_win32_LW_V5" id="{8846F80C-D74D-4F27-8214-E80518C56538}" vid="{42FAAABB-6154-447D-82D7-BB904B7291D0}"/>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Override1.xml><?xml version="1.0" encoding="utf-8"?>
<a:themeOverride xmlns:a="http://schemas.openxmlformats.org/drawingml/2006/main">
  <a:clrScheme name="Custom 173">
    <a:dk1>
      <a:srgbClr val="374C81"/>
    </a:dk1>
    <a:lt1>
      <a:srgbClr val="FFFFFF"/>
    </a:lt1>
    <a:dk2>
      <a:srgbClr val="000000"/>
    </a:dk2>
    <a:lt2>
      <a:srgbClr val="EDE5DF"/>
    </a:lt2>
    <a:accent1>
      <a:srgbClr val="000000"/>
    </a:accent1>
    <a:accent2>
      <a:srgbClr val="70AAC4"/>
    </a:accent2>
    <a:accent3>
      <a:srgbClr val="8B6A94"/>
    </a:accent3>
    <a:accent4>
      <a:srgbClr val="61A796"/>
    </a:accent4>
    <a:accent5>
      <a:srgbClr val="4E5798"/>
    </a:accent5>
    <a:accent6>
      <a:srgbClr val="7E5C5C"/>
    </a:accent6>
    <a:hlink>
      <a:srgbClr val="0070C0"/>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275B5A-7993-4B5E-9459-F514F3EBE15D}">
  <ds:schemaRefs>
    <ds:schemaRef ds:uri="http://schemas.microsoft.com/sharepoint/v3"/>
    <ds:schemaRef ds:uri="71af3243-3dd4-4a8d-8c0d-dd76da1f02a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elements/1.1/"/>
    <ds:schemaRef ds:uri="http://schemas.microsoft.com/office/2006/metadata/properties"/>
    <ds:schemaRef ds:uri="230e9df3-be65-4c73-a93b-d1236ebd677e"/>
    <ds:schemaRef ds:uri="http://www.w3.org/XML/1998/namespace"/>
    <ds:schemaRef ds:uri="http://purl.org/dc/dcmitype/"/>
  </ds:schemaRefs>
</ds:datastoreItem>
</file>

<file path=customXml/itemProps2.xml><?xml version="1.0" encoding="utf-8"?>
<ds:datastoreItem xmlns:ds="http://schemas.openxmlformats.org/officeDocument/2006/customXml" ds:itemID="{98BD8C90-A3BA-4A7A-B350-4B9A0D6525A4}">
  <ds:schemaRefs>
    <ds:schemaRef ds:uri="http://schemas.microsoft.com/sharepoint/v3/contenttype/forms"/>
  </ds:schemaRefs>
</ds:datastoreItem>
</file>

<file path=customXml/itemProps3.xml><?xml version="1.0" encoding="utf-8"?>
<ds:datastoreItem xmlns:ds="http://schemas.openxmlformats.org/officeDocument/2006/customXml" ds:itemID="{51F051D4-1D3D-484E-9778-1C8141DF7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19263</TotalTime>
  <Words>2019</Words>
  <Application>Microsoft Office PowerPoint</Application>
  <PresentationFormat>Προσαρμογή</PresentationFormat>
  <Paragraphs>149</Paragraphs>
  <Slides>20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Calibri</vt:lpstr>
      <vt:lpstr>Century Gothic</vt:lpstr>
      <vt:lpstr>Niagara Solid</vt:lpstr>
      <vt:lpstr>Custom</vt:lpstr>
      <vt:lpstr>Ηγεσία υπό Πίεση:  Πλοήγηση σε Καταστάσεις όπου Κυριαρχεί το Groupthinking</vt:lpstr>
      <vt:lpstr>Ατζέντα</vt:lpstr>
      <vt:lpstr>Παρουσίαση του PowerPoint</vt:lpstr>
      <vt:lpstr>Groupthinking κατάσταση όπου τα μέλη μιας ομάδας αποφεύγουν να εκφράσουν αντιρρήσεις ή να εξετάσουν διαφορετικές προοπτικές για να διατηρήσουν τη συνοχή της ομάδας</vt:lpstr>
      <vt:lpstr>Groupthinking: Τα παραδείγματα μας διδάσκουν…</vt:lpstr>
      <vt:lpstr>Γιατί Είναι Επικίνδυνο το Groupthinking στα Στελέχη με Μακροχρόνια Συνεργασία; Όταν τα στελέχη συνεργάζονται για χρόνια, δημιουργείται ένας στενός δεσμός εμπιστοσύνης. Παρόλο που αυτό έχει θετικές πλευρές, όπως την ταχύτητα στη λήψη αποφάσεων και την αποτελεσματική επικοινωνία, συχνά οδηγεί σε:   Έλλειψη Διαφορετικής Σκέψης Με τον καιρό, τα στελέχη τείνουν να μοιράζονται παρόμοιες αντιλήψεις, αξίες και προτεραιότητες. Αυτό μειώνει τη διαφοροποίηση στις ιδέες και εμποδίζει την εξερεύνηση καινοτόμων λύσεων.  Αποφυγή Σύγκρουσης Η ανάγκη να διατηρηθεί η αρμονία στην ομάδα μπορεί να οδηγήσει στην αποφυγή συζητήσεων ή αντιπαραθέσεων. Έτσι, σημαντικά ζητήματα μένουν ανεξερεύνητα.  Υποτίμηση Εξωτερικών Απόψεων Οι ομάδες που λειτουργούν σε περιβάλλον groupthinking συχνά απορρίπτουν τις προτάσεις από εξωτερικούς συμβούλους ή συνεργάτες, θεωρώντας τις «ξένες» ή μη συμβατές με την κουλτούρα τους.  Κακή Διαχείριση Ρίσκου Η υπερβολική αυτοπεποίθηση μπορεί να οδηγήσει σε υποτίμηση των κινδύνων και λανθασμένες αποφάσεις, καθώς η ομάδα δεν εξετάζει εναλλακτικές στρατηγικές ή τις πιθανές συνέπειες των επιλογών της.</vt:lpstr>
      <vt:lpstr>Groupthinking: Κατευθύνσεις για Αλλαγή</vt:lpstr>
      <vt:lpstr>Ο ρόλος της ηγεσίας</vt:lpstr>
      <vt:lpstr>Μελέτη περίπτωσης i</vt:lpstr>
      <vt:lpstr>Μελέτη περίπτωσης  ii</vt:lpstr>
      <vt:lpstr>Μελέτη περίπτωσης  iii</vt:lpstr>
      <vt:lpstr>Μελέτης περίπτωσης Blockbaster</vt:lpstr>
      <vt:lpstr>Ο ρόλος της ηγεσίας</vt:lpstr>
      <vt:lpstr>Ο ρόλος της Ηγεσίας στην αντιμετώπιση του Groupthinking</vt:lpstr>
      <vt:lpstr>Overview….. Η μεγάλη εικόνα!</vt:lpstr>
      <vt:lpstr>Συμπεράσματα</vt:lpstr>
      <vt:lpstr>Ενδεικτικές πηγές </vt:lpstr>
      <vt:lpstr>Παρουσίαση του PowerPoint</vt:lpstr>
      <vt:lpstr>https://www.career.uoa.gr/ypiresies/ https://www.career.uoa.gr/enimerotiko_yliko/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Ηγεσία υπό Πίεση:  Πλοήγηση σε Καταστάσεις όπου Κυριαρχεί το Groupthinking</dc:title>
  <dc:creator>User</dc:creator>
  <cp:lastModifiedBy>Aristeidis Lorentzos</cp:lastModifiedBy>
  <cp:revision>9</cp:revision>
  <dcterms:created xsi:type="dcterms:W3CDTF">2023-08-29T05:27:55Z</dcterms:created>
  <dcterms:modified xsi:type="dcterms:W3CDTF">2025-01-21T14:19:19Z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0x01010079F111ED35F8CC479449609E8A0923A6</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ClassificationContentMarkingFooterText">
    <vt:lpwstr>Classified as Microsoft Confidential</vt:lpwstr>
  </property>
  <property fmtid="{D5CDD505-2E9C-101B-9397-08002B2CF9AE}" pid="9" name="MediaServiceImageTags">
    <vt:lpwstr/>
  </property>
</Properties>
</file>