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18"/>
  </p:notesMasterIdLst>
  <p:sldIdLst>
    <p:sldId id="351" r:id="rId4"/>
    <p:sldId id="309" r:id="rId5"/>
    <p:sldId id="308" r:id="rId6"/>
    <p:sldId id="299" r:id="rId7"/>
    <p:sldId id="664" r:id="rId8"/>
    <p:sldId id="665" r:id="rId9"/>
    <p:sldId id="666" r:id="rId10"/>
    <p:sldId id="667" r:id="rId11"/>
    <p:sldId id="668" r:id="rId12"/>
    <p:sldId id="312" r:id="rId13"/>
    <p:sldId id="352" r:id="rId14"/>
    <p:sldId id="662" r:id="rId15"/>
    <p:sldId id="669" r:id="rId16"/>
    <p:sldId id="6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7BF5B4-8CF4-427A-80FE-CE022E4DFD0D}" v="176" dt="2024-12-03T12:10:43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484" y="60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steidis Lorentzos" userId="56a857ae-2919-44c8-b975-6f7c6afdf3db" providerId="ADAL" clId="{EF7BF5B4-8CF4-427A-80FE-CE022E4DFD0D}"/>
    <pc:docChg chg="undo custSel addSld delSld modSld sldOrd">
      <pc:chgData name="Aristeidis Lorentzos" userId="56a857ae-2919-44c8-b975-6f7c6afdf3db" providerId="ADAL" clId="{EF7BF5B4-8CF4-427A-80FE-CE022E4DFD0D}" dt="2024-12-03T12:17:35.365" v="4325" actId="20577"/>
      <pc:docMkLst>
        <pc:docMk/>
      </pc:docMkLst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3979649407" sldId="259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141078548" sldId="260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2737942562" sldId="298"/>
        </pc:sldMkLst>
      </pc:sldChg>
      <pc:sldChg chg="addSp delSp modSp mod ord modClrScheme chgLayout">
        <pc:chgData name="Aristeidis Lorentzos" userId="56a857ae-2919-44c8-b975-6f7c6afdf3db" providerId="ADAL" clId="{EF7BF5B4-8CF4-427A-80FE-CE022E4DFD0D}" dt="2024-12-03T10:33:13.803" v="2349" actId="1076"/>
        <pc:sldMkLst>
          <pc:docMk/>
          <pc:sldMk cId="4179153492" sldId="299"/>
        </pc:sldMkLst>
        <pc:spChg chg="add del mod ord">
          <ac:chgData name="Aristeidis Lorentzos" userId="56a857ae-2919-44c8-b975-6f7c6afdf3db" providerId="ADAL" clId="{EF7BF5B4-8CF4-427A-80FE-CE022E4DFD0D}" dt="2024-12-03T10:32:19.984" v="2340" actId="478"/>
          <ac:spMkLst>
            <pc:docMk/>
            <pc:sldMk cId="4179153492" sldId="299"/>
            <ac:spMk id="2" creationId="{86D69C9B-96C6-6384-E43C-1E3EA25C0C61}"/>
          </ac:spMkLst>
        </pc:spChg>
        <pc:spChg chg="mod">
          <ac:chgData name="Aristeidis Lorentzos" userId="56a857ae-2919-44c8-b975-6f7c6afdf3db" providerId="ADAL" clId="{EF7BF5B4-8CF4-427A-80FE-CE022E4DFD0D}" dt="2024-12-03T10:33:13.803" v="2349" actId="1076"/>
          <ac:spMkLst>
            <pc:docMk/>
            <pc:sldMk cId="4179153492" sldId="299"/>
            <ac:spMk id="3" creationId="{038B56C8-2ECC-40CE-8512-1AB853C9BE30}"/>
          </ac:spMkLst>
        </pc:spChg>
        <pc:spChg chg="del">
          <ac:chgData name="Aristeidis Lorentzos" userId="56a857ae-2919-44c8-b975-6f7c6afdf3db" providerId="ADAL" clId="{EF7BF5B4-8CF4-427A-80FE-CE022E4DFD0D}" dt="2024-12-02T11:49:42.667" v="1775" actId="478"/>
          <ac:spMkLst>
            <pc:docMk/>
            <pc:sldMk cId="4179153492" sldId="299"/>
            <ac:spMk id="7" creationId="{08C1DA02-2747-4A63-A040-3ECD4E20C398}"/>
          </ac:spMkLst>
        </pc:spChg>
        <pc:spChg chg="mod">
          <ac:chgData name="Aristeidis Lorentzos" userId="56a857ae-2919-44c8-b975-6f7c6afdf3db" providerId="ADAL" clId="{EF7BF5B4-8CF4-427A-80FE-CE022E4DFD0D}" dt="2024-12-03T10:33:10.059" v="2348" actId="1076"/>
          <ac:spMkLst>
            <pc:docMk/>
            <pc:sldMk cId="4179153492" sldId="299"/>
            <ac:spMk id="8" creationId="{26A13EF9-5084-47CE-B66F-89A218F58A61}"/>
          </ac:spMkLst>
        </pc:spChg>
        <pc:grpChg chg="mod">
          <ac:chgData name="Aristeidis Lorentzos" userId="56a857ae-2919-44c8-b975-6f7c6afdf3db" providerId="ADAL" clId="{EF7BF5B4-8CF4-427A-80FE-CE022E4DFD0D}" dt="2024-12-03T10:33:05.642" v="2347" actId="1076"/>
          <ac:grpSpMkLst>
            <pc:docMk/>
            <pc:sldMk cId="4179153492" sldId="299"/>
            <ac:grpSpMk id="4" creationId="{A34C383C-83FB-4C00-B58C-FBED52636D0F}"/>
          </ac:grpSpMkLst>
        </pc:grpChg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689816630" sldId="300"/>
        </pc:sldMkLst>
      </pc:sldChg>
      <pc:sldChg chg="del">
        <pc:chgData name="Aristeidis Lorentzos" userId="56a857ae-2919-44c8-b975-6f7c6afdf3db" providerId="ADAL" clId="{EF7BF5B4-8CF4-427A-80FE-CE022E4DFD0D}" dt="2024-11-29T14:39:41.317" v="359" actId="47"/>
        <pc:sldMkLst>
          <pc:docMk/>
          <pc:sldMk cId="159771542" sldId="302"/>
        </pc:sldMkLst>
      </pc:sldChg>
      <pc:sldChg chg="del">
        <pc:chgData name="Aristeidis Lorentzos" userId="56a857ae-2919-44c8-b975-6f7c6afdf3db" providerId="ADAL" clId="{EF7BF5B4-8CF4-427A-80FE-CE022E4DFD0D}" dt="2024-11-29T14:39:41.317" v="359" actId="47"/>
        <pc:sldMkLst>
          <pc:docMk/>
          <pc:sldMk cId="364121930" sldId="303"/>
        </pc:sldMkLst>
      </pc:sldChg>
      <pc:sldChg chg="del">
        <pc:chgData name="Aristeidis Lorentzos" userId="56a857ae-2919-44c8-b975-6f7c6afdf3db" providerId="ADAL" clId="{EF7BF5B4-8CF4-427A-80FE-CE022E4DFD0D}" dt="2024-11-29T14:39:41.317" v="359" actId="47"/>
        <pc:sldMkLst>
          <pc:docMk/>
          <pc:sldMk cId="313758320" sldId="304"/>
        </pc:sldMkLst>
      </pc:sldChg>
      <pc:sldChg chg="del">
        <pc:chgData name="Aristeidis Lorentzos" userId="56a857ae-2919-44c8-b975-6f7c6afdf3db" providerId="ADAL" clId="{EF7BF5B4-8CF4-427A-80FE-CE022E4DFD0D}" dt="2024-11-29T14:39:41.317" v="359" actId="47"/>
        <pc:sldMkLst>
          <pc:docMk/>
          <pc:sldMk cId="212682184" sldId="305"/>
        </pc:sldMkLst>
      </pc:sldChg>
      <pc:sldChg chg="del">
        <pc:chgData name="Aristeidis Lorentzos" userId="56a857ae-2919-44c8-b975-6f7c6afdf3db" providerId="ADAL" clId="{EF7BF5B4-8CF4-427A-80FE-CE022E4DFD0D}" dt="2024-11-29T14:39:41.317" v="359" actId="47"/>
        <pc:sldMkLst>
          <pc:docMk/>
          <pc:sldMk cId="486176497" sldId="306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3423133475" sldId="307"/>
        </pc:sldMkLst>
      </pc:sldChg>
      <pc:sldChg chg="addSp delSp modSp mod ord">
        <pc:chgData name="Aristeidis Lorentzos" userId="56a857ae-2919-44c8-b975-6f7c6afdf3db" providerId="ADAL" clId="{EF7BF5B4-8CF4-427A-80FE-CE022E4DFD0D}" dt="2024-12-02T11:45:06.269" v="1725" actId="13926"/>
        <pc:sldMkLst>
          <pc:docMk/>
          <pc:sldMk cId="2345629806" sldId="308"/>
        </pc:sldMkLst>
        <pc:spChg chg="del">
          <ac:chgData name="Aristeidis Lorentzos" userId="56a857ae-2919-44c8-b975-6f7c6afdf3db" providerId="ADAL" clId="{EF7BF5B4-8CF4-427A-80FE-CE022E4DFD0D}" dt="2024-12-02T11:09:43.669" v="1087" actId="478"/>
          <ac:spMkLst>
            <pc:docMk/>
            <pc:sldMk cId="2345629806" sldId="308"/>
            <ac:spMk id="3" creationId="{C0986100-3707-4AF4-88C1-2FF26936AA54}"/>
          </ac:spMkLst>
        </pc:spChg>
        <pc:spChg chg="del">
          <ac:chgData name="Aristeidis Lorentzos" userId="56a857ae-2919-44c8-b975-6f7c6afdf3db" providerId="ADAL" clId="{EF7BF5B4-8CF4-427A-80FE-CE022E4DFD0D}" dt="2024-12-02T11:09:58.867" v="1090" actId="478"/>
          <ac:spMkLst>
            <pc:docMk/>
            <pc:sldMk cId="2345629806" sldId="308"/>
            <ac:spMk id="4" creationId="{20D54D68-D2F3-4FD7-922A-623070635988}"/>
          </ac:spMkLst>
        </pc:spChg>
        <pc:spChg chg="del">
          <ac:chgData name="Aristeidis Lorentzos" userId="56a857ae-2919-44c8-b975-6f7c6afdf3db" providerId="ADAL" clId="{EF7BF5B4-8CF4-427A-80FE-CE022E4DFD0D}" dt="2024-12-02T11:10:02.766" v="1093" actId="478"/>
          <ac:spMkLst>
            <pc:docMk/>
            <pc:sldMk cId="2345629806" sldId="308"/>
            <ac:spMk id="5" creationId="{364C687C-8DE8-44B3-B64C-FA3EAFA42153}"/>
          </ac:spMkLst>
        </pc:spChg>
        <pc:spChg chg="del">
          <ac:chgData name="Aristeidis Lorentzos" userId="56a857ae-2919-44c8-b975-6f7c6afdf3db" providerId="ADAL" clId="{EF7BF5B4-8CF4-427A-80FE-CE022E4DFD0D}" dt="2024-12-02T11:14:38.668" v="1098" actId="931"/>
          <ac:spMkLst>
            <pc:docMk/>
            <pc:sldMk cId="2345629806" sldId="308"/>
            <ac:spMk id="6" creationId="{16A7EA9D-4F56-4B5D-8176-9BD64C477073}"/>
          </ac:spMkLst>
        </pc:spChg>
        <pc:spChg chg="del">
          <ac:chgData name="Aristeidis Lorentzos" userId="56a857ae-2919-44c8-b975-6f7c6afdf3db" providerId="ADAL" clId="{EF7BF5B4-8CF4-427A-80FE-CE022E4DFD0D}" dt="2024-12-02T11:09:57.910" v="1089" actId="478"/>
          <ac:spMkLst>
            <pc:docMk/>
            <pc:sldMk cId="2345629806" sldId="308"/>
            <ac:spMk id="13" creationId="{166744F0-BB08-44A6-AA3C-6F2D9E6000EE}"/>
          </ac:spMkLst>
        </pc:spChg>
        <pc:spChg chg="del">
          <ac:chgData name="Aristeidis Lorentzos" userId="56a857ae-2919-44c8-b975-6f7c6afdf3db" providerId="ADAL" clId="{EF7BF5B4-8CF4-427A-80FE-CE022E4DFD0D}" dt="2024-12-02T11:10:00.461" v="1091" actId="478"/>
          <ac:spMkLst>
            <pc:docMk/>
            <pc:sldMk cId="2345629806" sldId="308"/>
            <ac:spMk id="17" creationId="{1E027CE6-0CD8-4E99-BD6B-3813AA4B6C2F}"/>
          </ac:spMkLst>
        </pc:spChg>
        <pc:spChg chg="del">
          <ac:chgData name="Aristeidis Lorentzos" userId="56a857ae-2919-44c8-b975-6f7c6afdf3db" providerId="ADAL" clId="{EF7BF5B4-8CF4-427A-80FE-CE022E4DFD0D}" dt="2024-12-02T11:10:03.923" v="1094" actId="478"/>
          <ac:spMkLst>
            <pc:docMk/>
            <pc:sldMk cId="2345629806" sldId="308"/>
            <ac:spMk id="18" creationId="{FBE95AC0-B256-4237-9E6A-5C8D90DA4B1A}"/>
          </ac:spMkLst>
        </pc:spChg>
        <pc:spChg chg="del">
          <ac:chgData name="Aristeidis Lorentzos" userId="56a857ae-2919-44c8-b975-6f7c6afdf3db" providerId="ADAL" clId="{EF7BF5B4-8CF4-427A-80FE-CE022E4DFD0D}" dt="2024-12-02T11:10:01.777" v="1092" actId="478"/>
          <ac:spMkLst>
            <pc:docMk/>
            <pc:sldMk cId="2345629806" sldId="308"/>
            <ac:spMk id="19" creationId="{7EDBEDDB-261C-469B-BAE0-DC2D02CFAE8B}"/>
          </ac:spMkLst>
        </pc:spChg>
        <pc:spChg chg="mod">
          <ac:chgData name="Aristeidis Lorentzos" userId="56a857ae-2919-44c8-b975-6f7c6afdf3db" providerId="ADAL" clId="{EF7BF5B4-8CF4-427A-80FE-CE022E4DFD0D}" dt="2024-12-02T11:45:06.269" v="1725" actId="13926"/>
          <ac:spMkLst>
            <pc:docMk/>
            <pc:sldMk cId="2345629806" sldId="308"/>
            <ac:spMk id="22" creationId="{6BF95206-A83E-4B57-A1F3-91675C0D6104}"/>
          </ac:spMkLst>
        </pc:spChg>
        <pc:spChg chg="mod">
          <ac:chgData name="Aristeidis Lorentzos" userId="56a857ae-2919-44c8-b975-6f7c6afdf3db" providerId="ADAL" clId="{EF7BF5B4-8CF4-427A-80FE-CE022E4DFD0D}" dt="2024-12-02T11:44:07.532" v="1718" actId="255"/>
          <ac:spMkLst>
            <pc:docMk/>
            <pc:sldMk cId="2345629806" sldId="308"/>
            <ac:spMk id="23" creationId="{C9CEA151-9442-4E3A-B59C-A1433ECC5757}"/>
          </ac:spMkLst>
        </pc:spChg>
        <pc:spChg chg="add del mod">
          <ac:chgData name="Aristeidis Lorentzos" userId="56a857ae-2919-44c8-b975-6f7c6afdf3db" providerId="ADAL" clId="{EF7BF5B4-8CF4-427A-80FE-CE022E4DFD0D}" dt="2024-12-02T11:15:13.419" v="1105"/>
          <ac:spMkLst>
            <pc:docMk/>
            <pc:sldMk cId="2345629806" sldId="308"/>
            <ac:spMk id="24" creationId="{B4D28D6B-BB23-63B2-EEFF-AA7119BB49D5}"/>
          </ac:spMkLst>
        </pc:spChg>
        <pc:spChg chg="add del mod">
          <ac:chgData name="Aristeidis Lorentzos" userId="56a857ae-2919-44c8-b975-6f7c6afdf3db" providerId="ADAL" clId="{EF7BF5B4-8CF4-427A-80FE-CE022E4DFD0D}" dt="2024-12-02T11:16:15.337" v="1109" actId="931"/>
          <ac:spMkLst>
            <pc:docMk/>
            <pc:sldMk cId="2345629806" sldId="308"/>
            <ac:spMk id="28" creationId="{FFE9D5A0-D16B-9087-0E24-984A0F51D422}"/>
          </ac:spMkLst>
        </pc:spChg>
        <pc:spChg chg="add del mod">
          <ac:chgData name="Aristeidis Lorentzos" userId="56a857ae-2919-44c8-b975-6f7c6afdf3db" providerId="ADAL" clId="{EF7BF5B4-8CF4-427A-80FE-CE022E4DFD0D}" dt="2024-12-02T11:17:43.007" v="1112" actId="931"/>
          <ac:spMkLst>
            <pc:docMk/>
            <pc:sldMk cId="2345629806" sldId="308"/>
            <ac:spMk id="32" creationId="{76D5484F-2085-2F4A-D2C7-967FC4BF9EC5}"/>
          </ac:spMkLst>
        </pc:spChg>
        <pc:grpChg chg="del">
          <ac:chgData name="Aristeidis Lorentzos" userId="56a857ae-2919-44c8-b975-6f7c6afdf3db" providerId="ADAL" clId="{EF7BF5B4-8CF4-427A-80FE-CE022E4DFD0D}" dt="2024-12-02T11:10:08.450" v="1096" actId="478"/>
          <ac:grpSpMkLst>
            <pc:docMk/>
            <pc:sldMk cId="2345629806" sldId="308"/>
            <ac:grpSpMk id="7" creationId="{6266BF0B-F9C4-4ED0-88F8-03F29D5617AC}"/>
          </ac:grpSpMkLst>
        </pc:grpChg>
        <pc:grpChg chg="del">
          <ac:chgData name="Aristeidis Lorentzos" userId="56a857ae-2919-44c8-b975-6f7c6afdf3db" providerId="ADAL" clId="{EF7BF5B4-8CF4-427A-80FE-CE022E4DFD0D}" dt="2024-12-02T11:10:10.142" v="1097" actId="478"/>
          <ac:grpSpMkLst>
            <pc:docMk/>
            <pc:sldMk cId="2345629806" sldId="308"/>
            <ac:grpSpMk id="10" creationId="{B96B84F7-061C-4A30-B2BF-4184BBDF649C}"/>
          </ac:grpSpMkLst>
        </pc:grpChg>
        <pc:grpChg chg="del mod">
          <ac:chgData name="Aristeidis Lorentzos" userId="56a857ae-2919-44c8-b975-6f7c6afdf3db" providerId="ADAL" clId="{EF7BF5B4-8CF4-427A-80FE-CE022E4DFD0D}" dt="2024-12-02T11:10:06.479" v="1095" actId="478"/>
          <ac:grpSpMkLst>
            <pc:docMk/>
            <pc:sldMk cId="2345629806" sldId="308"/>
            <ac:grpSpMk id="14" creationId="{0BA8CF0C-DCD5-4D15-9339-E3A1E062C04E}"/>
          </ac:grpSpMkLst>
        </pc:grpChg>
        <pc:picChg chg="add del mod">
          <ac:chgData name="Aristeidis Lorentzos" userId="56a857ae-2919-44c8-b975-6f7c6afdf3db" providerId="ADAL" clId="{EF7BF5B4-8CF4-427A-80FE-CE022E4DFD0D}" dt="2024-12-02T11:14:56.256" v="1104" actId="478"/>
          <ac:picMkLst>
            <pc:docMk/>
            <pc:sldMk cId="2345629806" sldId="308"/>
            <ac:picMk id="20" creationId="{9E6289FB-6744-12F1-E0B2-C207D0808B19}"/>
          </ac:picMkLst>
        </pc:picChg>
        <pc:picChg chg="add del mod">
          <ac:chgData name="Aristeidis Lorentzos" userId="56a857ae-2919-44c8-b975-6f7c6afdf3db" providerId="ADAL" clId="{EF7BF5B4-8CF4-427A-80FE-CE022E4DFD0D}" dt="2024-12-02T11:16:00.867" v="1108" actId="478"/>
          <ac:picMkLst>
            <pc:docMk/>
            <pc:sldMk cId="2345629806" sldId="308"/>
            <ac:picMk id="26" creationId="{D180658C-55B8-7E81-46E0-21D4212AF09E}"/>
          </ac:picMkLst>
        </pc:picChg>
        <pc:picChg chg="add del mod">
          <ac:chgData name="Aristeidis Lorentzos" userId="56a857ae-2919-44c8-b975-6f7c6afdf3db" providerId="ADAL" clId="{EF7BF5B4-8CF4-427A-80FE-CE022E4DFD0D}" dt="2024-12-02T11:17:22.904" v="1111" actId="478"/>
          <ac:picMkLst>
            <pc:docMk/>
            <pc:sldMk cId="2345629806" sldId="308"/>
            <ac:picMk id="30" creationId="{CD2B8CE0-62EC-F5E8-983C-14A2545BAB0C}"/>
          </ac:picMkLst>
        </pc:picChg>
        <pc:picChg chg="add mod">
          <ac:chgData name="Aristeidis Lorentzos" userId="56a857ae-2919-44c8-b975-6f7c6afdf3db" providerId="ADAL" clId="{EF7BF5B4-8CF4-427A-80FE-CE022E4DFD0D}" dt="2024-12-02T11:20:49.396" v="1327" actId="14100"/>
          <ac:picMkLst>
            <pc:docMk/>
            <pc:sldMk cId="2345629806" sldId="308"/>
            <ac:picMk id="34" creationId="{6136EF83-7EDA-942E-E2C9-CD9D7CBEA81B}"/>
          </ac:picMkLst>
        </pc:picChg>
      </pc:sldChg>
      <pc:sldChg chg="addSp delSp modSp mod ord setBg modClrScheme chgLayout">
        <pc:chgData name="Aristeidis Lorentzos" userId="56a857ae-2919-44c8-b975-6f7c6afdf3db" providerId="ADAL" clId="{EF7BF5B4-8CF4-427A-80FE-CE022E4DFD0D}" dt="2024-12-02T11:45:25.044" v="1726" actId="14100"/>
        <pc:sldMkLst>
          <pc:docMk/>
          <pc:sldMk cId="4201278032" sldId="309"/>
        </pc:sldMkLst>
        <pc:spChg chg="del mod ord">
          <ac:chgData name="Aristeidis Lorentzos" userId="56a857ae-2919-44c8-b975-6f7c6afdf3db" providerId="ADAL" clId="{EF7BF5B4-8CF4-427A-80FE-CE022E4DFD0D}" dt="2024-11-15T10:00:17.442" v="12" actId="478"/>
          <ac:spMkLst>
            <pc:docMk/>
            <pc:sldMk cId="4201278032" sldId="309"/>
            <ac:spMk id="2" creationId="{D735F7F3-C1B5-4B60-A00A-4EB618DDFB5A}"/>
          </ac:spMkLst>
        </pc:spChg>
        <pc:spChg chg="add mod">
          <ac:chgData name="Aristeidis Lorentzos" userId="56a857ae-2919-44c8-b975-6f7c6afdf3db" providerId="ADAL" clId="{EF7BF5B4-8CF4-427A-80FE-CE022E4DFD0D}" dt="2024-12-02T11:45:25.044" v="1726" actId="14100"/>
          <ac:spMkLst>
            <pc:docMk/>
            <pc:sldMk cId="4201278032" sldId="309"/>
            <ac:spMk id="4" creationId="{67C8DAF2-A27E-BD88-9577-74F350C2A5B3}"/>
          </ac:spMkLst>
        </pc:spChg>
        <pc:spChg chg="add del mod">
          <ac:chgData name="Aristeidis Lorentzos" userId="56a857ae-2919-44c8-b975-6f7c6afdf3db" providerId="ADAL" clId="{EF7BF5B4-8CF4-427A-80FE-CE022E4DFD0D}" dt="2024-12-02T10:45:11.323" v="362" actId="478"/>
          <ac:spMkLst>
            <pc:docMk/>
            <pc:sldMk cId="4201278032" sldId="309"/>
            <ac:spMk id="19" creationId="{150F3A59-6832-EBCC-3366-B31915ABAA36}"/>
          </ac:spMkLst>
        </pc:spChg>
        <pc:spChg chg="del mod">
          <ac:chgData name="Aristeidis Lorentzos" userId="56a857ae-2919-44c8-b975-6f7c6afdf3db" providerId="ADAL" clId="{EF7BF5B4-8CF4-427A-80FE-CE022E4DFD0D}" dt="2024-11-15T10:00:11.784" v="9" actId="478"/>
          <ac:spMkLst>
            <pc:docMk/>
            <pc:sldMk cId="4201278032" sldId="309"/>
            <ac:spMk id="23" creationId="{6B340AF4-5278-49CF-8636-B20ED2D01C30}"/>
          </ac:spMkLst>
        </pc:spChg>
        <pc:spChg chg="del">
          <ac:chgData name="Aristeidis Lorentzos" userId="56a857ae-2919-44c8-b975-6f7c6afdf3db" providerId="ADAL" clId="{EF7BF5B4-8CF4-427A-80FE-CE022E4DFD0D}" dt="2024-11-15T10:00:23.027" v="15" actId="478"/>
          <ac:spMkLst>
            <pc:docMk/>
            <pc:sldMk cId="4201278032" sldId="309"/>
            <ac:spMk id="24" creationId="{E5ADF827-6F11-4C6F-80EB-74055626350D}"/>
          </ac:spMkLst>
        </pc:spChg>
        <pc:spChg chg="del mod">
          <ac:chgData name="Aristeidis Lorentzos" userId="56a857ae-2919-44c8-b975-6f7c6afdf3db" providerId="ADAL" clId="{EF7BF5B4-8CF4-427A-80FE-CE022E4DFD0D}" dt="2024-11-15T10:00:02.800" v="3" actId="478"/>
          <ac:spMkLst>
            <pc:docMk/>
            <pc:sldMk cId="4201278032" sldId="309"/>
            <ac:spMk id="25" creationId="{74B750A5-C230-4BDE-B261-5E9FCC7A9A59}"/>
          </ac:spMkLst>
        </pc:spChg>
        <pc:spChg chg="del mod">
          <ac:chgData name="Aristeidis Lorentzos" userId="56a857ae-2919-44c8-b975-6f7c6afdf3db" providerId="ADAL" clId="{EF7BF5B4-8CF4-427A-80FE-CE022E4DFD0D}" dt="2024-11-15T10:00:30.413" v="20" actId="478"/>
          <ac:spMkLst>
            <pc:docMk/>
            <pc:sldMk cId="4201278032" sldId="309"/>
            <ac:spMk id="26" creationId="{B77328A3-5E27-4860-ADB9-07F824E0CCFD}"/>
          </ac:spMkLst>
        </pc:spChg>
        <pc:spChg chg="del topLvl">
          <ac:chgData name="Aristeidis Lorentzos" userId="56a857ae-2919-44c8-b975-6f7c6afdf3db" providerId="ADAL" clId="{EF7BF5B4-8CF4-427A-80FE-CE022E4DFD0D}" dt="2024-11-15T10:00:34.857" v="22" actId="478"/>
          <ac:spMkLst>
            <pc:docMk/>
            <pc:sldMk cId="4201278032" sldId="309"/>
            <ac:spMk id="28" creationId="{D5E57F80-BE1B-442E-86BF-11C02B0ABC4D}"/>
          </ac:spMkLst>
        </pc:spChg>
        <pc:spChg chg="del topLvl">
          <ac:chgData name="Aristeidis Lorentzos" userId="56a857ae-2919-44c8-b975-6f7c6afdf3db" providerId="ADAL" clId="{EF7BF5B4-8CF4-427A-80FE-CE022E4DFD0D}" dt="2024-11-15T10:00:33.118" v="21" actId="478"/>
          <ac:spMkLst>
            <pc:docMk/>
            <pc:sldMk cId="4201278032" sldId="309"/>
            <ac:spMk id="29" creationId="{F15ED404-89D8-4991-AD6C-63C2D045B1CD}"/>
          </ac:spMkLst>
        </pc:spChg>
        <pc:spChg chg="del topLvl">
          <ac:chgData name="Aristeidis Lorentzos" userId="56a857ae-2919-44c8-b975-6f7c6afdf3db" providerId="ADAL" clId="{EF7BF5B4-8CF4-427A-80FE-CE022E4DFD0D}" dt="2024-11-15T10:00:37.005" v="23" actId="478"/>
          <ac:spMkLst>
            <pc:docMk/>
            <pc:sldMk cId="4201278032" sldId="309"/>
            <ac:spMk id="34" creationId="{11D8ADDF-4F1A-4A19-B838-5916E2F3CFEF}"/>
          </ac:spMkLst>
        </pc:spChg>
        <pc:spChg chg="del topLvl">
          <ac:chgData name="Aristeidis Lorentzos" userId="56a857ae-2919-44c8-b975-6f7c6afdf3db" providerId="ADAL" clId="{EF7BF5B4-8CF4-427A-80FE-CE022E4DFD0D}" dt="2024-11-15T10:00:38.769" v="24" actId="478"/>
          <ac:spMkLst>
            <pc:docMk/>
            <pc:sldMk cId="4201278032" sldId="309"/>
            <ac:spMk id="35" creationId="{22B0F198-5D8B-4C6A-95B8-6959C8BC3420}"/>
          </ac:spMkLst>
        </pc:spChg>
        <pc:spChg chg="mod">
          <ac:chgData name="Aristeidis Lorentzos" userId="56a857ae-2919-44c8-b975-6f7c6afdf3db" providerId="ADAL" clId="{EF7BF5B4-8CF4-427A-80FE-CE022E4DFD0D}" dt="2024-11-15T10:00:14.288" v="10" actId="6549"/>
          <ac:spMkLst>
            <pc:docMk/>
            <pc:sldMk cId="4201278032" sldId="309"/>
            <ac:spMk id="37" creationId="{A50ED558-8AB8-405B-8C47-10C80DA3F9F1}"/>
          </ac:spMkLst>
        </pc:spChg>
        <pc:spChg chg="del">
          <ac:chgData name="Aristeidis Lorentzos" userId="56a857ae-2919-44c8-b975-6f7c6afdf3db" providerId="ADAL" clId="{EF7BF5B4-8CF4-427A-80FE-CE022E4DFD0D}" dt="2024-11-15T10:00:05.369" v="5" actId="478"/>
          <ac:spMkLst>
            <pc:docMk/>
            <pc:sldMk cId="4201278032" sldId="309"/>
            <ac:spMk id="39" creationId="{1BF81E74-199C-4B5A-A37D-BF77ED89DC3F}"/>
          </ac:spMkLst>
        </pc:spChg>
        <pc:spChg chg="del">
          <ac:chgData name="Aristeidis Lorentzos" userId="56a857ae-2919-44c8-b975-6f7c6afdf3db" providerId="ADAL" clId="{EF7BF5B4-8CF4-427A-80FE-CE022E4DFD0D}" dt="2024-11-15T10:00:20.889" v="14" actId="478"/>
          <ac:spMkLst>
            <pc:docMk/>
            <pc:sldMk cId="4201278032" sldId="309"/>
            <ac:spMk id="40" creationId="{FA4397F9-A73B-428A-A040-C2DAB8DE65FB}"/>
          </ac:spMkLst>
        </pc:spChg>
        <pc:spChg chg="del">
          <ac:chgData name="Aristeidis Lorentzos" userId="56a857ae-2919-44c8-b975-6f7c6afdf3db" providerId="ADAL" clId="{EF7BF5B4-8CF4-427A-80FE-CE022E4DFD0D}" dt="2024-11-15T10:00:28.123" v="19" actId="478"/>
          <ac:spMkLst>
            <pc:docMk/>
            <pc:sldMk cId="4201278032" sldId="309"/>
            <ac:spMk id="41" creationId="{8E18E7B2-8B68-4B13-90B2-7D402CC4651F}"/>
          </ac:spMkLst>
        </pc:spChg>
        <pc:spChg chg="del">
          <ac:chgData name="Aristeidis Lorentzos" userId="56a857ae-2919-44c8-b975-6f7c6afdf3db" providerId="ADAL" clId="{EF7BF5B4-8CF4-427A-80FE-CE022E4DFD0D}" dt="2024-11-15T10:00:07.403" v="7" actId="478"/>
          <ac:spMkLst>
            <pc:docMk/>
            <pc:sldMk cId="4201278032" sldId="309"/>
            <ac:spMk id="42" creationId="{5FA0243D-3E24-46A8-8440-1AF81D76745B}"/>
          </ac:spMkLst>
        </pc:spChg>
        <pc:grpChg chg="del">
          <ac:chgData name="Aristeidis Lorentzos" userId="56a857ae-2919-44c8-b975-6f7c6afdf3db" providerId="ADAL" clId="{EF7BF5B4-8CF4-427A-80FE-CE022E4DFD0D}" dt="2024-11-15T10:00:03.831" v="4" actId="478"/>
          <ac:grpSpMkLst>
            <pc:docMk/>
            <pc:sldMk cId="4201278032" sldId="309"/>
            <ac:grpSpMk id="3" creationId="{B553BD64-D483-42AE-B49A-3111917D18A8}"/>
          </ac:grpSpMkLst>
        </pc:grpChg>
        <pc:grpChg chg="del">
          <ac:chgData name="Aristeidis Lorentzos" userId="56a857ae-2919-44c8-b975-6f7c6afdf3db" providerId="ADAL" clId="{EF7BF5B4-8CF4-427A-80FE-CE022E4DFD0D}" dt="2024-11-15T10:00:19.952" v="13" actId="478"/>
          <ac:grpSpMkLst>
            <pc:docMk/>
            <pc:sldMk cId="4201278032" sldId="309"/>
            <ac:grpSpMk id="7" creationId="{7834A6D3-0834-4E9B-89E2-B55CF043852E}"/>
          </ac:grpSpMkLst>
        </pc:grpChg>
        <pc:grpChg chg="add">
          <ac:chgData name="Aristeidis Lorentzos" userId="56a857ae-2919-44c8-b975-6f7c6afdf3db" providerId="ADAL" clId="{EF7BF5B4-8CF4-427A-80FE-CE022E4DFD0D}" dt="2024-12-02T10:45:41.470" v="367" actId="26606"/>
          <ac:grpSpMkLst>
            <pc:docMk/>
            <pc:sldMk cId="4201278032" sldId="309"/>
            <ac:grpSpMk id="8" creationId="{63737881-458F-40AD-B72B-B57D267DC423}"/>
          </ac:grpSpMkLst>
        </pc:grpChg>
        <pc:grpChg chg="del">
          <ac:chgData name="Aristeidis Lorentzos" userId="56a857ae-2919-44c8-b975-6f7c6afdf3db" providerId="ADAL" clId="{EF7BF5B4-8CF4-427A-80FE-CE022E4DFD0D}" dt="2024-11-15T10:00:06.313" v="6" actId="478"/>
          <ac:grpSpMkLst>
            <pc:docMk/>
            <pc:sldMk cId="4201278032" sldId="309"/>
            <ac:grpSpMk id="11" creationId="{53582FD8-D8D7-40C2-BE52-1B0EA1B9F8F4}"/>
          </ac:grpSpMkLst>
        </pc:grpChg>
        <pc:grpChg chg="del">
          <ac:chgData name="Aristeidis Lorentzos" userId="56a857ae-2919-44c8-b975-6f7c6afdf3db" providerId="ADAL" clId="{EF7BF5B4-8CF4-427A-80FE-CE022E4DFD0D}" dt="2024-11-15T10:00:27.110" v="18" actId="478"/>
          <ac:grpSpMkLst>
            <pc:docMk/>
            <pc:sldMk cId="4201278032" sldId="309"/>
            <ac:grpSpMk id="15" creationId="{C39FD489-AA7C-472B-83A0-9B3428DC26D4}"/>
          </ac:grpSpMkLst>
        </pc:grpChg>
        <pc:grpChg chg="del">
          <ac:chgData name="Aristeidis Lorentzos" userId="56a857ae-2919-44c8-b975-6f7c6afdf3db" providerId="ADAL" clId="{EF7BF5B4-8CF4-427A-80FE-CE022E4DFD0D}" dt="2024-11-15T10:00:33.118" v="21" actId="478"/>
          <ac:grpSpMkLst>
            <pc:docMk/>
            <pc:sldMk cId="4201278032" sldId="309"/>
            <ac:grpSpMk id="27" creationId="{8B765998-1224-487F-9C92-3EB998284EAE}"/>
          </ac:grpSpMkLst>
        </pc:grpChg>
        <pc:grpChg chg="del">
          <ac:chgData name="Aristeidis Lorentzos" userId="56a857ae-2919-44c8-b975-6f7c6afdf3db" providerId="ADAL" clId="{EF7BF5B4-8CF4-427A-80FE-CE022E4DFD0D}" dt="2024-11-15T10:00:24.565" v="16" actId="478"/>
          <ac:grpSpMkLst>
            <pc:docMk/>
            <pc:sldMk cId="4201278032" sldId="309"/>
            <ac:grpSpMk id="30" creationId="{9159AA6A-2676-4C5C-9E6C-7305AD81E297}"/>
          </ac:grpSpMkLst>
        </pc:grpChg>
        <pc:grpChg chg="del">
          <ac:chgData name="Aristeidis Lorentzos" userId="56a857ae-2919-44c8-b975-6f7c6afdf3db" providerId="ADAL" clId="{EF7BF5B4-8CF4-427A-80FE-CE022E4DFD0D}" dt="2024-11-15T10:00:37.005" v="23" actId="478"/>
          <ac:grpSpMkLst>
            <pc:docMk/>
            <pc:sldMk cId="4201278032" sldId="309"/>
            <ac:grpSpMk id="33" creationId="{83FA6948-F226-495D-9AF4-E0BA24A98CFC}"/>
          </ac:grpSpMkLst>
        </pc:grpChg>
        <pc:grpChg chg="del">
          <ac:chgData name="Aristeidis Lorentzos" userId="56a857ae-2919-44c8-b975-6f7c6afdf3db" providerId="ADAL" clId="{EF7BF5B4-8CF4-427A-80FE-CE022E4DFD0D}" dt="2024-11-15T10:00:15.308" v="11" actId="478"/>
          <ac:grpSpMkLst>
            <pc:docMk/>
            <pc:sldMk cId="4201278032" sldId="309"/>
            <ac:grpSpMk id="36" creationId="{E9221317-5D0E-425A-A52E-A253614C7D35}"/>
          </ac:grpSpMkLst>
        </pc:grpChg>
        <pc:picChg chg="add mod">
          <ac:chgData name="Aristeidis Lorentzos" userId="56a857ae-2919-44c8-b975-6f7c6afdf3db" providerId="ADAL" clId="{EF7BF5B4-8CF4-427A-80FE-CE022E4DFD0D}" dt="2024-12-02T10:45:41.470" v="367" actId="26606"/>
          <ac:picMkLst>
            <pc:docMk/>
            <pc:sldMk cId="4201278032" sldId="309"/>
            <ac:picMk id="3" creationId="{AC348F42-C866-DBDD-EA78-284D70F8F8FC}"/>
          </ac:picMkLst>
        </pc:picChg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1557309788" sldId="310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2498161071" sldId="311"/>
        </pc:sldMkLst>
      </pc:sldChg>
      <pc:sldChg chg="addSp delSp modSp mod ord">
        <pc:chgData name="Aristeidis Lorentzos" userId="56a857ae-2919-44c8-b975-6f7c6afdf3db" providerId="ADAL" clId="{EF7BF5B4-8CF4-427A-80FE-CE022E4DFD0D}" dt="2024-12-03T12:06:41.067" v="4284" actId="20577"/>
        <pc:sldMkLst>
          <pc:docMk/>
          <pc:sldMk cId="1279224923" sldId="312"/>
        </pc:sldMkLst>
        <pc:spChg chg="add mod">
          <ac:chgData name="Aristeidis Lorentzos" userId="56a857ae-2919-44c8-b975-6f7c6afdf3db" providerId="ADAL" clId="{EF7BF5B4-8CF4-427A-80FE-CE022E4DFD0D}" dt="2024-12-03T12:06:41.067" v="4284" actId="20577"/>
          <ac:spMkLst>
            <pc:docMk/>
            <pc:sldMk cId="1279224923" sldId="312"/>
            <ac:spMk id="2" creationId="{FD0E8E73-BFB0-F9D0-4FEE-1D8AF62C56CD}"/>
          </ac:spMkLst>
        </pc:spChg>
        <pc:spChg chg="del">
          <ac:chgData name="Aristeidis Lorentzos" userId="56a857ae-2919-44c8-b975-6f7c6afdf3db" providerId="ADAL" clId="{EF7BF5B4-8CF4-427A-80FE-CE022E4DFD0D}" dt="2024-12-02T10:50:55.737" v="643" actId="478"/>
          <ac:spMkLst>
            <pc:docMk/>
            <pc:sldMk cId="1279224923" sldId="312"/>
            <ac:spMk id="3" creationId="{E00FF660-3805-48E8-B85F-6CB66348AF3A}"/>
          </ac:spMkLst>
        </pc:spChg>
        <pc:spChg chg="del topLvl">
          <ac:chgData name="Aristeidis Lorentzos" userId="56a857ae-2919-44c8-b975-6f7c6afdf3db" providerId="ADAL" clId="{EF7BF5B4-8CF4-427A-80FE-CE022E4DFD0D}" dt="2024-12-02T10:50:57.843" v="644" actId="478"/>
          <ac:spMkLst>
            <pc:docMk/>
            <pc:sldMk cId="1279224923" sldId="312"/>
            <ac:spMk id="5" creationId="{7102A514-2960-4171-A751-5B7080F37927}"/>
          </ac:spMkLst>
        </pc:spChg>
        <pc:spChg chg="del topLvl">
          <ac:chgData name="Aristeidis Lorentzos" userId="56a857ae-2919-44c8-b975-6f7c6afdf3db" providerId="ADAL" clId="{EF7BF5B4-8CF4-427A-80FE-CE022E4DFD0D}" dt="2024-12-02T10:50:59.345" v="645" actId="478"/>
          <ac:spMkLst>
            <pc:docMk/>
            <pc:sldMk cId="1279224923" sldId="312"/>
            <ac:spMk id="6" creationId="{03EB6965-3D46-45F4-A019-BAE199064404}"/>
          </ac:spMkLst>
        </pc:spChg>
        <pc:spChg chg="del">
          <ac:chgData name="Aristeidis Lorentzos" userId="56a857ae-2919-44c8-b975-6f7c6afdf3db" providerId="ADAL" clId="{EF7BF5B4-8CF4-427A-80FE-CE022E4DFD0D}" dt="2024-12-02T10:51:04.345" v="649" actId="478"/>
          <ac:spMkLst>
            <pc:docMk/>
            <pc:sldMk cId="1279224923" sldId="312"/>
            <ac:spMk id="7" creationId="{8D28B45C-D459-45C0-936E-8A07E00E9162}"/>
          </ac:spMkLst>
        </pc:spChg>
        <pc:spChg chg="del topLvl">
          <ac:chgData name="Aristeidis Lorentzos" userId="56a857ae-2919-44c8-b975-6f7c6afdf3db" providerId="ADAL" clId="{EF7BF5B4-8CF4-427A-80FE-CE022E4DFD0D}" dt="2024-12-02T10:51:00.905" v="646" actId="478"/>
          <ac:spMkLst>
            <pc:docMk/>
            <pc:sldMk cId="1279224923" sldId="312"/>
            <ac:spMk id="9" creationId="{949F07E8-3964-43D1-98A8-1422C546C95D}"/>
          </ac:spMkLst>
        </pc:spChg>
        <pc:spChg chg="del mod topLvl">
          <ac:chgData name="Aristeidis Lorentzos" userId="56a857ae-2919-44c8-b975-6f7c6afdf3db" providerId="ADAL" clId="{EF7BF5B4-8CF4-427A-80FE-CE022E4DFD0D}" dt="2024-12-02T10:51:02.713" v="648" actId="478"/>
          <ac:spMkLst>
            <pc:docMk/>
            <pc:sldMk cId="1279224923" sldId="312"/>
            <ac:spMk id="10" creationId="{83BDDE5E-9019-4FEB-87FE-53D0125E63F8}"/>
          </ac:spMkLst>
        </pc:spChg>
        <pc:spChg chg="del">
          <ac:chgData name="Aristeidis Lorentzos" userId="56a857ae-2919-44c8-b975-6f7c6afdf3db" providerId="ADAL" clId="{EF7BF5B4-8CF4-427A-80FE-CE022E4DFD0D}" dt="2024-12-02T10:50:52.082" v="641" actId="478"/>
          <ac:spMkLst>
            <pc:docMk/>
            <pc:sldMk cId="1279224923" sldId="312"/>
            <ac:spMk id="11" creationId="{DBCB3730-A504-41C0-92BA-4E39FABE11DD}"/>
          </ac:spMkLst>
        </pc:spChg>
        <pc:spChg chg="del">
          <ac:chgData name="Aristeidis Lorentzos" userId="56a857ae-2919-44c8-b975-6f7c6afdf3db" providerId="ADAL" clId="{EF7BF5B4-8CF4-427A-80FE-CE022E4DFD0D}" dt="2024-12-02T10:50:53.883" v="642" actId="478"/>
          <ac:spMkLst>
            <pc:docMk/>
            <pc:sldMk cId="1279224923" sldId="312"/>
            <ac:spMk id="12" creationId="{98BFEF4E-F649-4A8C-9729-517AFC2ADC49}"/>
          </ac:spMkLst>
        </pc:spChg>
        <pc:spChg chg="del mod">
          <ac:chgData name="Aristeidis Lorentzos" userId="56a857ae-2919-44c8-b975-6f7c6afdf3db" providerId="ADAL" clId="{EF7BF5B4-8CF4-427A-80FE-CE022E4DFD0D}" dt="2024-12-02T10:52:04.320" v="765"/>
          <ac:spMkLst>
            <pc:docMk/>
            <pc:sldMk cId="1279224923" sldId="312"/>
            <ac:spMk id="13" creationId="{00FF0BA1-4C25-457A-A6DC-14348A9C5D38}"/>
          </ac:spMkLst>
        </pc:spChg>
        <pc:spChg chg="mod">
          <ac:chgData name="Aristeidis Lorentzos" userId="56a857ae-2919-44c8-b975-6f7c6afdf3db" providerId="ADAL" clId="{EF7BF5B4-8CF4-427A-80FE-CE022E4DFD0D}" dt="2024-12-02T11:08:57.640" v="1084" actId="20577"/>
          <ac:spMkLst>
            <pc:docMk/>
            <pc:sldMk cId="1279224923" sldId="312"/>
            <ac:spMk id="16" creationId="{B1612CE0-CA7E-4A41-A006-33F4DA8A96D2}"/>
          </ac:spMkLst>
        </pc:spChg>
        <pc:grpChg chg="del">
          <ac:chgData name="Aristeidis Lorentzos" userId="56a857ae-2919-44c8-b975-6f7c6afdf3db" providerId="ADAL" clId="{EF7BF5B4-8CF4-427A-80FE-CE022E4DFD0D}" dt="2024-12-02T10:50:57.843" v="644" actId="478"/>
          <ac:grpSpMkLst>
            <pc:docMk/>
            <pc:sldMk cId="1279224923" sldId="312"/>
            <ac:grpSpMk id="4" creationId="{5CFB81A8-2C41-4211-98F3-1DA6C1F12099}"/>
          </ac:grpSpMkLst>
        </pc:grpChg>
        <pc:grpChg chg="del">
          <ac:chgData name="Aristeidis Lorentzos" userId="56a857ae-2919-44c8-b975-6f7c6afdf3db" providerId="ADAL" clId="{EF7BF5B4-8CF4-427A-80FE-CE022E4DFD0D}" dt="2024-12-02T10:51:00.905" v="646" actId="478"/>
          <ac:grpSpMkLst>
            <pc:docMk/>
            <pc:sldMk cId="1279224923" sldId="312"/>
            <ac:grpSpMk id="8" creationId="{34DA007A-FF8E-41FC-8D38-2D18D0B80A17}"/>
          </ac:grpSpMkLst>
        </pc:grpChg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3827296069" sldId="313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3668670005" sldId="314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1560353361" sldId="315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4184600926" sldId="316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1404339508" sldId="317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624695530" sldId="318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1693104180" sldId="319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608993516" sldId="320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848212632" sldId="321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184736873" sldId="322"/>
        </pc:sldMkLst>
      </pc:sldChg>
      <pc:sldChg chg="del">
        <pc:chgData name="Aristeidis Lorentzos" userId="56a857ae-2919-44c8-b975-6f7c6afdf3db" providerId="ADAL" clId="{EF7BF5B4-8CF4-427A-80FE-CE022E4DFD0D}" dt="2024-11-29T14:40:01.339" v="360" actId="47"/>
        <pc:sldMkLst>
          <pc:docMk/>
          <pc:sldMk cId="277452217" sldId="323"/>
        </pc:sldMkLst>
      </pc:sldChg>
      <pc:sldChg chg="del">
        <pc:chgData name="Aristeidis Lorentzos" userId="56a857ae-2919-44c8-b975-6f7c6afdf3db" providerId="ADAL" clId="{EF7BF5B4-8CF4-427A-80FE-CE022E4DFD0D}" dt="2024-11-29T14:40:01.339" v="360" actId="47"/>
        <pc:sldMkLst>
          <pc:docMk/>
          <pc:sldMk cId="1193403196" sldId="324"/>
        </pc:sldMkLst>
      </pc:sldChg>
      <pc:sldChg chg="del">
        <pc:chgData name="Aristeidis Lorentzos" userId="56a857ae-2919-44c8-b975-6f7c6afdf3db" providerId="ADAL" clId="{EF7BF5B4-8CF4-427A-80FE-CE022E4DFD0D}" dt="2024-11-29T14:40:01.339" v="360" actId="47"/>
        <pc:sldMkLst>
          <pc:docMk/>
          <pc:sldMk cId="1198383687" sldId="325"/>
        </pc:sldMkLst>
      </pc:sldChg>
      <pc:sldChg chg="del">
        <pc:chgData name="Aristeidis Lorentzos" userId="56a857ae-2919-44c8-b975-6f7c6afdf3db" providerId="ADAL" clId="{EF7BF5B4-8CF4-427A-80FE-CE022E4DFD0D}" dt="2024-11-29T14:40:01.339" v="360" actId="47"/>
        <pc:sldMkLst>
          <pc:docMk/>
          <pc:sldMk cId="2473585384" sldId="326"/>
        </pc:sldMkLst>
      </pc:sldChg>
      <pc:sldChg chg="del">
        <pc:chgData name="Aristeidis Lorentzos" userId="56a857ae-2919-44c8-b975-6f7c6afdf3db" providerId="ADAL" clId="{EF7BF5B4-8CF4-427A-80FE-CE022E4DFD0D}" dt="2024-11-29T14:40:01.339" v="360" actId="47"/>
        <pc:sldMkLst>
          <pc:docMk/>
          <pc:sldMk cId="401886799" sldId="327"/>
        </pc:sldMkLst>
      </pc:sldChg>
      <pc:sldChg chg="del">
        <pc:chgData name="Aristeidis Lorentzos" userId="56a857ae-2919-44c8-b975-6f7c6afdf3db" providerId="ADAL" clId="{EF7BF5B4-8CF4-427A-80FE-CE022E4DFD0D}" dt="2024-11-29T14:40:01.339" v="360" actId="47"/>
        <pc:sldMkLst>
          <pc:docMk/>
          <pc:sldMk cId="1309782655" sldId="328"/>
        </pc:sldMkLst>
      </pc:sldChg>
      <pc:sldChg chg="del">
        <pc:chgData name="Aristeidis Lorentzos" userId="56a857ae-2919-44c8-b975-6f7c6afdf3db" providerId="ADAL" clId="{EF7BF5B4-8CF4-427A-80FE-CE022E4DFD0D}" dt="2024-11-29T14:40:01.339" v="360" actId="47"/>
        <pc:sldMkLst>
          <pc:docMk/>
          <pc:sldMk cId="1585171815" sldId="329"/>
        </pc:sldMkLst>
      </pc:sldChg>
      <pc:sldChg chg="del">
        <pc:chgData name="Aristeidis Lorentzos" userId="56a857ae-2919-44c8-b975-6f7c6afdf3db" providerId="ADAL" clId="{EF7BF5B4-8CF4-427A-80FE-CE022E4DFD0D}" dt="2024-11-29T14:40:01.339" v="360" actId="47"/>
        <pc:sldMkLst>
          <pc:docMk/>
          <pc:sldMk cId="1547012370" sldId="330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2237534520" sldId="331"/>
        </pc:sldMkLst>
      </pc:sldChg>
      <pc:sldChg chg="del">
        <pc:chgData name="Aristeidis Lorentzos" userId="56a857ae-2919-44c8-b975-6f7c6afdf3db" providerId="ADAL" clId="{EF7BF5B4-8CF4-427A-80FE-CE022E4DFD0D}" dt="2024-11-29T14:39:31.431" v="358" actId="47"/>
        <pc:sldMkLst>
          <pc:docMk/>
          <pc:sldMk cId="3223665472" sldId="332"/>
        </pc:sldMkLst>
      </pc:sldChg>
      <pc:sldChg chg="del">
        <pc:chgData name="Aristeidis Lorentzos" userId="56a857ae-2919-44c8-b975-6f7c6afdf3db" providerId="ADAL" clId="{EF7BF5B4-8CF4-427A-80FE-CE022E4DFD0D}" dt="2024-11-29T14:39:31.431" v="358" actId="47"/>
        <pc:sldMkLst>
          <pc:docMk/>
          <pc:sldMk cId="3940008774" sldId="333"/>
        </pc:sldMkLst>
      </pc:sldChg>
      <pc:sldChg chg="del">
        <pc:chgData name="Aristeidis Lorentzos" userId="56a857ae-2919-44c8-b975-6f7c6afdf3db" providerId="ADAL" clId="{EF7BF5B4-8CF4-427A-80FE-CE022E4DFD0D}" dt="2024-11-29T14:39:31.431" v="358" actId="47"/>
        <pc:sldMkLst>
          <pc:docMk/>
          <pc:sldMk cId="2682271074" sldId="334"/>
        </pc:sldMkLst>
      </pc:sldChg>
      <pc:sldChg chg="del">
        <pc:chgData name="Aristeidis Lorentzos" userId="56a857ae-2919-44c8-b975-6f7c6afdf3db" providerId="ADAL" clId="{EF7BF5B4-8CF4-427A-80FE-CE022E4DFD0D}" dt="2024-11-29T14:39:31.431" v="358" actId="47"/>
        <pc:sldMkLst>
          <pc:docMk/>
          <pc:sldMk cId="3883369230" sldId="335"/>
        </pc:sldMkLst>
      </pc:sldChg>
      <pc:sldChg chg="del">
        <pc:chgData name="Aristeidis Lorentzos" userId="56a857ae-2919-44c8-b975-6f7c6afdf3db" providerId="ADAL" clId="{EF7BF5B4-8CF4-427A-80FE-CE022E4DFD0D}" dt="2024-11-29T14:39:31.431" v="358" actId="47"/>
        <pc:sldMkLst>
          <pc:docMk/>
          <pc:sldMk cId="4005271684" sldId="336"/>
        </pc:sldMkLst>
      </pc:sldChg>
      <pc:sldChg chg="del">
        <pc:chgData name="Aristeidis Lorentzos" userId="56a857ae-2919-44c8-b975-6f7c6afdf3db" providerId="ADAL" clId="{EF7BF5B4-8CF4-427A-80FE-CE022E4DFD0D}" dt="2024-11-29T14:39:31.431" v="358" actId="47"/>
        <pc:sldMkLst>
          <pc:docMk/>
          <pc:sldMk cId="3428028254" sldId="337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3253058185" sldId="338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4157788945" sldId="339"/>
        </pc:sldMkLst>
      </pc:sldChg>
      <pc:sldChg chg="del">
        <pc:chgData name="Aristeidis Lorentzos" userId="56a857ae-2919-44c8-b975-6f7c6afdf3db" providerId="ADAL" clId="{EF7BF5B4-8CF4-427A-80FE-CE022E4DFD0D}" dt="2024-12-03T12:07:23.141" v="4288" actId="47"/>
        <pc:sldMkLst>
          <pc:docMk/>
          <pc:sldMk cId="3183651750" sldId="340"/>
        </pc:sldMkLst>
      </pc:sldChg>
      <pc:sldChg chg="del">
        <pc:chgData name="Aristeidis Lorentzos" userId="56a857ae-2919-44c8-b975-6f7c6afdf3db" providerId="ADAL" clId="{EF7BF5B4-8CF4-427A-80FE-CE022E4DFD0D}" dt="2024-12-03T12:07:25.348" v="4289" actId="47"/>
        <pc:sldMkLst>
          <pc:docMk/>
          <pc:sldMk cId="821656516" sldId="346"/>
        </pc:sldMkLst>
      </pc:sldChg>
      <pc:sldChg chg="del">
        <pc:chgData name="Aristeidis Lorentzos" userId="56a857ae-2919-44c8-b975-6f7c6afdf3db" providerId="ADAL" clId="{EF7BF5B4-8CF4-427A-80FE-CE022E4DFD0D}" dt="2024-12-03T12:07:05.546" v="4287" actId="47"/>
        <pc:sldMkLst>
          <pc:docMk/>
          <pc:sldMk cId="3148822504" sldId="347"/>
        </pc:sldMkLst>
      </pc:sldChg>
      <pc:sldChg chg="del">
        <pc:chgData name="Aristeidis Lorentzos" userId="56a857ae-2919-44c8-b975-6f7c6afdf3db" providerId="ADAL" clId="{EF7BF5B4-8CF4-427A-80FE-CE022E4DFD0D}" dt="2024-12-03T12:07:03.265" v="4286" actId="47"/>
        <pc:sldMkLst>
          <pc:docMk/>
          <pc:sldMk cId="1263764832" sldId="348"/>
        </pc:sldMkLst>
      </pc:sldChg>
      <pc:sldChg chg="addSp delSp modSp mod">
        <pc:chgData name="Aristeidis Lorentzos" userId="56a857ae-2919-44c8-b975-6f7c6afdf3db" providerId="ADAL" clId="{EF7BF5B4-8CF4-427A-80FE-CE022E4DFD0D}" dt="2024-12-03T12:15:07.126" v="4320" actId="1076"/>
        <pc:sldMkLst>
          <pc:docMk/>
          <pc:sldMk cId="3762006554" sldId="351"/>
        </pc:sldMkLst>
        <pc:spChg chg="add mod">
          <ac:chgData name="Aristeidis Lorentzos" userId="56a857ae-2919-44c8-b975-6f7c6afdf3db" providerId="ADAL" clId="{EF7BF5B4-8CF4-427A-80FE-CE022E4DFD0D}" dt="2024-11-29T11:35:44.987" v="350" actId="20577"/>
          <ac:spMkLst>
            <pc:docMk/>
            <pc:sldMk cId="3762006554" sldId="351"/>
            <ac:spMk id="4" creationId="{BE41CF13-0497-401C-2528-0A0F46EA7125}"/>
          </ac:spMkLst>
        </pc:spChg>
        <pc:spChg chg="mod topLvl">
          <ac:chgData name="Aristeidis Lorentzos" userId="56a857ae-2919-44c8-b975-6f7c6afdf3db" providerId="ADAL" clId="{EF7BF5B4-8CF4-427A-80FE-CE022E4DFD0D}" dt="2024-11-29T11:35:03.845" v="340" actId="1076"/>
          <ac:spMkLst>
            <pc:docMk/>
            <pc:sldMk cId="3762006554" sldId="351"/>
            <ac:spMk id="17" creationId="{4CD4D0CD-9252-4CAE-B221-C578E6194D42}"/>
          </ac:spMkLst>
        </pc:spChg>
        <pc:spChg chg="del topLvl">
          <ac:chgData name="Aristeidis Lorentzos" userId="56a857ae-2919-44c8-b975-6f7c6afdf3db" providerId="ADAL" clId="{EF7BF5B4-8CF4-427A-80FE-CE022E4DFD0D}" dt="2024-11-29T11:33:32.097" v="301" actId="478"/>
          <ac:spMkLst>
            <pc:docMk/>
            <pc:sldMk cId="3762006554" sldId="351"/>
            <ac:spMk id="18" creationId="{82EAA3C4-8248-42B0-B37F-518DDC060487}"/>
          </ac:spMkLst>
        </pc:spChg>
        <pc:spChg chg="mod">
          <ac:chgData name="Aristeidis Lorentzos" userId="56a857ae-2919-44c8-b975-6f7c6afdf3db" providerId="ADAL" clId="{EF7BF5B4-8CF4-427A-80FE-CE022E4DFD0D}" dt="2024-11-29T11:29:52.710" v="196" actId="113"/>
          <ac:spMkLst>
            <pc:docMk/>
            <pc:sldMk cId="3762006554" sldId="351"/>
            <ac:spMk id="19" creationId="{1423473F-8DA2-4D98-B1AC-6F5ACD4DDE30}"/>
          </ac:spMkLst>
        </pc:spChg>
        <pc:spChg chg="mod">
          <ac:chgData name="Aristeidis Lorentzos" userId="56a857ae-2919-44c8-b975-6f7c6afdf3db" providerId="ADAL" clId="{EF7BF5B4-8CF4-427A-80FE-CE022E4DFD0D}" dt="2024-11-29T11:35:59.083" v="351" actId="20577"/>
          <ac:spMkLst>
            <pc:docMk/>
            <pc:sldMk cId="3762006554" sldId="351"/>
            <ac:spMk id="20" creationId="{5E0175CE-6A79-479A-822A-511AC43730F6}"/>
          </ac:spMkLst>
        </pc:spChg>
        <pc:grpChg chg="del">
          <ac:chgData name="Aristeidis Lorentzos" userId="56a857ae-2919-44c8-b975-6f7c6afdf3db" providerId="ADAL" clId="{EF7BF5B4-8CF4-427A-80FE-CE022E4DFD0D}" dt="2024-11-29T11:33:32.097" v="301" actId="478"/>
          <ac:grpSpMkLst>
            <pc:docMk/>
            <pc:sldMk cId="3762006554" sldId="351"/>
            <ac:grpSpMk id="16" creationId="{79524CEC-148A-4867-BDC6-300D7F5E3749}"/>
          </ac:grpSpMkLst>
        </pc:grpChg>
        <pc:grpChg chg="del">
          <ac:chgData name="Aristeidis Lorentzos" userId="56a857ae-2919-44c8-b975-6f7c6afdf3db" providerId="ADAL" clId="{EF7BF5B4-8CF4-427A-80FE-CE022E4DFD0D}" dt="2024-11-29T11:33:39.478" v="304" actId="478"/>
          <ac:grpSpMkLst>
            <pc:docMk/>
            <pc:sldMk cId="3762006554" sldId="351"/>
            <ac:grpSpMk id="21" creationId="{4F3B04F5-36D8-444B-96C6-2E1D82566AB0}"/>
          </ac:grpSpMkLst>
        </pc:grpChg>
        <pc:picChg chg="add mod">
          <ac:chgData name="Aristeidis Lorentzos" userId="56a857ae-2919-44c8-b975-6f7c6afdf3db" providerId="ADAL" clId="{EF7BF5B4-8CF4-427A-80FE-CE022E4DFD0D}" dt="2024-11-29T11:30:08.850" v="198" actId="1076"/>
          <ac:picMkLst>
            <pc:docMk/>
            <pc:sldMk cId="3762006554" sldId="351"/>
            <ac:picMk id="2" creationId="{6D0F9A7B-78B0-1EFE-3282-765F13F79322}"/>
          </ac:picMkLst>
        </pc:picChg>
        <pc:picChg chg="add mod">
          <ac:chgData name="Aristeidis Lorentzos" userId="56a857ae-2919-44c8-b975-6f7c6afdf3db" providerId="ADAL" clId="{EF7BF5B4-8CF4-427A-80FE-CE022E4DFD0D}" dt="2024-12-03T12:15:07.126" v="4320" actId="1076"/>
          <ac:picMkLst>
            <pc:docMk/>
            <pc:sldMk cId="3762006554" sldId="351"/>
            <ac:picMk id="3" creationId="{AB590A4A-B7D6-2A06-3F52-4861EBEC83FC}"/>
          </ac:picMkLst>
        </pc:picChg>
        <pc:picChg chg="add mod">
          <ac:chgData name="Aristeidis Lorentzos" userId="56a857ae-2919-44c8-b975-6f7c6afdf3db" providerId="ADAL" clId="{EF7BF5B4-8CF4-427A-80FE-CE022E4DFD0D}" dt="2024-11-29T11:32:10.003" v="215" actId="1076"/>
          <ac:picMkLst>
            <pc:docMk/>
            <pc:sldMk cId="3762006554" sldId="351"/>
            <ac:picMk id="5" creationId="{3C807936-F102-BD9E-5932-F7FF73D1DE20}"/>
          </ac:picMkLst>
        </pc:picChg>
        <pc:picChg chg="add mod">
          <ac:chgData name="Aristeidis Lorentzos" userId="56a857ae-2919-44c8-b975-6f7c6afdf3db" providerId="ADAL" clId="{EF7BF5B4-8CF4-427A-80FE-CE022E4DFD0D}" dt="2024-11-29T11:32:06.952" v="214" actId="1076"/>
          <ac:picMkLst>
            <pc:docMk/>
            <pc:sldMk cId="3762006554" sldId="351"/>
            <ac:picMk id="6" creationId="{859E5D1C-AA73-AA95-EAA6-F1E57FAF63ED}"/>
          </ac:picMkLst>
        </pc:picChg>
        <pc:picChg chg="add mod">
          <ac:chgData name="Aristeidis Lorentzos" userId="56a857ae-2919-44c8-b975-6f7c6afdf3db" providerId="ADAL" clId="{EF7BF5B4-8CF4-427A-80FE-CE022E4DFD0D}" dt="2024-11-29T11:35:25.153" v="347" actId="1076"/>
          <ac:picMkLst>
            <pc:docMk/>
            <pc:sldMk cId="3762006554" sldId="351"/>
            <ac:picMk id="7" creationId="{021F9900-3A20-BD00-5486-63D5E6E8CF40}"/>
          </ac:picMkLst>
        </pc:picChg>
        <pc:picChg chg="add mod">
          <ac:chgData name="Aristeidis Lorentzos" userId="56a857ae-2919-44c8-b975-6f7c6afdf3db" providerId="ADAL" clId="{EF7BF5B4-8CF4-427A-80FE-CE022E4DFD0D}" dt="2024-11-29T11:35:10.834" v="343" actId="1076"/>
          <ac:picMkLst>
            <pc:docMk/>
            <pc:sldMk cId="3762006554" sldId="351"/>
            <ac:picMk id="8" creationId="{09D3F7AC-976E-A2D0-EB46-A06043D47FF6}"/>
          </ac:picMkLst>
        </pc:picChg>
      </pc:sldChg>
      <pc:sldChg chg="addSp delSp modSp mod">
        <pc:chgData name="Aristeidis Lorentzos" userId="56a857ae-2919-44c8-b975-6f7c6afdf3db" providerId="ADAL" clId="{EF7BF5B4-8CF4-427A-80FE-CE022E4DFD0D}" dt="2024-12-03T12:11:44.438" v="4317" actId="14100"/>
        <pc:sldMkLst>
          <pc:docMk/>
          <pc:sldMk cId="429390026" sldId="662"/>
        </pc:sldMkLst>
        <pc:spChg chg="mod">
          <ac:chgData name="Aristeidis Lorentzos" userId="56a857ae-2919-44c8-b975-6f7c6afdf3db" providerId="ADAL" clId="{EF7BF5B4-8CF4-427A-80FE-CE022E4DFD0D}" dt="2024-11-29T11:36:35.453" v="352" actId="207"/>
          <ac:spMkLst>
            <pc:docMk/>
            <pc:sldMk cId="429390026" sldId="662"/>
            <ac:spMk id="2" creationId="{5356FD1F-2FAE-491C-5C90-BCFC8866093C}"/>
          </ac:spMkLst>
        </pc:spChg>
        <pc:picChg chg="add del mod">
          <ac:chgData name="Aristeidis Lorentzos" userId="56a857ae-2919-44c8-b975-6f7c6afdf3db" providerId="ADAL" clId="{EF7BF5B4-8CF4-427A-80FE-CE022E4DFD0D}" dt="2024-12-03T12:10:17.329" v="4296" actId="478"/>
          <ac:picMkLst>
            <pc:docMk/>
            <pc:sldMk cId="429390026" sldId="662"/>
            <ac:picMk id="5" creationId="{C89C3857-38DE-D67E-2C3E-1258F243BFB8}"/>
          </ac:picMkLst>
        </pc:picChg>
        <pc:picChg chg="mod">
          <ac:chgData name="Aristeidis Lorentzos" userId="56a857ae-2919-44c8-b975-6f7c6afdf3db" providerId="ADAL" clId="{EF7BF5B4-8CF4-427A-80FE-CE022E4DFD0D}" dt="2024-12-03T12:11:44.438" v="4317" actId="14100"/>
          <ac:picMkLst>
            <pc:docMk/>
            <pc:sldMk cId="429390026" sldId="662"/>
            <ac:picMk id="6" creationId="{9CF735E3-B8F5-E2BC-126C-1F4842B34C24}"/>
          </ac:picMkLst>
        </pc:picChg>
        <pc:picChg chg="del mod">
          <ac:chgData name="Aristeidis Lorentzos" userId="56a857ae-2919-44c8-b975-6f7c6afdf3db" providerId="ADAL" clId="{EF7BF5B4-8CF4-427A-80FE-CE022E4DFD0D}" dt="2024-12-03T12:10:11.546" v="4293" actId="478"/>
          <ac:picMkLst>
            <pc:docMk/>
            <pc:sldMk cId="429390026" sldId="662"/>
            <ac:picMk id="7" creationId="{DEE54F97-CD59-D376-70B4-D07076493C6E}"/>
          </ac:picMkLst>
        </pc:picChg>
        <pc:picChg chg="add mod">
          <ac:chgData name="Aristeidis Lorentzos" userId="56a857ae-2919-44c8-b975-6f7c6afdf3db" providerId="ADAL" clId="{EF7BF5B4-8CF4-427A-80FE-CE022E4DFD0D}" dt="2024-12-03T12:11:38.348" v="4316" actId="14100"/>
          <ac:picMkLst>
            <pc:docMk/>
            <pc:sldMk cId="429390026" sldId="662"/>
            <ac:picMk id="9" creationId="{78F03048-9BF6-EC6E-A13D-81C20F5FE3E5}"/>
          </ac:picMkLst>
        </pc:picChg>
        <pc:picChg chg="del mod">
          <ac:chgData name="Aristeidis Lorentzos" userId="56a857ae-2919-44c8-b975-6f7c6afdf3db" providerId="ADAL" clId="{EF7BF5B4-8CF4-427A-80FE-CE022E4DFD0D}" dt="2024-12-03T12:10:13.734" v="4294" actId="478"/>
          <ac:picMkLst>
            <pc:docMk/>
            <pc:sldMk cId="429390026" sldId="662"/>
            <ac:picMk id="10" creationId="{8B6C2A79-828D-3C28-CA93-F820F0385091}"/>
          </ac:picMkLst>
        </pc:picChg>
        <pc:picChg chg="add mod">
          <ac:chgData name="Aristeidis Lorentzos" userId="56a857ae-2919-44c8-b975-6f7c6afdf3db" providerId="ADAL" clId="{EF7BF5B4-8CF4-427A-80FE-CE022E4DFD0D}" dt="2024-12-03T12:11:34.972" v="4314" actId="1076"/>
          <ac:picMkLst>
            <pc:docMk/>
            <pc:sldMk cId="429390026" sldId="662"/>
            <ac:picMk id="13" creationId="{DB8412F7-12CA-A979-D672-6FA09CABCDEE}"/>
          </ac:picMkLst>
        </pc:picChg>
      </pc:sldChg>
      <pc:sldChg chg="modSp mod">
        <pc:chgData name="Aristeidis Lorentzos" userId="56a857ae-2919-44c8-b975-6f7c6afdf3db" providerId="ADAL" clId="{EF7BF5B4-8CF4-427A-80FE-CE022E4DFD0D}" dt="2024-12-03T12:12:27.483" v="4319" actId="14100"/>
        <pc:sldMkLst>
          <pc:docMk/>
          <pc:sldMk cId="0" sldId="663"/>
        </pc:sldMkLst>
        <pc:picChg chg="mod">
          <ac:chgData name="Aristeidis Lorentzos" userId="56a857ae-2919-44c8-b975-6f7c6afdf3db" providerId="ADAL" clId="{EF7BF5B4-8CF4-427A-80FE-CE022E4DFD0D}" dt="2024-12-03T12:12:27.483" v="4319" actId="14100"/>
          <ac:picMkLst>
            <pc:docMk/>
            <pc:sldMk cId="0" sldId="663"/>
            <ac:picMk id="5" creationId="{00000000-0000-0000-0000-000000000000}"/>
          </ac:picMkLst>
        </pc:picChg>
      </pc:sldChg>
      <pc:sldChg chg="addSp delSp modSp add mod modClrScheme chgLayout">
        <pc:chgData name="Aristeidis Lorentzos" userId="56a857ae-2919-44c8-b975-6f7c6afdf3db" providerId="ADAL" clId="{EF7BF5B4-8CF4-427A-80FE-CE022E4DFD0D}" dt="2024-12-03T12:06:49.505" v="4285" actId="478"/>
        <pc:sldMkLst>
          <pc:docMk/>
          <pc:sldMk cId="3847477357" sldId="664"/>
        </pc:sldMkLst>
        <pc:spChg chg="add mod">
          <ac:chgData name="Aristeidis Lorentzos" userId="56a857ae-2919-44c8-b975-6f7c6afdf3db" providerId="ADAL" clId="{EF7BF5B4-8CF4-427A-80FE-CE022E4DFD0D}" dt="2024-12-03T09:38:17.409" v="2238" actId="13926"/>
          <ac:spMkLst>
            <pc:docMk/>
            <pc:sldMk cId="3847477357" sldId="664"/>
            <ac:spMk id="2" creationId="{6A5F6AD0-0051-631D-1129-B50395FF7D54}"/>
          </ac:spMkLst>
        </pc:spChg>
        <pc:spChg chg="add del mod ord">
          <ac:chgData name="Aristeidis Lorentzos" userId="56a857ae-2919-44c8-b975-6f7c6afdf3db" providerId="ADAL" clId="{EF7BF5B4-8CF4-427A-80FE-CE022E4DFD0D}" dt="2024-12-03T08:43:48.378" v="2186" actId="700"/>
          <ac:spMkLst>
            <pc:docMk/>
            <pc:sldMk cId="3847477357" sldId="664"/>
            <ac:spMk id="5" creationId="{0E5E827B-A908-A1BD-E7A3-C8D9B61BF5D6}"/>
          </ac:spMkLst>
        </pc:spChg>
        <pc:spChg chg="add del mod">
          <ac:chgData name="Aristeidis Lorentzos" userId="56a857ae-2919-44c8-b975-6f7c6afdf3db" providerId="ADAL" clId="{EF7BF5B4-8CF4-427A-80FE-CE022E4DFD0D}" dt="2024-12-03T12:06:49.505" v="4285" actId="478"/>
          <ac:spMkLst>
            <pc:docMk/>
            <pc:sldMk cId="3847477357" sldId="664"/>
            <ac:spMk id="8" creationId="{BDA26A2A-744D-A979-459C-9AFC70A93DAE}"/>
          </ac:spMkLst>
        </pc:spChg>
        <pc:spChg chg="add mod">
          <ac:chgData name="Aristeidis Lorentzos" userId="56a857ae-2919-44c8-b975-6f7c6afdf3db" providerId="ADAL" clId="{EF7BF5B4-8CF4-427A-80FE-CE022E4DFD0D}" dt="2024-12-03T10:13:06.823" v="2328" actId="108"/>
          <ac:spMkLst>
            <pc:docMk/>
            <pc:sldMk cId="3847477357" sldId="664"/>
            <ac:spMk id="9" creationId="{72054BA2-0CDC-9476-D484-861CA019BBBB}"/>
          </ac:spMkLst>
        </pc:spChg>
        <pc:spChg chg="mod">
          <ac:chgData name="Aristeidis Lorentzos" userId="56a857ae-2919-44c8-b975-6f7c6afdf3db" providerId="ADAL" clId="{EF7BF5B4-8CF4-427A-80FE-CE022E4DFD0D}" dt="2024-12-03T10:37:39.392" v="2376" actId="1076"/>
          <ac:spMkLst>
            <pc:docMk/>
            <pc:sldMk cId="3847477357" sldId="664"/>
            <ac:spMk id="19" creationId="{56BA5FEA-72F6-E51B-A3D1-F4E53B0348DC}"/>
          </ac:spMkLst>
        </pc:spChg>
        <pc:picChg chg="add mod">
          <ac:chgData name="Aristeidis Lorentzos" userId="56a857ae-2919-44c8-b975-6f7c6afdf3db" providerId="ADAL" clId="{EF7BF5B4-8CF4-427A-80FE-CE022E4DFD0D}" dt="2024-12-03T08:43:58.416" v="2188" actId="1076"/>
          <ac:picMkLst>
            <pc:docMk/>
            <pc:sldMk cId="3847477357" sldId="664"/>
            <ac:picMk id="4" creationId="{A33BB78A-07FE-1FFB-DE73-2438576AE6E7}"/>
          </ac:picMkLst>
        </pc:picChg>
        <pc:picChg chg="add mod">
          <ac:chgData name="Aristeidis Lorentzos" userId="56a857ae-2919-44c8-b975-6f7c6afdf3db" providerId="ADAL" clId="{EF7BF5B4-8CF4-427A-80FE-CE022E4DFD0D}" dt="2024-12-03T08:43:47.770" v="2185" actId="931"/>
          <ac:picMkLst>
            <pc:docMk/>
            <pc:sldMk cId="3847477357" sldId="664"/>
            <ac:picMk id="7" creationId="{264CC30D-CC1D-084D-B240-0480EB750DC1}"/>
          </ac:picMkLst>
        </pc:picChg>
      </pc:sldChg>
      <pc:sldChg chg="modSp add del mod">
        <pc:chgData name="Aristeidis Lorentzos" userId="56a857ae-2919-44c8-b975-6f7c6afdf3db" providerId="ADAL" clId="{EF7BF5B4-8CF4-427A-80FE-CE022E4DFD0D}" dt="2024-12-02T12:34:19.757" v="2152" actId="47"/>
        <pc:sldMkLst>
          <pc:docMk/>
          <pc:sldMk cId="2898448786" sldId="665"/>
        </pc:sldMkLst>
        <pc:spChg chg="mod">
          <ac:chgData name="Aristeidis Lorentzos" userId="56a857ae-2919-44c8-b975-6f7c6afdf3db" providerId="ADAL" clId="{EF7BF5B4-8CF4-427A-80FE-CE022E4DFD0D}" dt="2024-12-02T12:33:34.480" v="2134" actId="20577"/>
          <ac:spMkLst>
            <pc:docMk/>
            <pc:sldMk cId="2898448786" sldId="665"/>
            <ac:spMk id="3" creationId="{B7C31EE2-3C46-BC2D-385F-15A40FD1223D}"/>
          </ac:spMkLst>
        </pc:spChg>
      </pc:sldChg>
      <pc:sldChg chg="addSp delSp modSp add mod">
        <pc:chgData name="Aristeidis Lorentzos" userId="56a857ae-2919-44c8-b975-6f7c6afdf3db" providerId="ADAL" clId="{EF7BF5B4-8CF4-427A-80FE-CE022E4DFD0D}" dt="2024-12-03T11:07:02.807" v="2975" actId="20577"/>
        <pc:sldMkLst>
          <pc:docMk/>
          <pc:sldMk cId="2953872154" sldId="665"/>
        </pc:sldMkLst>
        <pc:spChg chg="add mod">
          <ac:chgData name="Aristeidis Lorentzos" userId="56a857ae-2919-44c8-b975-6f7c6afdf3db" providerId="ADAL" clId="{EF7BF5B4-8CF4-427A-80FE-CE022E4DFD0D}" dt="2024-12-03T10:40:46.880" v="2581" actId="14100"/>
          <ac:spMkLst>
            <pc:docMk/>
            <pc:sldMk cId="2953872154" sldId="665"/>
            <ac:spMk id="6" creationId="{F08C60BB-41B1-AC1F-3810-A0A70350D219}"/>
          </ac:spMkLst>
        </pc:spChg>
        <pc:spChg chg="del">
          <ac:chgData name="Aristeidis Lorentzos" userId="56a857ae-2919-44c8-b975-6f7c6afdf3db" providerId="ADAL" clId="{EF7BF5B4-8CF4-427A-80FE-CE022E4DFD0D}" dt="2024-12-03T10:33:21.948" v="2350" actId="478"/>
          <ac:spMkLst>
            <pc:docMk/>
            <pc:sldMk cId="2953872154" sldId="665"/>
            <ac:spMk id="8" creationId="{318F04FD-A66C-1F94-FA4F-9CFF86E85E43}"/>
          </ac:spMkLst>
        </pc:spChg>
        <pc:spChg chg="mod">
          <ac:chgData name="Aristeidis Lorentzos" userId="56a857ae-2919-44c8-b975-6f7c6afdf3db" providerId="ADAL" clId="{EF7BF5B4-8CF4-427A-80FE-CE022E4DFD0D}" dt="2024-12-03T11:07:02.807" v="2975" actId="20577"/>
          <ac:spMkLst>
            <pc:docMk/>
            <pc:sldMk cId="2953872154" sldId="665"/>
            <ac:spMk id="9" creationId="{256BF4C1-0880-202E-8E36-25BD02B9D803}"/>
          </ac:spMkLst>
        </pc:spChg>
        <pc:spChg chg="mod">
          <ac:chgData name="Aristeidis Lorentzos" userId="56a857ae-2919-44c8-b975-6f7c6afdf3db" providerId="ADAL" clId="{EF7BF5B4-8CF4-427A-80FE-CE022E4DFD0D}" dt="2024-12-03T10:37:50.593" v="2377" actId="255"/>
          <ac:spMkLst>
            <pc:docMk/>
            <pc:sldMk cId="2953872154" sldId="665"/>
            <ac:spMk id="19" creationId="{CEE1938D-6489-7F16-2A37-7C8420B9BE7B}"/>
          </ac:spMkLst>
        </pc:spChg>
        <pc:picChg chg="del">
          <ac:chgData name="Aristeidis Lorentzos" userId="56a857ae-2919-44c8-b975-6f7c6afdf3db" providerId="ADAL" clId="{EF7BF5B4-8CF4-427A-80FE-CE022E4DFD0D}" dt="2024-12-03T10:31:16.544" v="2332" actId="478"/>
          <ac:picMkLst>
            <pc:docMk/>
            <pc:sldMk cId="2953872154" sldId="665"/>
            <ac:picMk id="4" creationId="{6B2DA151-9885-36FD-133B-E1EF0D9C97A8}"/>
          </ac:picMkLst>
        </pc:picChg>
        <pc:picChg chg="add del mod">
          <ac:chgData name="Aristeidis Lorentzos" userId="56a857ae-2919-44c8-b975-6f7c6afdf3db" providerId="ADAL" clId="{EF7BF5B4-8CF4-427A-80FE-CE022E4DFD0D}" dt="2024-12-03T10:36:41.773" v="2359" actId="478"/>
          <ac:picMkLst>
            <pc:docMk/>
            <pc:sldMk cId="2953872154" sldId="665"/>
            <ac:picMk id="5" creationId="{4D4D3521-374D-A85C-D700-4CEC1B67B4ED}"/>
          </ac:picMkLst>
        </pc:picChg>
      </pc:sldChg>
      <pc:sldChg chg="addSp delSp modSp add mod ord modClrScheme chgLayout">
        <pc:chgData name="Aristeidis Lorentzos" userId="56a857ae-2919-44c8-b975-6f7c6afdf3db" providerId="ADAL" clId="{EF7BF5B4-8CF4-427A-80FE-CE022E4DFD0D}" dt="2024-12-03T12:17:35.365" v="4325" actId="20577"/>
        <pc:sldMkLst>
          <pc:docMk/>
          <pc:sldMk cId="2139201848" sldId="666"/>
        </pc:sldMkLst>
        <pc:spChg chg="mod ord">
          <ac:chgData name="Aristeidis Lorentzos" userId="56a857ae-2919-44c8-b975-6f7c6afdf3db" providerId="ADAL" clId="{EF7BF5B4-8CF4-427A-80FE-CE022E4DFD0D}" dt="2024-12-03T12:17:35.365" v="4325" actId="20577"/>
          <ac:spMkLst>
            <pc:docMk/>
            <pc:sldMk cId="2139201848" sldId="666"/>
            <ac:spMk id="2" creationId="{48759A53-036F-1E3A-475D-50EEFDB485B1}"/>
          </ac:spMkLst>
        </pc:spChg>
        <pc:spChg chg="mod topLvl">
          <ac:chgData name="Aristeidis Lorentzos" userId="56a857ae-2919-44c8-b975-6f7c6afdf3db" providerId="ADAL" clId="{EF7BF5B4-8CF4-427A-80FE-CE022E4DFD0D}" dt="2024-12-03T11:31:17.390" v="3576" actId="122"/>
          <ac:spMkLst>
            <pc:docMk/>
            <pc:sldMk cId="2139201848" sldId="666"/>
            <ac:spMk id="10" creationId="{7739200D-F134-B31C-26BE-5674C86E6E1B}"/>
          </ac:spMkLst>
        </pc:spChg>
        <pc:spChg chg="del topLvl">
          <ac:chgData name="Aristeidis Lorentzos" userId="56a857ae-2919-44c8-b975-6f7c6afdf3db" providerId="ADAL" clId="{EF7BF5B4-8CF4-427A-80FE-CE022E4DFD0D}" dt="2024-12-03T11:23:47.428" v="3295" actId="478"/>
          <ac:spMkLst>
            <pc:docMk/>
            <pc:sldMk cId="2139201848" sldId="666"/>
            <ac:spMk id="11" creationId="{D3DCD3C5-D871-CF95-103A-F065A17332E7}"/>
          </ac:spMkLst>
        </pc:spChg>
        <pc:spChg chg="mod topLvl">
          <ac:chgData name="Aristeidis Lorentzos" userId="56a857ae-2919-44c8-b975-6f7c6afdf3db" providerId="ADAL" clId="{EF7BF5B4-8CF4-427A-80FE-CE022E4DFD0D}" dt="2024-12-03T11:31:19.860" v="3577" actId="122"/>
          <ac:spMkLst>
            <pc:docMk/>
            <pc:sldMk cId="2139201848" sldId="666"/>
            <ac:spMk id="13" creationId="{EA998B67-BA86-D34B-A3B4-6BEFCF2694E2}"/>
          </ac:spMkLst>
        </pc:spChg>
        <pc:spChg chg="del topLvl">
          <ac:chgData name="Aristeidis Lorentzos" userId="56a857ae-2919-44c8-b975-6f7c6afdf3db" providerId="ADAL" clId="{EF7BF5B4-8CF4-427A-80FE-CE022E4DFD0D}" dt="2024-12-03T11:24:27.069" v="3338" actId="478"/>
          <ac:spMkLst>
            <pc:docMk/>
            <pc:sldMk cId="2139201848" sldId="666"/>
            <ac:spMk id="14" creationId="{E13B0DFD-F2A6-08CA-BA9A-75B3B2941170}"/>
          </ac:spMkLst>
        </pc:spChg>
        <pc:spChg chg="mod topLvl">
          <ac:chgData name="Aristeidis Lorentzos" userId="56a857ae-2919-44c8-b975-6f7c6afdf3db" providerId="ADAL" clId="{EF7BF5B4-8CF4-427A-80FE-CE022E4DFD0D}" dt="2024-12-03T11:31:22.348" v="3578" actId="122"/>
          <ac:spMkLst>
            <pc:docMk/>
            <pc:sldMk cId="2139201848" sldId="666"/>
            <ac:spMk id="16" creationId="{ED65B2E7-A812-5E1B-F43E-55886D5020C4}"/>
          </ac:spMkLst>
        </pc:spChg>
        <pc:spChg chg="del topLvl">
          <ac:chgData name="Aristeidis Lorentzos" userId="56a857ae-2919-44c8-b975-6f7c6afdf3db" providerId="ADAL" clId="{EF7BF5B4-8CF4-427A-80FE-CE022E4DFD0D}" dt="2024-12-03T11:26:26.174" v="3554" actId="478"/>
          <ac:spMkLst>
            <pc:docMk/>
            <pc:sldMk cId="2139201848" sldId="666"/>
            <ac:spMk id="17" creationId="{A7A35073-AF4C-C7FD-F2CC-2156E4D9B746}"/>
          </ac:spMkLst>
        </pc:spChg>
        <pc:spChg chg="mod topLvl">
          <ac:chgData name="Aristeidis Lorentzos" userId="56a857ae-2919-44c8-b975-6f7c6afdf3db" providerId="ADAL" clId="{EF7BF5B4-8CF4-427A-80FE-CE022E4DFD0D}" dt="2024-12-03T11:31:09.022" v="3573" actId="122"/>
          <ac:spMkLst>
            <pc:docMk/>
            <pc:sldMk cId="2139201848" sldId="666"/>
            <ac:spMk id="19" creationId="{3888E052-DA5D-7986-FF2C-A60C4FA67429}"/>
          </ac:spMkLst>
        </pc:spChg>
        <pc:spChg chg="del topLvl">
          <ac:chgData name="Aristeidis Lorentzos" userId="56a857ae-2919-44c8-b975-6f7c6afdf3db" providerId="ADAL" clId="{EF7BF5B4-8CF4-427A-80FE-CE022E4DFD0D}" dt="2024-12-03T11:19:59.477" v="3056" actId="478"/>
          <ac:spMkLst>
            <pc:docMk/>
            <pc:sldMk cId="2139201848" sldId="666"/>
            <ac:spMk id="20" creationId="{9A3BA3B5-A6BC-B6F1-8F3E-2B25E5C73A62}"/>
          </ac:spMkLst>
        </pc:spChg>
        <pc:spChg chg="mod topLvl">
          <ac:chgData name="Aristeidis Lorentzos" userId="56a857ae-2919-44c8-b975-6f7c6afdf3db" providerId="ADAL" clId="{EF7BF5B4-8CF4-427A-80FE-CE022E4DFD0D}" dt="2024-12-03T11:31:28.187" v="3579" actId="1076"/>
          <ac:spMkLst>
            <pc:docMk/>
            <pc:sldMk cId="2139201848" sldId="666"/>
            <ac:spMk id="22" creationId="{B6F84CA9-DCE5-104E-EFBC-5E925FB305C3}"/>
          </ac:spMkLst>
        </pc:spChg>
        <pc:spChg chg="del mod topLvl">
          <ac:chgData name="Aristeidis Lorentzos" userId="56a857ae-2919-44c8-b975-6f7c6afdf3db" providerId="ADAL" clId="{EF7BF5B4-8CF4-427A-80FE-CE022E4DFD0D}" dt="2024-12-03T11:20:56.566" v="3155" actId="478"/>
          <ac:spMkLst>
            <pc:docMk/>
            <pc:sldMk cId="2139201848" sldId="666"/>
            <ac:spMk id="23" creationId="{196470FF-2245-1FB1-E6D3-D384308BF440}"/>
          </ac:spMkLst>
        </pc:spChg>
        <pc:spChg chg="mod topLvl">
          <ac:chgData name="Aristeidis Lorentzos" userId="56a857ae-2919-44c8-b975-6f7c6afdf3db" providerId="ADAL" clId="{EF7BF5B4-8CF4-427A-80FE-CE022E4DFD0D}" dt="2024-12-03T11:31:14.063" v="3575" actId="122"/>
          <ac:spMkLst>
            <pc:docMk/>
            <pc:sldMk cId="2139201848" sldId="666"/>
            <ac:spMk id="25" creationId="{2E0035E4-8A9D-B68E-5B3A-9831B074F386}"/>
          </ac:spMkLst>
        </pc:spChg>
        <pc:spChg chg="del topLvl">
          <ac:chgData name="Aristeidis Lorentzos" userId="56a857ae-2919-44c8-b975-6f7c6afdf3db" providerId="ADAL" clId="{EF7BF5B4-8CF4-427A-80FE-CE022E4DFD0D}" dt="2024-12-03T11:22:13.366" v="3238" actId="478"/>
          <ac:spMkLst>
            <pc:docMk/>
            <pc:sldMk cId="2139201848" sldId="666"/>
            <ac:spMk id="26" creationId="{CE68B4BD-30F4-443F-6738-91C4D7FAAC73}"/>
          </ac:spMkLst>
        </pc:spChg>
        <pc:grpChg chg="del">
          <ac:chgData name="Aristeidis Lorentzos" userId="56a857ae-2919-44c8-b975-6f7c6afdf3db" providerId="ADAL" clId="{EF7BF5B4-8CF4-427A-80FE-CE022E4DFD0D}" dt="2024-12-03T11:23:47.428" v="3295" actId="478"/>
          <ac:grpSpMkLst>
            <pc:docMk/>
            <pc:sldMk cId="2139201848" sldId="666"/>
            <ac:grpSpMk id="9" creationId="{9E9B965A-844D-2BF5-EF62-7227A2497BD9}"/>
          </ac:grpSpMkLst>
        </pc:grpChg>
        <pc:grpChg chg="del">
          <ac:chgData name="Aristeidis Lorentzos" userId="56a857ae-2919-44c8-b975-6f7c6afdf3db" providerId="ADAL" clId="{EF7BF5B4-8CF4-427A-80FE-CE022E4DFD0D}" dt="2024-12-03T11:24:27.069" v="3338" actId="478"/>
          <ac:grpSpMkLst>
            <pc:docMk/>
            <pc:sldMk cId="2139201848" sldId="666"/>
            <ac:grpSpMk id="12" creationId="{48D178D2-36B6-6F97-2878-3C2173B10225}"/>
          </ac:grpSpMkLst>
        </pc:grpChg>
        <pc:grpChg chg="del">
          <ac:chgData name="Aristeidis Lorentzos" userId="56a857ae-2919-44c8-b975-6f7c6afdf3db" providerId="ADAL" clId="{EF7BF5B4-8CF4-427A-80FE-CE022E4DFD0D}" dt="2024-12-03T11:26:26.174" v="3554" actId="478"/>
          <ac:grpSpMkLst>
            <pc:docMk/>
            <pc:sldMk cId="2139201848" sldId="666"/>
            <ac:grpSpMk id="15" creationId="{87C10DEE-129E-A159-D53C-6D6EDECF5D20}"/>
          </ac:grpSpMkLst>
        </pc:grpChg>
        <pc:grpChg chg="del">
          <ac:chgData name="Aristeidis Lorentzos" userId="56a857ae-2919-44c8-b975-6f7c6afdf3db" providerId="ADAL" clId="{EF7BF5B4-8CF4-427A-80FE-CE022E4DFD0D}" dt="2024-12-03T11:19:59.477" v="3056" actId="478"/>
          <ac:grpSpMkLst>
            <pc:docMk/>
            <pc:sldMk cId="2139201848" sldId="666"/>
            <ac:grpSpMk id="18" creationId="{E9F861AE-A141-48FD-E189-B130C10A9E45}"/>
          </ac:grpSpMkLst>
        </pc:grpChg>
        <pc:grpChg chg="del">
          <ac:chgData name="Aristeidis Lorentzos" userId="56a857ae-2919-44c8-b975-6f7c6afdf3db" providerId="ADAL" clId="{EF7BF5B4-8CF4-427A-80FE-CE022E4DFD0D}" dt="2024-12-03T11:20:56.566" v="3155" actId="478"/>
          <ac:grpSpMkLst>
            <pc:docMk/>
            <pc:sldMk cId="2139201848" sldId="666"/>
            <ac:grpSpMk id="21" creationId="{B44620CF-2626-142A-90F0-6038C2CD4C6B}"/>
          </ac:grpSpMkLst>
        </pc:grpChg>
        <pc:grpChg chg="del">
          <ac:chgData name="Aristeidis Lorentzos" userId="56a857ae-2919-44c8-b975-6f7c6afdf3db" providerId="ADAL" clId="{EF7BF5B4-8CF4-427A-80FE-CE022E4DFD0D}" dt="2024-12-03T11:22:13.366" v="3238" actId="478"/>
          <ac:grpSpMkLst>
            <pc:docMk/>
            <pc:sldMk cId="2139201848" sldId="666"/>
            <ac:grpSpMk id="24" creationId="{00553745-F64E-31E5-EE34-ECE8319854F7}"/>
          </ac:grpSpMkLst>
        </pc:grpChg>
        <pc:grpChg chg="del">
          <ac:chgData name="Aristeidis Lorentzos" userId="56a857ae-2919-44c8-b975-6f7c6afdf3db" providerId="ADAL" clId="{EF7BF5B4-8CF4-427A-80FE-CE022E4DFD0D}" dt="2024-12-03T11:18:40.082" v="2987" actId="478"/>
          <ac:grpSpMkLst>
            <pc:docMk/>
            <pc:sldMk cId="2139201848" sldId="666"/>
            <ac:grpSpMk id="27" creationId="{D245A559-0D05-3170-DDDE-BF9B679380CA}"/>
          </ac:grpSpMkLst>
        </pc:grpChg>
        <pc:picChg chg="add mod">
          <ac:chgData name="Aristeidis Lorentzos" userId="56a857ae-2919-44c8-b975-6f7c6afdf3db" providerId="ADAL" clId="{EF7BF5B4-8CF4-427A-80FE-CE022E4DFD0D}" dt="2024-12-03T11:29:11.820" v="3560" actId="14100"/>
          <ac:picMkLst>
            <pc:docMk/>
            <pc:sldMk cId="2139201848" sldId="666"/>
            <ac:picMk id="43" creationId="{FDEF56D7-E782-6590-3CD4-C8E826592557}"/>
          </ac:picMkLst>
        </pc:picChg>
      </pc:sldChg>
      <pc:sldChg chg="addSp modSp new mod">
        <pc:chgData name="Aristeidis Lorentzos" userId="56a857ae-2919-44c8-b975-6f7c6afdf3db" providerId="ADAL" clId="{EF7BF5B4-8CF4-427A-80FE-CE022E4DFD0D}" dt="2024-12-03T12:00:30.978" v="4226" actId="108"/>
        <pc:sldMkLst>
          <pc:docMk/>
          <pc:sldMk cId="1444045368" sldId="667"/>
        </pc:sldMkLst>
        <pc:spChg chg="add mod">
          <ac:chgData name="Aristeidis Lorentzos" userId="56a857ae-2919-44c8-b975-6f7c6afdf3db" providerId="ADAL" clId="{EF7BF5B4-8CF4-427A-80FE-CE022E4DFD0D}" dt="2024-12-03T11:45:48.502" v="3978" actId="20577"/>
          <ac:spMkLst>
            <pc:docMk/>
            <pc:sldMk cId="1444045368" sldId="667"/>
            <ac:spMk id="3" creationId="{F670872A-1BF4-0908-68A0-45FA38162EDC}"/>
          </ac:spMkLst>
        </pc:spChg>
        <pc:spChg chg="add mod">
          <ac:chgData name="Aristeidis Lorentzos" userId="56a857ae-2919-44c8-b975-6f7c6afdf3db" providerId="ADAL" clId="{EF7BF5B4-8CF4-427A-80FE-CE022E4DFD0D}" dt="2024-12-03T12:00:30.978" v="4226" actId="108"/>
          <ac:spMkLst>
            <pc:docMk/>
            <pc:sldMk cId="1444045368" sldId="667"/>
            <ac:spMk id="4" creationId="{E1AF72D3-B84F-4A79-0D1D-244DAC257B24}"/>
          </ac:spMkLst>
        </pc:spChg>
        <pc:picChg chg="add mod">
          <ac:chgData name="Aristeidis Lorentzos" userId="56a857ae-2919-44c8-b975-6f7c6afdf3db" providerId="ADAL" clId="{EF7BF5B4-8CF4-427A-80FE-CE022E4DFD0D}" dt="2024-12-03T11:34:27.177" v="3644" actId="1076"/>
          <ac:picMkLst>
            <pc:docMk/>
            <pc:sldMk cId="1444045368" sldId="667"/>
            <ac:picMk id="2" creationId="{88ACAB01-615E-0506-B0E7-99CBDC4BA392}"/>
          </ac:picMkLst>
        </pc:picChg>
      </pc:sldChg>
      <pc:sldChg chg="modSp add mod">
        <pc:chgData name="Aristeidis Lorentzos" userId="56a857ae-2919-44c8-b975-6f7c6afdf3db" providerId="ADAL" clId="{EF7BF5B4-8CF4-427A-80FE-CE022E4DFD0D}" dt="2024-12-03T12:05:02.271" v="4268" actId="113"/>
        <pc:sldMkLst>
          <pc:docMk/>
          <pc:sldMk cId="1088961253" sldId="668"/>
        </pc:sldMkLst>
        <pc:spChg chg="mod">
          <ac:chgData name="Aristeidis Lorentzos" userId="56a857ae-2919-44c8-b975-6f7c6afdf3db" providerId="ADAL" clId="{EF7BF5B4-8CF4-427A-80FE-CE022E4DFD0D}" dt="2024-12-03T11:45:55.076" v="3981" actId="20577"/>
          <ac:spMkLst>
            <pc:docMk/>
            <pc:sldMk cId="1088961253" sldId="668"/>
            <ac:spMk id="3" creationId="{DB60CC41-980A-690D-C548-4E3543305D7B}"/>
          </ac:spMkLst>
        </pc:spChg>
        <pc:spChg chg="mod">
          <ac:chgData name="Aristeidis Lorentzos" userId="56a857ae-2919-44c8-b975-6f7c6afdf3db" providerId="ADAL" clId="{EF7BF5B4-8CF4-427A-80FE-CE022E4DFD0D}" dt="2024-12-03T12:05:02.271" v="4268" actId="113"/>
          <ac:spMkLst>
            <pc:docMk/>
            <pc:sldMk cId="1088961253" sldId="668"/>
            <ac:spMk id="4" creationId="{5424F1D6-298F-4614-9657-9E319AA538F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e1dfa0cf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e1dfa0cf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252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gradFill flip="none" rotWithShape="1">
          <a:gsLst>
            <a:gs pos="0">
              <a:schemeClr val="accent1"/>
            </a:gs>
            <a:gs pos="100000">
              <a:schemeClr val="accent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C0344B-AC7D-4ED3-9B6A-87AC0AED8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63" y="-468065"/>
            <a:ext cx="4110019" cy="389706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99031DEF-FF07-4EBA-8ED1-D0BCE0761541}"/>
              </a:ext>
            </a:extLst>
          </p:cNvPr>
          <p:cNvSpPr/>
          <p:nvPr userDrawn="1"/>
        </p:nvSpPr>
        <p:spPr>
          <a:xfrm>
            <a:off x="9342103" y="45555"/>
            <a:ext cx="3003442" cy="300344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3302444-772F-483F-ACAB-5A9C92AD5477}"/>
              </a:ext>
            </a:extLst>
          </p:cNvPr>
          <p:cNvSpPr/>
          <p:nvPr userDrawn="1"/>
        </p:nvSpPr>
        <p:spPr>
          <a:xfrm>
            <a:off x="-667824" y="2996005"/>
            <a:ext cx="2393338" cy="2393338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15234474-8C82-40C3-9FD2-F258748BA7A5}"/>
              </a:ext>
            </a:extLst>
          </p:cNvPr>
          <p:cNvSpPr/>
          <p:nvPr userDrawn="1"/>
        </p:nvSpPr>
        <p:spPr>
          <a:xfrm>
            <a:off x="6138505" y="4931795"/>
            <a:ext cx="1761493" cy="1758422"/>
          </a:xfrm>
          <a:custGeom>
            <a:avLst/>
            <a:gdLst>
              <a:gd name="connsiteX0" fmla="*/ 1196669 w 1761493"/>
              <a:gd name="connsiteY0" fmla="*/ 0 h 1758422"/>
              <a:gd name="connsiteX1" fmla="*/ 1662467 w 1761493"/>
              <a:gd name="connsiteY1" fmla="*/ 94040 h 1758422"/>
              <a:gd name="connsiteX2" fmla="*/ 1761493 w 1761493"/>
              <a:gd name="connsiteY2" fmla="*/ 141744 h 1758422"/>
              <a:gd name="connsiteX3" fmla="*/ 140264 w 1761493"/>
              <a:gd name="connsiteY3" fmla="*/ 1758422 h 1758422"/>
              <a:gd name="connsiteX4" fmla="*/ 94040 w 1761493"/>
              <a:gd name="connsiteY4" fmla="*/ 1662467 h 1758422"/>
              <a:gd name="connsiteX5" fmla="*/ 0 w 1761493"/>
              <a:gd name="connsiteY5" fmla="*/ 1196669 h 1758422"/>
              <a:gd name="connsiteX6" fmla="*/ 1196669 w 1761493"/>
              <a:gd name="connsiteY6" fmla="*/ 0 h 175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1493" h="1758422">
                <a:moveTo>
                  <a:pt x="1196669" y="0"/>
                </a:moveTo>
                <a:cubicBezTo>
                  <a:pt x="1361895" y="0"/>
                  <a:pt x="1519299" y="33486"/>
                  <a:pt x="1662467" y="94040"/>
                </a:cubicBezTo>
                <a:lnTo>
                  <a:pt x="1761493" y="141744"/>
                </a:lnTo>
                <a:lnTo>
                  <a:pt x="140264" y="1758422"/>
                </a:lnTo>
                <a:lnTo>
                  <a:pt x="94040" y="1662467"/>
                </a:lnTo>
                <a:cubicBezTo>
                  <a:pt x="33486" y="1519299"/>
                  <a:pt x="0" y="1361895"/>
                  <a:pt x="0" y="1196669"/>
                </a:cubicBezTo>
                <a:cubicBezTo>
                  <a:pt x="0" y="535767"/>
                  <a:pt x="535767" y="0"/>
                  <a:pt x="119666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92F1F70-9D94-415E-8C46-EDF5C4984FE0}"/>
              </a:ext>
            </a:extLst>
          </p:cNvPr>
          <p:cNvSpPr/>
          <p:nvPr userDrawn="1"/>
        </p:nvSpPr>
        <p:spPr>
          <a:xfrm rot="13518210" flipH="1">
            <a:off x="9189934" y="1137317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1B3F7301-A477-40EF-9888-0BA3A79388FA}"/>
              </a:ext>
            </a:extLst>
          </p:cNvPr>
          <p:cNvSpPr/>
          <p:nvPr userDrawn="1"/>
        </p:nvSpPr>
        <p:spPr>
          <a:xfrm rot="2667893" flipH="1">
            <a:off x="5406738" y="-1762068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8FA8A02-80B9-4432-9D97-44E1953BC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10" y="2744694"/>
            <a:ext cx="3734250" cy="3540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5B2FC88-F8FF-4413-A1B6-B10C498CE3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021" y="768919"/>
            <a:ext cx="3734250" cy="3540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694BF1-D6CF-4DF3-80FC-66870192B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02" y="-1414282"/>
            <a:ext cx="3734250" cy="3540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BA2441A-C748-4A6E-B742-C7F08B3278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36" y="3798758"/>
            <a:ext cx="4110019" cy="3897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EA6A1C4-8A67-4AD0-BF7E-B11D0DE8AA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417" y="3798758"/>
            <a:ext cx="3531102" cy="334814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6153FA0-B2D8-4185-8303-DC5F52D49755}"/>
              </a:ext>
            </a:extLst>
          </p:cNvPr>
          <p:cNvSpPr/>
          <p:nvPr userDrawn="1"/>
        </p:nvSpPr>
        <p:spPr>
          <a:xfrm rot="2667893" flipH="1">
            <a:off x="10119165" y="-2737793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AEB5086-875A-4688-92B3-190D08AA4642}"/>
              </a:ext>
            </a:extLst>
          </p:cNvPr>
          <p:cNvSpPr/>
          <p:nvPr userDrawn="1"/>
        </p:nvSpPr>
        <p:spPr>
          <a:xfrm rot="2667893" flipH="1">
            <a:off x="4257628" y="-627022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84380160-AECC-47E6-85E4-FFEFA3F7DE47}"/>
              </a:ext>
            </a:extLst>
          </p:cNvPr>
          <p:cNvSpPr/>
          <p:nvPr userDrawn="1"/>
        </p:nvSpPr>
        <p:spPr>
          <a:xfrm rot="2667893" flipH="1">
            <a:off x="10215580" y="2065939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030C9D9E-F3D9-4EBB-8B09-BB47A6DD1283}"/>
              </a:ext>
            </a:extLst>
          </p:cNvPr>
          <p:cNvSpPr/>
          <p:nvPr userDrawn="1"/>
        </p:nvSpPr>
        <p:spPr>
          <a:xfrm rot="13518210" flipH="1">
            <a:off x="-709100" y="1818990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0FB9E627-7B3D-47F4-BB4D-5A605146F05C}"/>
              </a:ext>
            </a:extLst>
          </p:cNvPr>
          <p:cNvSpPr/>
          <p:nvPr userDrawn="1"/>
        </p:nvSpPr>
        <p:spPr>
          <a:xfrm rot="2703270">
            <a:off x="2969266" y="-431098"/>
            <a:ext cx="47625" cy="29260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8249B86-648D-48FA-8877-D382384744EC}"/>
              </a:ext>
            </a:extLst>
          </p:cNvPr>
          <p:cNvSpPr/>
          <p:nvPr userDrawn="1"/>
        </p:nvSpPr>
        <p:spPr>
          <a:xfrm rot="2703270">
            <a:off x="1032398" y="3557778"/>
            <a:ext cx="47625" cy="29260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EDB2076F-5914-43A6-B6E2-C12E17527647}"/>
              </a:ext>
            </a:extLst>
          </p:cNvPr>
          <p:cNvSpPr/>
          <p:nvPr userDrawn="1"/>
        </p:nvSpPr>
        <p:spPr>
          <a:xfrm rot="2703270">
            <a:off x="8580552" y="2784302"/>
            <a:ext cx="47625" cy="21945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2C33403A-633F-4793-B88B-CBA67B2FBC53}"/>
              </a:ext>
            </a:extLst>
          </p:cNvPr>
          <p:cNvSpPr/>
          <p:nvPr userDrawn="1"/>
        </p:nvSpPr>
        <p:spPr>
          <a:xfrm rot="2703270">
            <a:off x="11184263" y="-197411"/>
            <a:ext cx="47625" cy="14597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9D42674E-12BC-47E2-847D-2ACCB9FBFC48}"/>
              </a:ext>
            </a:extLst>
          </p:cNvPr>
          <p:cNvSpPr/>
          <p:nvPr userDrawn="1"/>
        </p:nvSpPr>
        <p:spPr>
          <a:xfrm rot="2703270">
            <a:off x="526462" y="796957"/>
            <a:ext cx="47625" cy="14597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51BE6A9E-F017-4255-B65B-5FEC7E98707A}"/>
              </a:ext>
            </a:extLst>
          </p:cNvPr>
          <p:cNvSpPr/>
          <p:nvPr userDrawn="1"/>
        </p:nvSpPr>
        <p:spPr>
          <a:xfrm rot="2703270">
            <a:off x="4151900" y="5582175"/>
            <a:ext cx="47625" cy="14597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11F078A8-67B9-4A84-9820-60757D5289A4}"/>
              </a:ext>
            </a:extLst>
          </p:cNvPr>
          <p:cNvSpPr/>
          <p:nvPr userDrawn="1"/>
        </p:nvSpPr>
        <p:spPr>
          <a:xfrm rot="2703270">
            <a:off x="7159183" y="218145"/>
            <a:ext cx="47625" cy="14597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78AA798C-DB24-41C7-8E75-EC0919B35340}"/>
              </a:ext>
            </a:extLst>
          </p:cNvPr>
          <p:cNvSpPr/>
          <p:nvPr userDrawn="1"/>
        </p:nvSpPr>
        <p:spPr>
          <a:xfrm rot="2703270">
            <a:off x="10756304" y="4976519"/>
            <a:ext cx="47625" cy="21945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ircle: Hollow 40">
            <a:extLst>
              <a:ext uri="{FF2B5EF4-FFF2-40B4-BE49-F238E27FC236}">
                <a16:creationId xmlns="" xmlns:a16="http://schemas.microsoft.com/office/drawing/2014/main" id="{EA082264-5EC6-4CC1-88A9-BEC5F0AF0249}"/>
              </a:ext>
            </a:extLst>
          </p:cNvPr>
          <p:cNvSpPr/>
          <p:nvPr userDrawn="1"/>
        </p:nvSpPr>
        <p:spPr>
          <a:xfrm>
            <a:off x="1940747" y="6150690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2" name="Circle: Hollow 41">
            <a:extLst>
              <a:ext uri="{FF2B5EF4-FFF2-40B4-BE49-F238E27FC236}">
                <a16:creationId xmlns="" xmlns:a16="http://schemas.microsoft.com/office/drawing/2014/main" id="{34144E29-CDC9-4AA5-80F5-DCFE62CC10EE}"/>
              </a:ext>
            </a:extLst>
          </p:cNvPr>
          <p:cNvSpPr/>
          <p:nvPr userDrawn="1"/>
        </p:nvSpPr>
        <p:spPr>
          <a:xfrm>
            <a:off x="5198769" y="5662761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3" name="Circle: Hollow 42">
            <a:extLst>
              <a:ext uri="{FF2B5EF4-FFF2-40B4-BE49-F238E27FC236}">
                <a16:creationId xmlns="" xmlns:a16="http://schemas.microsoft.com/office/drawing/2014/main" id="{3EE5E573-CFB1-4FDA-BC71-E3177FF65AC5}"/>
              </a:ext>
            </a:extLst>
          </p:cNvPr>
          <p:cNvSpPr/>
          <p:nvPr userDrawn="1"/>
        </p:nvSpPr>
        <p:spPr>
          <a:xfrm>
            <a:off x="9090515" y="378804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4" name="Circle: Hollow 43">
            <a:extLst>
              <a:ext uri="{FF2B5EF4-FFF2-40B4-BE49-F238E27FC236}">
                <a16:creationId xmlns="" xmlns:a16="http://schemas.microsoft.com/office/drawing/2014/main" id="{2545132D-7DFA-4E99-B999-C874A3AE4346}"/>
              </a:ext>
            </a:extLst>
          </p:cNvPr>
          <p:cNvSpPr/>
          <p:nvPr userDrawn="1"/>
        </p:nvSpPr>
        <p:spPr>
          <a:xfrm>
            <a:off x="4738389" y="729356"/>
            <a:ext cx="530853" cy="530853"/>
          </a:xfrm>
          <a:prstGeom prst="donut">
            <a:avLst>
              <a:gd name="adj" fmla="val 8809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5" name="Circle: Hollow 44">
            <a:extLst>
              <a:ext uri="{FF2B5EF4-FFF2-40B4-BE49-F238E27FC236}">
                <a16:creationId xmlns="" xmlns:a16="http://schemas.microsoft.com/office/drawing/2014/main" id="{5E4A93A8-43B8-40CC-B7C1-A269E692B4BC}"/>
              </a:ext>
            </a:extLst>
          </p:cNvPr>
          <p:cNvSpPr/>
          <p:nvPr userDrawn="1"/>
        </p:nvSpPr>
        <p:spPr>
          <a:xfrm>
            <a:off x="10500138" y="3884485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6" name="Circle: Hollow 45">
            <a:extLst>
              <a:ext uri="{FF2B5EF4-FFF2-40B4-BE49-F238E27FC236}">
                <a16:creationId xmlns="" xmlns:a16="http://schemas.microsoft.com/office/drawing/2014/main" id="{F553A87B-8EA3-4E93-BEC3-99C80394ECBF}"/>
              </a:ext>
            </a:extLst>
          </p:cNvPr>
          <p:cNvSpPr/>
          <p:nvPr userDrawn="1"/>
        </p:nvSpPr>
        <p:spPr>
          <a:xfrm>
            <a:off x="9342103" y="6252072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7" name="Circle: Hollow 46">
            <a:extLst>
              <a:ext uri="{FF2B5EF4-FFF2-40B4-BE49-F238E27FC236}">
                <a16:creationId xmlns="" xmlns:a16="http://schemas.microsoft.com/office/drawing/2014/main" id="{B996B81B-56CB-43A7-8D1C-78B31EFF008C}"/>
              </a:ext>
            </a:extLst>
          </p:cNvPr>
          <p:cNvSpPr/>
          <p:nvPr userDrawn="1"/>
        </p:nvSpPr>
        <p:spPr>
          <a:xfrm>
            <a:off x="864565" y="3360093"/>
            <a:ext cx="530853" cy="530853"/>
          </a:xfrm>
          <a:prstGeom prst="donut">
            <a:avLst>
              <a:gd name="adj" fmla="val 8809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25B0A6D1-13EB-4000-903A-6A86440CEE9A}"/>
              </a:ext>
            </a:extLst>
          </p:cNvPr>
          <p:cNvSpPr/>
          <p:nvPr userDrawn="1"/>
        </p:nvSpPr>
        <p:spPr>
          <a:xfrm>
            <a:off x="3079119" y="-1105386"/>
            <a:ext cx="2413539" cy="2404593"/>
          </a:xfrm>
          <a:custGeom>
            <a:avLst/>
            <a:gdLst>
              <a:gd name="connsiteX0" fmla="*/ 1501721 w 2413539"/>
              <a:gd name="connsiteY0" fmla="*/ 0 h 2404593"/>
              <a:gd name="connsiteX1" fmla="*/ 2341348 w 2413539"/>
              <a:gd name="connsiteY1" fmla="*/ 256470 h 2404593"/>
              <a:gd name="connsiteX2" fmla="*/ 2413539 w 2413539"/>
              <a:gd name="connsiteY2" fmla="*/ 310454 h 2404593"/>
              <a:gd name="connsiteX3" fmla="*/ 303764 w 2413539"/>
              <a:gd name="connsiteY3" fmla="*/ 2404593 h 2404593"/>
              <a:gd name="connsiteX4" fmla="*/ 256470 w 2413539"/>
              <a:gd name="connsiteY4" fmla="*/ 2341348 h 2404593"/>
              <a:gd name="connsiteX5" fmla="*/ 0 w 2413539"/>
              <a:gd name="connsiteY5" fmla="*/ 1501721 h 2404593"/>
              <a:gd name="connsiteX6" fmla="*/ 1501721 w 2413539"/>
              <a:gd name="connsiteY6" fmla="*/ 0 h 240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539" h="2404593">
                <a:moveTo>
                  <a:pt x="1501721" y="0"/>
                </a:moveTo>
                <a:cubicBezTo>
                  <a:pt x="1812738" y="0"/>
                  <a:pt x="2101672" y="94548"/>
                  <a:pt x="2341348" y="256470"/>
                </a:cubicBezTo>
                <a:lnTo>
                  <a:pt x="2413539" y="310454"/>
                </a:lnTo>
                <a:lnTo>
                  <a:pt x="303764" y="2404593"/>
                </a:lnTo>
                <a:lnTo>
                  <a:pt x="256470" y="2341348"/>
                </a:lnTo>
                <a:cubicBezTo>
                  <a:pt x="94548" y="2101672"/>
                  <a:pt x="0" y="1812738"/>
                  <a:pt x="0" y="1501721"/>
                </a:cubicBezTo>
                <a:cubicBezTo>
                  <a:pt x="0" y="672343"/>
                  <a:pt x="672343" y="0"/>
                  <a:pt x="150172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="" xmlns:a16="http://schemas.microsoft.com/office/drawing/2014/main" id="{B854BEA9-E6ED-4706-9550-8EE96CA069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504010" cy="6858000"/>
          </a:xfrm>
          <a:custGeom>
            <a:avLst/>
            <a:gdLst>
              <a:gd name="connsiteX0" fmla="*/ 2612170 w 6504010"/>
              <a:gd name="connsiteY0" fmla="*/ 0 h 6858000"/>
              <a:gd name="connsiteX1" fmla="*/ 4486354 w 6504010"/>
              <a:gd name="connsiteY1" fmla="*/ 0 h 6858000"/>
              <a:gd name="connsiteX2" fmla="*/ 6504010 w 6504010"/>
              <a:gd name="connsiteY2" fmla="*/ 4666806 h 6858000"/>
              <a:gd name="connsiteX3" fmla="*/ 1435812 w 6504010"/>
              <a:gd name="connsiteY3" fmla="*/ 6858000 h 6858000"/>
              <a:gd name="connsiteX4" fmla="*/ 1101944 w 6504010"/>
              <a:gd name="connsiteY4" fmla="*/ 6858000 h 6858000"/>
              <a:gd name="connsiteX5" fmla="*/ 0 w 6504010"/>
              <a:gd name="connsiteY5" fmla="*/ 4309223 h 6858000"/>
              <a:gd name="connsiteX6" fmla="*/ 0 w 6504010"/>
              <a:gd name="connsiteY6" fmla="*/ 11293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4010" h="6858000">
                <a:moveTo>
                  <a:pt x="2612170" y="0"/>
                </a:moveTo>
                <a:lnTo>
                  <a:pt x="4486354" y="0"/>
                </a:lnTo>
                <a:lnTo>
                  <a:pt x="6504010" y="4666806"/>
                </a:lnTo>
                <a:lnTo>
                  <a:pt x="1435812" y="6858000"/>
                </a:lnTo>
                <a:lnTo>
                  <a:pt x="1101944" y="6858000"/>
                </a:lnTo>
                <a:lnTo>
                  <a:pt x="0" y="4309223"/>
                </a:lnTo>
                <a:lnTo>
                  <a:pt x="0" y="11293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7">
            <a:extLst>
              <a:ext uri="{FF2B5EF4-FFF2-40B4-BE49-F238E27FC236}">
                <a16:creationId xmlns="" xmlns:a16="http://schemas.microsoft.com/office/drawing/2014/main" id="{37525922-EB17-4CEB-8FE2-E234D478EA8C}"/>
              </a:ext>
            </a:extLst>
          </p:cNvPr>
          <p:cNvSpPr/>
          <p:nvPr userDrawn="1"/>
        </p:nvSpPr>
        <p:spPr>
          <a:xfrm>
            <a:off x="0" y="2362200"/>
            <a:ext cx="12191999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그림 개체 틀 6">
            <a:extLst>
              <a:ext uri="{FF2B5EF4-FFF2-40B4-BE49-F238E27FC236}">
                <a16:creationId xmlns="" xmlns:a16="http://schemas.microsoft.com/office/drawing/2014/main" id="{0A0D5A86-3F87-4A81-BB86-8F3A92B48B5A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534029" y="2"/>
            <a:ext cx="6657973" cy="6857999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8C8FE1D-79E2-46F2-A8B6-6C78672F327D}"/>
              </a:ext>
            </a:extLst>
          </p:cNvPr>
          <p:cNvGrpSpPr/>
          <p:nvPr userDrawn="1"/>
        </p:nvGrpSpPr>
        <p:grpSpPr>
          <a:xfrm>
            <a:off x="708173" y="1837593"/>
            <a:ext cx="5265908" cy="2893260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F18A6FBC-D138-4F68-8A66-6E140347BA70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AA9BC29C-363B-4E11-AE59-9B8AAF5C10D0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D23A5DD8-C9B2-4827-81BA-376D44C24635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C04A37AE-39E9-4D86-94AD-C2DF9612C22D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0AEC3D1B-1190-4201-B038-EDF09CD8289C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76D3F652-9B66-42B3-B6EC-DAEA0D479657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D75A6EA0-151B-4595-A461-6347C38766F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768BE3A1-6A36-4CE5-A7E6-FF4ADB32DF5D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528970F8-1E52-4708-BA1F-38BF455DB26E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0881DEA5-6B95-4385-A6A3-016D173CAE6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="" xmlns:a16="http://schemas.microsoft.com/office/drawing/2014/main" id="{FEB77DDC-56D9-47AB-B71C-B5E868AA0063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74E28E60-5E1A-43CA-A023-D7251390EE6B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그림 개체 틀 2">
            <a:extLst>
              <a:ext uri="{FF2B5EF4-FFF2-40B4-BE49-F238E27FC236}">
                <a16:creationId xmlns="" xmlns:a16="http://schemas.microsoft.com/office/drawing/2014/main" id="{E865A037-79E3-43C4-A726-58CEE97F8C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4331" y="1976846"/>
            <a:ext cx="3849189" cy="231648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="" xmlns:a16="http://schemas.microsoft.com/office/drawing/2014/main" id="{BF0C124E-AC53-4C85-B016-9400226359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="" xmlns:a16="http://schemas.microsoft.com/office/drawing/2014/main" id="{BDC57578-EF98-4A57-8AF7-1C7CC48D72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3736" y="0"/>
            <a:ext cx="434826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gradFill>
          <a:gsLst>
            <a:gs pos="0">
              <a:schemeClr val="accent1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8BF0D15-4BB1-408E-A5FC-CFF220228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63" y="-468065"/>
            <a:ext cx="4110019" cy="389706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E15ECB00-AF83-443E-9AE7-961C16032659}"/>
              </a:ext>
            </a:extLst>
          </p:cNvPr>
          <p:cNvSpPr/>
          <p:nvPr userDrawn="1"/>
        </p:nvSpPr>
        <p:spPr>
          <a:xfrm>
            <a:off x="9342103" y="45555"/>
            <a:ext cx="3003442" cy="300344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78BED7D0-BE93-4317-824C-6DD1CC483554}"/>
              </a:ext>
            </a:extLst>
          </p:cNvPr>
          <p:cNvSpPr/>
          <p:nvPr userDrawn="1"/>
        </p:nvSpPr>
        <p:spPr>
          <a:xfrm>
            <a:off x="-667824" y="2996005"/>
            <a:ext cx="2393338" cy="2393338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4C175114-E625-440B-9D45-C7FECD32D84F}"/>
              </a:ext>
            </a:extLst>
          </p:cNvPr>
          <p:cNvSpPr/>
          <p:nvPr userDrawn="1"/>
        </p:nvSpPr>
        <p:spPr>
          <a:xfrm>
            <a:off x="6138505" y="4931795"/>
            <a:ext cx="1761493" cy="1758422"/>
          </a:xfrm>
          <a:custGeom>
            <a:avLst/>
            <a:gdLst>
              <a:gd name="connsiteX0" fmla="*/ 1196669 w 1761493"/>
              <a:gd name="connsiteY0" fmla="*/ 0 h 1758422"/>
              <a:gd name="connsiteX1" fmla="*/ 1662467 w 1761493"/>
              <a:gd name="connsiteY1" fmla="*/ 94040 h 1758422"/>
              <a:gd name="connsiteX2" fmla="*/ 1761493 w 1761493"/>
              <a:gd name="connsiteY2" fmla="*/ 141744 h 1758422"/>
              <a:gd name="connsiteX3" fmla="*/ 140264 w 1761493"/>
              <a:gd name="connsiteY3" fmla="*/ 1758422 h 1758422"/>
              <a:gd name="connsiteX4" fmla="*/ 94040 w 1761493"/>
              <a:gd name="connsiteY4" fmla="*/ 1662467 h 1758422"/>
              <a:gd name="connsiteX5" fmla="*/ 0 w 1761493"/>
              <a:gd name="connsiteY5" fmla="*/ 1196669 h 1758422"/>
              <a:gd name="connsiteX6" fmla="*/ 1196669 w 1761493"/>
              <a:gd name="connsiteY6" fmla="*/ 0 h 175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1493" h="1758422">
                <a:moveTo>
                  <a:pt x="1196669" y="0"/>
                </a:moveTo>
                <a:cubicBezTo>
                  <a:pt x="1361895" y="0"/>
                  <a:pt x="1519299" y="33486"/>
                  <a:pt x="1662467" y="94040"/>
                </a:cubicBezTo>
                <a:lnTo>
                  <a:pt x="1761493" y="141744"/>
                </a:lnTo>
                <a:lnTo>
                  <a:pt x="140264" y="1758422"/>
                </a:lnTo>
                <a:lnTo>
                  <a:pt x="94040" y="1662467"/>
                </a:lnTo>
                <a:cubicBezTo>
                  <a:pt x="33486" y="1519299"/>
                  <a:pt x="0" y="1361895"/>
                  <a:pt x="0" y="1196669"/>
                </a:cubicBezTo>
                <a:cubicBezTo>
                  <a:pt x="0" y="535767"/>
                  <a:pt x="535767" y="0"/>
                  <a:pt x="119666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FF7B0E0-0A58-4E60-8B37-65D6CF8ACF1E}"/>
              </a:ext>
            </a:extLst>
          </p:cNvPr>
          <p:cNvSpPr/>
          <p:nvPr userDrawn="1"/>
        </p:nvSpPr>
        <p:spPr>
          <a:xfrm rot="13518210" flipH="1">
            <a:off x="9189934" y="1137317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E251486E-3E22-42E9-9265-A62EF3AE4503}"/>
              </a:ext>
            </a:extLst>
          </p:cNvPr>
          <p:cNvSpPr/>
          <p:nvPr userDrawn="1"/>
        </p:nvSpPr>
        <p:spPr>
          <a:xfrm rot="2667893" flipH="1">
            <a:off x="5406738" y="-1762068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CC61999-5F04-4AB2-B1A4-94D8130656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10" y="2744694"/>
            <a:ext cx="3734250" cy="3540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A9635CA-BC26-4AD8-A22E-1ADC79CFE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02" y="-1414282"/>
            <a:ext cx="3734250" cy="3540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92E4871-F2F2-4806-B2A4-7B4E17D49B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36" y="3798758"/>
            <a:ext cx="4110019" cy="3897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A948A5E-2C17-44D0-A274-9C818DA9A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417" y="3798758"/>
            <a:ext cx="3531102" cy="334814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77988820-EC8E-4E5E-B405-6369C94FB696}"/>
              </a:ext>
            </a:extLst>
          </p:cNvPr>
          <p:cNvSpPr/>
          <p:nvPr userDrawn="1"/>
        </p:nvSpPr>
        <p:spPr>
          <a:xfrm rot="2667893" flipH="1">
            <a:off x="4257628" y="-627022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DB34C216-B859-4332-89DD-FDAB18587912}"/>
              </a:ext>
            </a:extLst>
          </p:cNvPr>
          <p:cNvSpPr/>
          <p:nvPr userDrawn="1"/>
        </p:nvSpPr>
        <p:spPr>
          <a:xfrm rot="2667893" flipH="1">
            <a:off x="10215580" y="2065939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4F8C30EF-40BC-43EA-9DFB-F9D15A22EB5E}"/>
              </a:ext>
            </a:extLst>
          </p:cNvPr>
          <p:cNvSpPr/>
          <p:nvPr userDrawn="1"/>
        </p:nvSpPr>
        <p:spPr>
          <a:xfrm rot="2703270">
            <a:off x="2721962" y="791637"/>
            <a:ext cx="47625" cy="29260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C20E1840-583E-492F-A9C7-78CB38D18A57}"/>
              </a:ext>
            </a:extLst>
          </p:cNvPr>
          <p:cNvSpPr/>
          <p:nvPr userDrawn="1"/>
        </p:nvSpPr>
        <p:spPr>
          <a:xfrm rot="2703270">
            <a:off x="1032398" y="3557778"/>
            <a:ext cx="47625" cy="29260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21B742EA-776C-4729-BC4C-D8246D495CCF}"/>
              </a:ext>
            </a:extLst>
          </p:cNvPr>
          <p:cNvSpPr/>
          <p:nvPr userDrawn="1"/>
        </p:nvSpPr>
        <p:spPr>
          <a:xfrm rot="2703270">
            <a:off x="8580552" y="2784302"/>
            <a:ext cx="47625" cy="21945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20FB9170-ED31-4166-B8AF-844A796082C3}"/>
              </a:ext>
            </a:extLst>
          </p:cNvPr>
          <p:cNvSpPr/>
          <p:nvPr userDrawn="1"/>
        </p:nvSpPr>
        <p:spPr>
          <a:xfrm rot="2703270">
            <a:off x="11184263" y="-197411"/>
            <a:ext cx="47625" cy="14597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0140AEF0-AD3C-429C-8967-68D41060DDA9}"/>
              </a:ext>
            </a:extLst>
          </p:cNvPr>
          <p:cNvSpPr/>
          <p:nvPr userDrawn="1"/>
        </p:nvSpPr>
        <p:spPr>
          <a:xfrm rot="2703270">
            <a:off x="4151900" y="5582175"/>
            <a:ext cx="47625" cy="14597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E7CBDFD1-2932-4D6D-8A90-D0F5DC3C67AE}"/>
              </a:ext>
            </a:extLst>
          </p:cNvPr>
          <p:cNvSpPr/>
          <p:nvPr userDrawn="1"/>
        </p:nvSpPr>
        <p:spPr>
          <a:xfrm rot="2703270">
            <a:off x="7159183" y="218145"/>
            <a:ext cx="47625" cy="14597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CA46355A-3E04-49FD-9F09-AAAB3DB0E418}"/>
              </a:ext>
            </a:extLst>
          </p:cNvPr>
          <p:cNvSpPr/>
          <p:nvPr userDrawn="1"/>
        </p:nvSpPr>
        <p:spPr>
          <a:xfrm rot="2703270">
            <a:off x="10756304" y="4976519"/>
            <a:ext cx="47625" cy="21945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ircle: Hollow 22">
            <a:extLst>
              <a:ext uri="{FF2B5EF4-FFF2-40B4-BE49-F238E27FC236}">
                <a16:creationId xmlns="" xmlns:a16="http://schemas.microsoft.com/office/drawing/2014/main" id="{409C4469-3F84-4E19-A632-E543A5FDD884}"/>
              </a:ext>
            </a:extLst>
          </p:cNvPr>
          <p:cNvSpPr/>
          <p:nvPr userDrawn="1"/>
        </p:nvSpPr>
        <p:spPr>
          <a:xfrm>
            <a:off x="1940747" y="6150690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Circle: Hollow 23">
            <a:extLst>
              <a:ext uri="{FF2B5EF4-FFF2-40B4-BE49-F238E27FC236}">
                <a16:creationId xmlns="" xmlns:a16="http://schemas.microsoft.com/office/drawing/2014/main" id="{EBF49C44-3383-44DC-8036-8DC2B11ACB1A}"/>
              </a:ext>
            </a:extLst>
          </p:cNvPr>
          <p:cNvSpPr/>
          <p:nvPr userDrawn="1"/>
        </p:nvSpPr>
        <p:spPr>
          <a:xfrm>
            <a:off x="5198769" y="5662761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5" name="Circle: Hollow 24">
            <a:extLst>
              <a:ext uri="{FF2B5EF4-FFF2-40B4-BE49-F238E27FC236}">
                <a16:creationId xmlns="" xmlns:a16="http://schemas.microsoft.com/office/drawing/2014/main" id="{D46346EE-F1B7-4796-AFA9-AAE048AA3364}"/>
              </a:ext>
            </a:extLst>
          </p:cNvPr>
          <p:cNvSpPr/>
          <p:nvPr userDrawn="1"/>
        </p:nvSpPr>
        <p:spPr>
          <a:xfrm>
            <a:off x="9090515" y="378804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6" name="Circle: Hollow 25">
            <a:extLst>
              <a:ext uri="{FF2B5EF4-FFF2-40B4-BE49-F238E27FC236}">
                <a16:creationId xmlns="" xmlns:a16="http://schemas.microsoft.com/office/drawing/2014/main" id="{73E5F236-BD77-4630-A734-050F06B94A2D}"/>
              </a:ext>
            </a:extLst>
          </p:cNvPr>
          <p:cNvSpPr/>
          <p:nvPr userDrawn="1"/>
        </p:nvSpPr>
        <p:spPr>
          <a:xfrm>
            <a:off x="4738389" y="729356"/>
            <a:ext cx="530853" cy="530853"/>
          </a:xfrm>
          <a:prstGeom prst="donut">
            <a:avLst>
              <a:gd name="adj" fmla="val 8809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Circle: Hollow 26">
            <a:extLst>
              <a:ext uri="{FF2B5EF4-FFF2-40B4-BE49-F238E27FC236}">
                <a16:creationId xmlns="" xmlns:a16="http://schemas.microsoft.com/office/drawing/2014/main" id="{C89DEA56-42C4-43A8-B485-A905F2F9EF8D}"/>
              </a:ext>
            </a:extLst>
          </p:cNvPr>
          <p:cNvSpPr/>
          <p:nvPr userDrawn="1"/>
        </p:nvSpPr>
        <p:spPr>
          <a:xfrm>
            <a:off x="10500138" y="3884485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Circle: Hollow 27">
            <a:extLst>
              <a:ext uri="{FF2B5EF4-FFF2-40B4-BE49-F238E27FC236}">
                <a16:creationId xmlns="" xmlns:a16="http://schemas.microsoft.com/office/drawing/2014/main" id="{841ACCCA-100D-4216-8EA1-A5CC63045609}"/>
              </a:ext>
            </a:extLst>
          </p:cNvPr>
          <p:cNvSpPr/>
          <p:nvPr userDrawn="1"/>
        </p:nvSpPr>
        <p:spPr>
          <a:xfrm>
            <a:off x="9342103" y="6252072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Circle: Hollow 28">
            <a:extLst>
              <a:ext uri="{FF2B5EF4-FFF2-40B4-BE49-F238E27FC236}">
                <a16:creationId xmlns="" xmlns:a16="http://schemas.microsoft.com/office/drawing/2014/main" id="{35C224AA-96FF-425B-A723-6682BE2E1056}"/>
              </a:ext>
            </a:extLst>
          </p:cNvPr>
          <p:cNvSpPr/>
          <p:nvPr userDrawn="1"/>
        </p:nvSpPr>
        <p:spPr>
          <a:xfrm>
            <a:off x="864565" y="3360093"/>
            <a:ext cx="530853" cy="530853"/>
          </a:xfrm>
          <a:prstGeom prst="donut">
            <a:avLst>
              <a:gd name="adj" fmla="val 8809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3060D8E5-FE2C-4BE4-8D5F-4E1953E01D04}"/>
              </a:ext>
            </a:extLst>
          </p:cNvPr>
          <p:cNvSpPr/>
          <p:nvPr userDrawn="1"/>
        </p:nvSpPr>
        <p:spPr>
          <a:xfrm>
            <a:off x="3079119" y="-1105386"/>
            <a:ext cx="2413539" cy="2404593"/>
          </a:xfrm>
          <a:custGeom>
            <a:avLst/>
            <a:gdLst>
              <a:gd name="connsiteX0" fmla="*/ 1501721 w 2413539"/>
              <a:gd name="connsiteY0" fmla="*/ 0 h 2404593"/>
              <a:gd name="connsiteX1" fmla="*/ 2341348 w 2413539"/>
              <a:gd name="connsiteY1" fmla="*/ 256470 h 2404593"/>
              <a:gd name="connsiteX2" fmla="*/ 2413539 w 2413539"/>
              <a:gd name="connsiteY2" fmla="*/ 310454 h 2404593"/>
              <a:gd name="connsiteX3" fmla="*/ 303764 w 2413539"/>
              <a:gd name="connsiteY3" fmla="*/ 2404593 h 2404593"/>
              <a:gd name="connsiteX4" fmla="*/ 256470 w 2413539"/>
              <a:gd name="connsiteY4" fmla="*/ 2341348 h 2404593"/>
              <a:gd name="connsiteX5" fmla="*/ 0 w 2413539"/>
              <a:gd name="connsiteY5" fmla="*/ 1501721 h 2404593"/>
              <a:gd name="connsiteX6" fmla="*/ 1501721 w 2413539"/>
              <a:gd name="connsiteY6" fmla="*/ 0 h 240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539" h="2404593">
                <a:moveTo>
                  <a:pt x="1501721" y="0"/>
                </a:moveTo>
                <a:cubicBezTo>
                  <a:pt x="1812738" y="0"/>
                  <a:pt x="2101672" y="94548"/>
                  <a:pt x="2341348" y="256470"/>
                </a:cubicBezTo>
                <a:lnTo>
                  <a:pt x="2413539" y="310454"/>
                </a:lnTo>
                <a:lnTo>
                  <a:pt x="303764" y="2404593"/>
                </a:lnTo>
                <a:lnTo>
                  <a:pt x="256470" y="2341348"/>
                </a:lnTo>
                <a:cubicBezTo>
                  <a:pt x="94548" y="2101672"/>
                  <a:pt x="0" y="1812738"/>
                  <a:pt x="0" y="1501721"/>
                </a:cubicBezTo>
                <a:cubicBezTo>
                  <a:pt x="0" y="672343"/>
                  <a:pt x="672343" y="0"/>
                  <a:pt x="150172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gradFill>
          <a:gsLst>
            <a:gs pos="0">
              <a:schemeClr val="accent1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5C830AA-5FA6-4CD4-AD75-FEFC4B01915A}"/>
              </a:ext>
            </a:extLst>
          </p:cNvPr>
          <p:cNvGrpSpPr/>
          <p:nvPr userDrawn="1"/>
        </p:nvGrpSpPr>
        <p:grpSpPr>
          <a:xfrm flipV="1">
            <a:off x="-1536722" y="-1474805"/>
            <a:ext cx="6967679" cy="9512191"/>
            <a:chOff x="-1484471" y="-860850"/>
            <a:chExt cx="6967679" cy="9512191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7CA2486D-8BCE-4F5C-8CAA-C5764F13D2C0}"/>
                </a:ext>
              </a:extLst>
            </p:cNvPr>
            <p:cNvGrpSpPr/>
            <p:nvPr userDrawn="1"/>
          </p:nvGrpSpPr>
          <p:grpSpPr>
            <a:xfrm rot="16200000">
              <a:off x="-1510142" y="1657990"/>
              <a:ext cx="7019022" cy="6967679"/>
              <a:chOff x="-1454130" y="-1334460"/>
              <a:chExt cx="7019022" cy="6967679"/>
            </a:xfrm>
          </p:grpSpPr>
          <p:sp>
            <p:nvSpPr>
              <p:cNvPr id="3" name="Oval 2">
                <a:extLst>
                  <a:ext uri="{FF2B5EF4-FFF2-40B4-BE49-F238E27FC236}">
                    <a16:creationId xmlns="" xmlns:a16="http://schemas.microsoft.com/office/drawing/2014/main" id="{BF71EB0B-9497-409F-8497-D05944EED268}"/>
                  </a:ext>
                </a:extLst>
              </p:cNvPr>
              <p:cNvSpPr/>
              <p:nvPr userDrawn="1"/>
            </p:nvSpPr>
            <p:spPr>
              <a:xfrm>
                <a:off x="-1166340" y="2200772"/>
                <a:ext cx="2393338" cy="239333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alpha val="40000"/>
                    </a:schemeClr>
                  </a:gs>
                  <a:gs pos="100000">
                    <a:schemeClr val="accent4">
                      <a:alpha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77800" sx="102000" sy="102000" algn="ctr" rotWithShape="0">
                  <a:schemeClr val="accent6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="" xmlns:a16="http://schemas.microsoft.com/office/drawing/2014/main" id="{80DDDF61-AF37-4CDD-91B7-E8FD97EB7F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173" y="2092453"/>
                <a:ext cx="3734250" cy="35407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58756FA6-95F9-4A5F-8874-D3AE77F87B6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54130" y="126244"/>
                <a:ext cx="3734250" cy="354076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="" xmlns:a16="http://schemas.microsoft.com/office/drawing/2014/main" id="{652D9175-806D-444B-843C-8D6D1A2B8B4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0642" y="-1334460"/>
                <a:ext cx="3734250" cy="3540766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="" xmlns:a16="http://schemas.microsoft.com/office/drawing/2014/main" id="{9EE53EEA-8096-4336-BF8C-013228CF2A7B}"/>
                  </a:ext>
                </a:extLst>
              </p:cNvPr>
              <p:cNvSpPr/>
              <p:nvPr userDrawn="1"/>
            </p:nvSpPr>
            <p:spPr>
              <a:xfrm rot="2667893" flipH="1">
                <a:off x="3776991" y="-1279263"/>
                <a:ext cx="821603" cy="510877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3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>
                      <a:lumMod val="100000"/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="" xmlns:a16="http://schemas.microsoft.com/office/drawing/2014/main" id="{3540C4DE-A5C4-491B-85D8-7A083DE9DB85}"/>
                  </a:ext>
                </a:extLst>
              </p:cNvPr>
              <p:cNvSpPr/>
              <p:nvPr userDrawn="1"/>
            </p:nvSpPr>
            <p:spPr>
              <a:xfrm rot="2703270">
                <a:off x="2139106" y="-351276"/>
                <a:ext cx="47625" cy="292608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3C197359-984C-46D0-8A51-B98CB1D4D2F3}"/>
                  </a:ext>
                </a:extLst>
              </p:cNvPr>
              <p:cNvSpPr/>
              <p:nvPr userDrawn="1"/>
            </p:nvSpPr>
            <p:spPr>
              <a:xfrm rot="2703270">
                <a:off x="533882" y="2762545"/>
                <a:ext cx="47625" cy="292608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="" xmlns:a16="http://schemas.microsoft.com/office/drawing/2014/main" id="{0413640F-302A-4F0D-BB79-E28A5E756CB0}"/>
                  </a:ext>
                </a:extLst>
              </p:cNvPr>
              <p:cNvSpPr/>
              <p:nvPr userDrawn="1"/>
            </p:nvSpPr>
            <p:spPr>
              <a:xfrm rot="2703270">
                <a:off x="295353" y="154282"/>
                <a:ext cx="47625" cy="1459734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ircle: Hollow 11">
                <a:extLst>
                  <a:ext uri="{FF2B5EF4-FFF2-40B4-BE49-F238E27FC236}">
                    <a16:creationId xmlns="" xmlns:a16="http://schemas.microsoft.com/office/drawing/2014/main" id="{1F0A2C54-CDD2-4AED-8188-711E2B556ED7}"/>
                  </a:ext>
                </a:extLst>
              </p:cNvPr>
              <p:cNvSpPr/>
              <p:nvPr userDrawn="1"/>
            </p:nvSpPr>
            <p:spPr>
              <a:xfrm>
                <a:off x="2747827" y="1763993"/>
                <a:ext cx="307304" cy="307304"/>
              </a:xfrm>
              <a:prstGeom prst="donut">
                <a:avLst>
                  <a:gd name="adj" fmla="val 12398"/>
                </a:avLst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lumMod val="75000"/>
                      <a:alpha val="5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/>
              </a:p>
            </p:txBody>
          </p:sp>
          <p:sp>
            <p:nvSpPr>
              <p:cNvPr id="13" name="Circle: Hollow 12">
                <a:extLst>
                  <a:ext uri="{FF2B5EF4-FFF2-40B4-BE49-F238E27FC236}">
                    <a16:creationId xmlns="" xmlns:a16="http://schemas.microsoft.com/office/drawing/2014/main" id="{75ED3DF4-C9D6-4BB6-A2B9-E5CA4FA70BFB}"/>
                  </a:ext>
                </a:extLst>
              </p:cNvPr>
              <p:cNvSpPr/>
              <p:nvPr userDrawn="1"/>
            </p:nvSpPr>
            <p:spPr>
              <a:xfrm>
                <a:off x="3350683" y="647436"/>
                <a:ext cx="530853" cy="530853"/>
              </a:xfrm>
              <a:prstGeom prst="donut">
                <a:avLst>
                  <a:gd name="adj" fmla="val 8809"/>
                </a:avLst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lumMod val="75000"/>
                      <a:alpha val="5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/>
              </a:p>
            </p:txBody>
          </p:sp>
          <p:sp>
            <p:nvSpPr>
              <p:cNvPr id="14" name="Circle: Hollow 13">
                <a:extLst>
                  <a:ext uri="{FF2B5EF4-FFF2-40B4-BE49-F238E27FC236}">
                    <a16:creationId xmlns="" xmlns:a16="http://schemas.microsoft.com/office/drawing/2014/main" id="{6ADB9004-20CC-4775-A94C-01AF85407695}"/>
                  </a:ext>
                </a:extLst>
              </p:cNvPr>
              <p:cNvSpPr/>
              <p:nvPr userDrawn="1"/>
            </p:nvSpPr>
            <p:spPr>
              <a:xfrm>
                <a:off x="366049" y="2564860"/>
                <a:ext cx="530853" cy="530853"/>
              </a:xfrm>
              <a:prstGeom prst="donut">
                <a:avLst>
                  <a:gd name="adj" fmla="val 8809"/>
                </a:avLst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lumMod val="75000"/>
                      <a:alpha val="5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BAE17066-8B58-479D-ADC0-C0AE3E0C1818}"/>
                  </a:ext>
                </a:extLst>
              </p:cNvPr>
              <p:cNvSpPr/>
              <p:nvPr userDrawn="1"/>
            </p:nvSpPr>
            <p:spPr>
              <a:xfrm>
                <a:off x="2248959" y="-1025564"/>
                <a:ext cx="2413539" cy="2404593"/>
              </a:xfrm>
              <a:custGeom>
                <a:avLst/>
                <a:gdLst>
                  <a:gd name="connsiteX0" fmla="*/ 1501721 w 2413539"/>
                  <a:gd name="connsiteY0" fmla="*/ 0 h 2404593"/>
                  <a:gd name="connsiteX1" fmla="*/ 2341348 w 2413539"/>
                  <a:gd name="connsiteY1" fmla="*/ 256470 h 2404593"/>
                  <a:gd name="connsiteX2" fmla="*/ 2413539 w 2413539"/>
                  <a:gd name="connsiteY2" fmla="*/ 310454 h 2404593"/>
                  <a:gd name="connsiteX3" fmla="*/ 303764 w 2413539"/>
                  <a:gd name="connsiteY3" fmla="*/ 2404593 h 2404593"/>
                  <a:gd name="connsiteX4" fmla="*/ 256470 w 2413539"/>
                  <a:gd name="connsiteY4" fmla="*/ 2341348 h 2404593"/>
                  <a:gd name="connsiteX5" fmla="*/ 0 w 2413539"/>
                  <a:gd name="connsiteY5" fmla="*/ 1501721 h 2404593"/>
                  <a:gd name="connsiteX6" fmla="*/ 1501721 w 2413539"/>
                  <a:gd name="connsiteY6" fmla="*/ 0 h 240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3539" h="2404593">
                    <a:moveTo>
                      <a:pt x="1501721" y="0"/>
                    </a:moveTo>
                    <a:cubicBezTo>
                      <a:pt x="1812738" y="0"/>
                      <a:pt x="2101672" y="94548"/>
                      <a:pt x="2341348" y="256470"/>
                    </a:cubicBezTo>
                    <a:lnTo>
                      <a:pt x="2413539" y="310454"/>
                    </a:lnTo>
                    <a:lnTo>
                      <a:pt x="303764" y="2404593"/>
                    </a:lnTo>
                    <a:lnTo>
                      <a:pt x="256470" y="2341348"/>
                    </a:lnTo>
                    <a:cubicBezTo>
                      <a:pt x="94548" y="2101672"/>
                      <a:pt x="0" y="1812738"/>
                      <a:pt x="0" y="1501721"/>
                    </a:cubicBezTo>
                    <a:cubicBezTo>
                      <a:pt x="0" y="672343"/>
                      <a:pt x="672343" y="0"/>
                      <a:pt x="150172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40000"/>
                    </a:schemeClr>
                  </a:gs>
                  <a:gs pos="100000">
                    <a:schemeClr val="accent4">
                      <a:alpha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77800" sx="102000" sy="102000" algn="ctr" rotWithShape="0">
                  <a:schemeClr val="accent6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577B0D4A-E3C1-4B7D-8088-814C22F0A19F}"/>
                </a:ext>
              </a:extLst>
            </p:cNvPr>
            <p:cNvGrpSpPr/>
            <p:nvPr userDrawn="1"/>
          </p:nvGrpSpPr>
          <p:grpSpPr>
            <a:xfrm rot="5400000">
              <a:off x="-325146" y="-952329"/>
              <a:ext cx="3348144" cy="3531102"/>
              <a:chOff x="733347" y="4234870"/>
              <a:chExt cx="3348144" cy="353110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91FEE50B-8E3D-46B2-8EA0-62CF7EFC67D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41868" y="4326349"/>
                <a:ext cx="3531102" cy="3348144"/>
              </a:xfrm>
              <a:prstGeom prst="rect">
                <a:avLst/>
              </a:prstGeom>
            </p:spPr>
          </p:pic>
          <p:sp>
            <p:nvSpPr>
              <p:cNvPr id="17" name="Circle: Hollow 16">
                <a:extLst>
                  <a:ext uri="{FF2B5EF4-FFF2-40B4-BE49-F238E27FC236}">
                    <a16:creationId xmlns="" xmlns:a16="http://schemas.microsoft.com/office/drawing/2014/main" id="{85B9006B-48FC-4507-B2E2-05BA6E61F230}"/>
                  </a:ext>
                </a:extLst>
              </p:cNvPr>
              <p:cNvSpPr/>
              <p:nvPr userDrawn="1"/>
            </p:nvSpPr>
            <p:spPr>
              <a:xfrm rot="5400000">
                <a:off x="2094522" y="6103468"/>
                <a:ext cx="307304" cy="307304"/>
              </a:xfrm>
              <a:prstGeom prst="donut">
                <a:avLst>
                  <a:gd name="adj" fmla="val 12398"/>
                </a:avLst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lumMod val="75000"/>
                      <a:alpha val="5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F8FD8C2B-CF95-4359-8C9B-66F6DEF41BC2}"/>
                  </a:ext>
                </a:extLst>
              </p:cNvPr>
              <p:cNvSpPr/>
              <p:nvPr userDrawn="1"/>
            </p:nvSpPr>
            <p:spPr>
              <a:xfrm rot="5400000">
                <a:off x="1829106" y="5091582"/>
                <a:ext cx="1761493" cy="1758422"/>
              </a:xfrm>
              <a:custGeom>
                <a:avLst/>
                <a:gdLst>
                  <a:gd name="connsiteX0" fmla="*/ 1196669 w 1761493"/>
                  <a:gd name="connsiteY0" fmla="*/ 0 h 1758422"/>
                  <a:gd name="connsiteX1" fmla="*/ 1662467 w 1761493"/>
                  <a:gd name="connsiteY1" fmla="*/ 94040 h 1758422"/>
                  <a:gd name="connsiteX2" fmla="*/ 1761493 w 1761493"/>
                  <a:gd name="connsiteY2" fmla="*/ 141744 h 1758422"/>
                  <a:gd name="connsiteX3" fmla="*/ 140264 w 1761493"/>
                  <a:gd name="connsiteY3" fmla="*/ 1758422 h 1758422"/>
                  <a:gd name="connsiteX4" fmla="*/ 94040 w 1761493"/>
                  <a:gd name="connsiteY4" fmla="*/ 1662467 h 1758422"/>
                  <a:gd name="connsiteX5" fmla="*/ 0 w 1761493"/>
                  <a:gd name="connsiteY5" fmla="*/ 1196669 h 1758422"/>
                  <a:gd name="connsiteX6" fmla="*/ 1196669 w 1761493"/>
                  <a:gd name="connsiteY6" fmla="*/ 0 h 1758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1493" h="1758422">
                    <a:moveTo>
                      <a:pt x="1196669" y="0"/>
                    </a:moveTo>
                    <a:cubicBezTo>
                      <a:pt x="1361895" y="0"/>
                      <a:pt x="1519299" y="33486"/>
                      <a:pt x="1662467" y="94040"/>
                    </a:cubicBezTo>
                    <a:lnTo>
                      <a:pt x="1761493" y="141744"/>
                    </a:lnTo>
                    <a:lnTo>
                      <a:pt x="140264" y="1758422"/>
                    </a:lnTo>
                    <a:lnTo>
                      <a:pt x="94040" y="1662467"/>
                    </a:lnTo>
                    <a:cubicBezTo>
                      <a:pt x="33486" y="1519299"/>
                      <a:pt x="0" y="1361895"/>
                      <a:pt x="0" y="1196669"/>
                    </a:cubicBezTo>
                    <a:cubicBezTo>
                      <a:pt x="0" y="535767"/>
                      <a:pt x="535767" y="0"/>
                      <a:pt x="119666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alpha val="40000"/>
                    </a:schemeClr>
                  </a:gs>
                  <a:gs pos="100000">
                    <a:schemeClr val="accent4">
                      <a:alpha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77800" sx="102000" sy="102000" algn="ctr" rotWithShape="0">
                  <a:schemeClr val="accent6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="" xmlns:a16="http://schemas.microsoft.com/office/drawing/2014/main" id="{B07CB7B1-F420-416D-8B5A-CDA12EF282E8}"/>
                  </a:ext>
                </a:extLst>
              </p:cNvPr>
              <p:cNvSpPr/>
              <p:nvPr userDrawn="1"/>
            </p:nvSpPr>
            <p:spPr>
              <a:xfrm rot="8103270">
                <a:off x="3096259" y="4960806"/>
                <a:ext cx="47625" cy="219456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>
          <a:gsLst>
            <a:gs pos="0">
              <a:schemeClr val="accent1"/>
            </a:gs>
            <a:gs pos="100000">
              <a:schemeClr val="accent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570153-C99E-4B26-82EA-4D60EBADE7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463" y="-468065"/>
            <a:ext cx="4110019" cy="389706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08D842ED-2A50-490F-9D8F-5A7A0BC1BF4E}"/>
              </a:ext>
            </a:extLst>
          </p:cNvPr>
          <p:cNvSpPr/>
          <p:nvPr userDrawn="1"/>
        </p:nvSpPr>
        <p:spPr>
          <a:xfrm>
            <a:off x="9342103" y="45555"/>
            <a:ext cx="3003442" cy="300344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57B08A64-4846-4840-93E5-978D148692F3}"/>
              </a:ext>
            </a:extLst>
          </p:cNvPr>
          <p:cNvSpPr/>
          <p:nvPr userDrawn="1"/>
        </p:nvSpPr>
        <p:spPr>
          <a:xfrm>
            <a:off x="-667824" y="2996005"/>
            <a:ext cx="2393338" cy="2393338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58FF50F6-3501-485B-834A-405857C18273}"/>
              </a:ext>
            </a:extLst>
          </p:cNvPr>
          <p:cNvSpPr/>
          <p:nvPr userDrawn="1"/>
        </p:nvSpPr>
        <p:spPr>
          <a:xfrm>
            <a:off x="5691858" y="1899196"/>
            <a:ext cx="1761493" cy="1758422"/>
          </a:xfrm>
          <a:custGeom>
            <a:avLst/>
            <a:gdLst>
              <a:gd name="connsiteX0" fmla="*/ 1196669 w 1761493"/>
              <a:gd name="connsiteY0" fmla="*/ 0 h 1758422"/>
              <a:gd name="connsiteX1" fmla="*/ 1662467 w 1761493"/>
              <a:gd name="connsiteY1" fmla="*/ 94040 h 1758422"/>
              <a:gd name="connsiteX2" fmla="*/ 1761493 w 1761493"/>
              <a:gd name="connsiteY2" fmla="*/ 141744 h 1758422"/>
              <a:gd name="connsiteX3" fmla="*/ 140264 w 1761493"/>
              <a:gd name="connsiteY3" fmla="*/ 1758422 h 1758422"/>
              <a:gd name="connsiteX4" fmla="*/ 94040 w 1761493"/>
              <a:gd name="connsiteY4" fmla="*/ 1662467 h 1758422"/>
              <a:gd name="connsiteX5" fmla="*/ 0 w 1761493"/>
              <a:gd name="connsiteY5" fmla="*/ 1196669 h 1758422"/>
              <a:gd name="connsiteX6" fmla="*/ 1196669 w 1761493"/>
              <a:gd name="connsiteY6" fmla="*/ 0 h 175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1493" h="1758422">
                <a:moveTo>
                  <a:pt x="1196669" y="0"/>
                </a:moveTo>
                <a:cubicBezTo>
                  <a:pt x="1361895" y="0"/>
                  <a:pt x="1519299" y="33486"/>
                  <a:pt x="1662467" y="94040"/>
                </a:cubicBezTo>
                <a:lnTo>
                  <a:pt x="1761493" y="141744"/>
                </a:lnTo>
                <a:lnTo>
                  <a:pt x="140264" y="1758422"/>
                </a:lnTo>
                <a:lnTo>
                  <a:pt x="94040" y="1662467"/>
                </a:lnTo>
                <a:cubicBezTo>
                  <a:pt x="33486" y="1519299"/>
                  <a:pt x="0" y="1361895"/>
                  <a:pt x="0" y="1196669"/>
                </a:cubicBezTo>
                <a:cubicBezTo>
                  <a:pt x="0" y="535767"/>
                  <a:pt x="535767" y="0"/>
                  <a:pt x="119666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70317B-DB8E-4506-B700-82E6417CBE17}"/>
              </a:ext>
            </a:extLst>
          </p:cNvPr>
          <p:cNvSpPr/>
          <p:nvPr userDrawn="1"/>
        </p:nvSpPr>
        <p:spPr>
          <a:xfrm rot="13518210" flipH="1">
            <a:off x="9189934" y="1137317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1F0E0FC3-6240-4E8C-BFB4-767103E5D4F1}"/>
              </a:ext>
            </a:extLst>
          </p:cNvPr>
          <p:cNvSpPr/>
          <p:nvPr userDrawn="1"/>
        </p:nvSpPr>
        <p:spPr>
          <a:xfrm rot="2667893" flipH="1">
            <a:off x="5236457" y="-1961199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57DB93-D307-4B5E-A1BC-C10366E34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9" y="2545563"/>
            <a:ext cx="3734250" cy="3540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8DD6B6-D8E9-4A86-A72B-4017D3FD2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021" y="768919"/>
            <a:ext cx="3734250" cy="3540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0A258D4-D060-475A-80EE-B57A268FBC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02" y="-1414282"/>
            <a:ext cx="3734250" cy="3540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7238F26-7F9A-4681-877F-FB59377E4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89" y="766159"/>
            <a:ext cx="4110019" cy="3897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E784A2B-59B7-41CB-999A-2503EDC5E0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417" y="3798758"/>
            <a:ext cx="3531102" cy="334814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8BEFC76D-A263-423F-A00E-0C2BD735FA57}"/>
              </a:ext>
            </a:extLst>
          </p:cNvPr>
          <p:cNvSpPr/>
          <p:nvPr userDrawn="1"/>
        </p:nvSpPr>
        <p:spPr>
          <a:xfrm rot="2667893" flipH="1">
            <a:off x="4087347" y="-826153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029CF90B-63EC-41A4-A8FB-8591169906A3}"/>
              </a:ext>
            </a:extLst>
          </p:cNvPr>
          <p:cNvSpPr/>
          <p:nvPr userDrawn="1"/>
        </p:nvSpPr>
        <p:spPr>
          <a:xfrm rot="2667893" flipH="1">
            <a:off x="10792037" y="1463790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55923018-100F-48D6-9357-EF6182D4E362}"/>
              </a:ext>
            </a:extLst>
          </p:cNvPr>
          <p:cNvSpPr/>
          <p:nvPr userDrawn="1"/>
        </p:nvSpPr>
        <p:spPr>
          <a:xfrm rot="13518210" flipH="1">
            <a:off x="-709100" y="1818990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AA5C63A5-A956-4975-BE57-E5D2FFC7AAD0}"/>
              </a:ext>
            </a:extLst>
          </p:cNvPr>
          <p:cNvSpPr/>
          <p:nvPr userDrawn="1"/>
        </p:nvSpPr>
        <p:spPr>
          <a:xfrm rot="2703270">
            <a:off x="2969266" y="-431098"/>
            <a:ext cx="47625" cy="29260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427C8725-79DC-46D5-8046-3A2B3D182B97}"/>
              </a:ext>
            </a:extLst>
          </p:cNvPr>
          <p:cNvSpPr/>
          <p:nvPr userDrawn="1"/>
        </p:nvSpPr>
        <p:spPr>
          <a:xfrm rot="2703270">
            <a:off x="1032398" y="3557778"/>
            <a:ext cx="47625" cy="29260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910B0BBE-109E-4BED-87FC-F3E24FBE759A}"/>
              </a:ext>
            </a:extLst>
          </p:cNvPr>
          <p:cNvSpPr/>
          <p:nvPr userDrawn="1"/>
        </p:nvSpPr>
        <p:spPr>
          <a:xfrm rot="2703270">
            <a:off x="8580552" y="2784302"/>
            <a:ext cx="47625" cy="21945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899D944C-A170-4CDA-B15A-2F6BF0E17BA7}"/>
              </a:ext>
            </a:extLst>
          </p:cNvPr>
          <p:cNvSpPr/>
          <p:nvPr userDrawn="1"/>
        </p:nvSpPr>
        <p:spPr>
          <a:xfrm rot="2703270">
            <a:off x="11184263" y="-197411"/>
            <a:ext cx="47625" cy="14597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403DE633-761A-4BAB-93E2-7B600274B848}"/>
              </a:ext>
            </a:extLst>
          </p:cNvPr>
          <p:cNvSpPr/>
          <p:nvPr userDrawn="1"/>
        </p:nvSpPr>
        <p:spPr>
          <a:xfrm rot="2703270">
            <a:off x="526462" y="796957"/>
            <a:ext cx="47625" cy="14597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70AD3B4-CEC8-411F-9D94-877F77DAC9EE}"/>
              </a:ext>
            </a:extLst>
          </p:cNvPr>
          <p:cNvSpPr/>
          <p:nvPr userDrawn="1"/>
        </p:nvSpPr>
        <p:spPr>
          <a:xfrm rot="2703270">
            <a:off x="4151900" y="5582175"/>
            <a:ext cx="47625" cy="14597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0E131EB8-39E4-41BF-98BB-7DB1D831D231}"/>
              </a:ext>
            </a:extLst>
          </p:cNvPr>
          <p:cNvSpPr/>
          <p:nvPr userDrawn="1"/>
        </p:nvSpPr>
        <p:spPr>
          <a:xfrm rot="2703270">
            <a:off x="7159183" y="218145"/>
            <a:ext cx="47625" cy="14597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9440F163-EEBD-45E2-B9CE-AC0895CEBBD7}"/>
              </a:ext>
            </a:extLst>
          </p:cNvPr>
          <p:cNvSpPr/>
          <p:nvPr userDrawn="1"/>
        </p:nvSpPr>
        <p:spPr>
          <a:xfrm rot="2703270">
            <a:off x="10756304" y="4976519"/>
            <a:ext cx="47625" cy="21945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ircle: Hollow 23">
            <a:extLst>
              <a:ext uri="{FF2B5EF4-FFF2-40B4-BE49-F238E27FC236}">
                <a16:creationId xmlns="" xmlns:a16="http://schemas.microsoft.com/office/drawing/2014/main" id="{6EB995D7-7622-4898-A83F-5D49216F330B}"/>
              </a:ext>
            </a:extLst>
          </p:cNvPr>
          <p:cNvSpPr/>
          <p:nvPr userDrawn="1"/>
        </p:nvSpPr>
        <p:spPr>
          <a:xfrm>
            <a:off x="1940747" y="6150690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5" name="Circle: Hollow 24">
            <a:extLst>
              <a:ext uri="{FF2B5EF4-FFF2-40B4-BE49-F238E27FC236}">
                <a16:creationId xmlns="" xmlns:a16="http://schemas.microsoft.com/office/drawing/2014/main" id="{4FEC7A35-C293-4B8B-B17E-834481764110}"/>
              </a:ext>
            </a:extLst>
          </p:cNvPr>
          <p:cNvSpPr/>
          <p:nvPr userDrawn="1"/>
        </p:nvSpPr>
        <p:spPr>
          <a:xfrm>
            <a:off x="5602302" y="3048465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6" name="Circle: Hollow 25">
            <a:extLst>
              <a:ext uri="{FF2B5EF4-FFF2-40B4-BE49-F238E27FC236}">
                <a16:creationId xmlns="" xmlns:a16="http://schemas.microsoft.com/office/drawing/2014/main" id="{733F45E4-764B-4572-8BAB-470999FA8FF9}"/>
              </a:ext>
            </a:extLst>
          </p:cNvPr>
          <p:cNvSpPr/>
          <p:nvPr userDrawn="1"/>
        </p:nvSpPr>
        <p:spPr>
          <a:xfrm>
            <a:off x="9090515" y="378804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Circle: Hollow 26">
            <a:extLst>
              <a:ext uri="{FF2B5EF4-FFF2-40B4-BE49-F238E27FC236}">
                <a16:creationId xmlns="" xmlns:a16="http://schemas.microsoft.com/office/drawing/2014/main" id="{3088A284-9BB9-41CF-A07D-1F6B3920F6F1}"/>
              </a:ext>
            </a:extLst>
          </p:cNvPr>
          <p:cNvSpPr/>
          <p:nvPr userDrawn="1"/>
        </p:nvSpPr>
        <p:spPr>
          <a:xfrm>
            <a:off x="4738389" y="729356"/>
            <a:ext cx="530853" cy="530853"/>
          </a:xfrm>
          <a:prstGeom prst="donut">
            <a:avLst>
              <a:gd name="adj" fmla="val 8809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Circle: Hollow 27">
            <a:extLst>
              <a:ext uri="{FF2B5EF4-FFF2-40B4-BE49-F238E27FC236}">
                <a16:creationId xmlns="" xmlns:a16="http://schemas.microsoft.com/office/drawing/2014/main" id="{DC4F64F6-FD57-493C-8CE0-5EE42CB91D09}"/>
              </a:ext>
            </a:extLst>
          </p:cNvPr>
          <p:cNvSpPr/>
          <p:nvPr userDrawn="1"/>
        </p:nvSpPr>
        <p:spPr>
          <a:xfrm>
            <a:off x="10500138" y="3884485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Circle: Hollow 28">
            <a:extLst>
              <a:ext uri="{FF2B5EF4-FFF2-40B4-BE49-F238E27FC236}">
                <a16:creationId xmlns="" xmlns:a16="http://schemas.microsoft.com/office/drawing/2014/main" id="{8D07D33E-FF6F-4B67-B6D1-2202E3A6B746}"/>
              </a:ext>
            </a:extLst>
          </p:cNvPr>
          <p:cNvSpPr/>
          <p:nvPr userDrawn="1"/>
        </p:nvSpPr>
        <p:spPr>
          <a:xfrm>
            <a:off x="9600735" y="6398043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0" name="Circle: Hollow 29">
            <a:extLst>
              <a:ext uri="{FF2B5EF4-FFF2-40B4-BE49-F238E27FC236}">
                <a16:creationId xmlns="" xmlns:a16="http://schemas.microsoft.com/office/drawing/2014/main" id="{28A2FC17-9B72-48D6-BDA4-B1163A48A4FA}"/>
              </a:ext>
            </a:extLst>
          </p:cNvPr>
          <p:cNvSpPr/>
          <p:nvPr userDrawn="1"/>
        </p:nvSpPr>
        <p:spPr>
          <a:xfrm>
            <a:off x="864565" y="3360093"/>
            <a:ext cx="530853" cy="530853"/>
          </a:xfrm>
          <a:prstGeom prst="donut">
            <a:avLst>
              <a:gd name="adj" fmla="val 8809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EA8ED3B6-D72B-47BE-B445-B08D66212043}"/>
              </a:ext>
            </a:extLst>
          </p:cNvPr>
          <p:cNvSpPr/>
          <p:nvPr userDrawn="1"/>
        </p:nvSpPr>
        <p:spPr>
          <a:xfrm>
            <a:off x="3079119" y="-1105386"/>
            <a:ext cx="2413539" cy="2404593"/>
          </a:xfrm>
          <a:custGeom>
            <a:avLst/>
            <a:gdLst>
              <a:gd name="connsiteX0" fmla="*/ 1501721 w 2413539"/>
              <a:gd name="connsiteY0" fmla="*/ 0 h 2404593"/>
              <a:gd name="connsiteX1" fmla="*/ 2341348 w 2413539"/>
              <a:gd name="connsiteY1" fmla="*/ 256470 h 2404593"/>
              <a:gd name="connsiteX2" fmla="*/ 2413539 w 2413539"/>
              <a:gd name="connsiteY2" fmla="*/ 310454 h 2404593"/>
              <a:gd name="connsiteX3" fmla="*/ 303764 w 2413539"/>
              <a:gd name="connsiteY3" fmla="*/ 2404593 h 2404593"/>
              <a:gd name="connsiteX4" fmla="*/ 256470 w 2413539"/>
              <a:gd name="connsiteY4" fmla="*/ 2341348 h 2404593"/>
              <a:gd name="connsiteX5" fmla="*/ 0 w 2413539"/>
              <a:gd name="connsiteY5" fmla="*/ 1501721 h 2404593"/>
              <a:gd name="connsiteX6" fmla="*/ 1501721 w 2413539"/>
              <a:gd name="connsiteY6" fmla="*/ 0 h 240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539" h="2404593">
                <a:moveTo>
                  <a:pt x="1501721" y="0"/>
                </a:moveTo>
                <a:cubicBezTo>
                  <a:pt x="1812738" y="0"/>
                  <a:pt x="2101672" y="94548"/>
                  <a:pt x="2341348" y="256470"/>
                </a:cubicBezTo>
                <a:lnTo>
                  <a:pt x="2413539" y="310454"/>
                </a:lnTo>
                <a:lnTo>
                  <a:pt x="303764" y="2404593"/>
                </a:lnTo>
                <a:lnTo>
                  <a:pt x="256470" y="2341348"/>
                </a:lnTo>
                <a:cubicBezTo>
                  <a:pt x="94548" y="2101672"/>
                  <a:pt x="0" y="1812738"/>
                  <a:pt x="0" y="1501721"/>
                </a:cubicBezTo>
                <a:cubicBezTo>
                  <a:pt x="0" y="672343"/>
                  <a:pt x="672343" y="0"/>
                  <a:pt x="150172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150675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=""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3" y="2108722"/>
            <a:ext cx="8552264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45FE61D9-DA99-9DA5-5DD2-C4118066C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E64603E-965E-E3BF-203B-F4D9942820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098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gradFill flip="none" rotWithShape="1">
          <a:gsLst>
            <a:gs pos="0">
              <a:schemeClr val="accent1"/>
            </a:gs>
            <a:gs pos="100000">
              <a:schemeClr val="accent4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5802C41-163D-4844-9D5C-7285E36EE0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868" y="4326349"/>
            <a:ext cx="3531102" cy="3348144"/>
          </a:xfrm>
          <a:prstGeom prst="rect">
            <a:avLst/>
          </a:prstGeom>
        </p:spPr>
      </p:pic>
      <p:sp>
        <p:nvSpPr>
          <p:cNvPr id="27" name="Circle: Hollow 26">
            <a:extLst>
              <a:ext uri="{FF2B5EF4-FFF2-40B4-BE49-F238E27FC236}">
                <a16:creationId xmlns="" xmlns:a16="http://schemas.microsoft.com/office/drawing/2014/main" id="{E1194625-2A02-42BF-985E-CB02981CC3F5}"/>
              </a:ext>
            </a:extLst>
          </p:cNvPr>
          <p:cNvSpPr/>
          <p:nvPr userDrawn="1"/>
        </p:nvSpPr>
        <p:spPr>
          <a:xfrm rot="5400000">
            <a:off x="2094522" y="6103468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ED3AF95-7EEC-4AF2-944F-478E81710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1073" y="3601088"/>
            <a:ext cx="4110019" cy="389706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70C67E91-BEE2-4AE6-AD49-3064788AA62C}"/>
              </a:ext>
            </a:extLst>
          </p:cNvPr>
          <p:cNvSpPr/>
          <p:nvPr userDrawn="1"/>
        </p:nvSpPr>
        <p:spPr>
          <a:xfrm>
            <a:off x="-1166340" y="2200772"/>
            <a:ext cx="2393338" cy="2393338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863EDB17-8564-401D-92A1-21969EA8E8BF}"/>
              </a:ext>
            </a:extLst>
          </p:cNvPr>
          <p:cNvSpPr/>
          <p:nvPr userDrawn="1"/>
        </p:nvSpPr>
        <p:spPr>
          <a:xfrm rot="5400000">
            <a:off x="1829106" y="5091582"/>
            <a:ext cx="1761493" cy="1758422"/>
          </a:xfrm>
          <a:custGeom>
            <a:avLst/>
            <a:gdLst>
              <a:gd name="connsiteX0" fmla="*/ 1196669 w 1761493"/>
              <a:gd name="connsiteY0" fmla="*/ 0 h 1758422"/>
              <a:gd name="connsiteX1" fmla="*/ 1662467 w 1761493"/>
              <a:gd name="connsiteY1" fmla="*/ 94040 h 1758422"/>
              <a:gd name="connsiteX2" fmla="*/ 1761493 w 1761493"/>
              <a:gd name="connsiteY2" fmla="*/ 141744 h 1758422"/>
              <a:gd name="connsiteX3" fmla="*/ 140264 w 1761493"/>
              <a:gd name="connsiteY3" fmla="*/ 1758422 h 1758422"/>
              <a:gd name="connsiteX4" fmla="*/ 94040 w 1761493"/>
              <a:gd name="connsiteY4" fmla="*/ 1662467 h 1758422"/>
              <a:gd name="connsiteX5" fmla="*/ 0 w 1761493"/>
              <a:gd name="connsiteY5" fmla="*/ 1196669 h 1758422"/>
              <a:gd name="connsiteX6" fmla="*/ 1196669 w 1761493"/>
              <a:gd name="connsiteY6" fmla="*/ 0 h 175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1493" h="1758422">
                <a:moveTo>
                  <a:pt x="1196669" y="0"/>
                </a:moveTo>
                <a:cubicBezTo>
                  <a:pt x="1361895" y="0"/>
                  <a:pt x="1519299" y="33486"/>
                  <a:pt x="1662467" y="94040"/>
                </a:cubicBezTo>
                <a:lnTo>
                  <a:pt x="1761493" y="141744"/>
                </a:lnTo>
                <a:lnTo>
                  <a:pt x="140264" y="1758422"/>
                </a:lnTo>
                <a:lnTo>
                  <a:pt x="94040" y="1662467"/>
                </a:lnTo>
                <a:cubicBezTo>
                  <a:pt x="33486" y="1519299"/>
                  <a:pt x="0" y="1361895"/>
                  <a:pt x="0" y="1196669"/>
                </a:cubicBezTo>
                <a:cubicBezTo>
                  <a:pt x="0" y="535767"/>
                  <a:pt x="535767" y="0"/>
                  <a:pt x="119666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BEA3CCE-2438-4D3A-A346-5006736FBD98}"/>
              </a:ext>
            </a:extLst>
          </p:cNvPr>
          <p:cNvSpPr/>
          <p:nvPr userDrawn="1"/>
        </p:nvSpPr>
        <p:spPr>
          <a:xfrm rot="8100000" flipH="1">
            <a:off x="4799323" y="2717508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9C62ABA-F31E-4507-89F4-65DB297C2F65}"/>
              </a:ext>
            </a:extLst>
          </p:cNvPr>
          <p:cNvSpPr/>
          <p:nvPr userDrawn="1"/>
        </p:nvSpPr>
        <p:spPr>
          <a:xfrm rot="2667893" flipH="1">
            <a:off x="6192724" y="-2202697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9A422A2-A93A-481F-86EB-95A20F5E6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3" y="2092453"/>
            <a:ext cx="3734250" cy="3540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C342D7D-A635-4EED-A135-5639C64549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130" y="126244"/>
            <a:ext cx="3734250" cy="3540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F9383E9-89D4-4C93-AF22-7F09A3702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42" y="-1334460"/>
            <a:ext cx="3734250" cy="354076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933D01D5-159B-4682-BC38-3FC87152F25C}"/>
              </a:ext>
            </a:extLst>
          </p:cNvPr>
          <p:cNvSpPr/>
          <p:nvPr userDrawn="1"/>
        </p:nvSpPr>
        <p:spPr>
          <a:xfrm rot="2667893" flipH="1">
            <a:off x="3776991" y="-1279263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D69C8D3C-C654-4784-82A6-BC44B04649EC}"/>
              </a:ext>
            </a:extLst>
          </p:cNvPr>
          <p:cNvSpPr/>
          <p:nvPr userDrawn="1"/>
        </p:nvSpPr>
        <p:spPr>
          <a:xfrm rot="2703270">
            <a:off x="2139106" y="-351276"/>
            <a:ext cx="47625" cy="29260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E1314CF0-4747-405B-AB6C-2DC40EAC3061}"/>
              </a:ext>
            </a:extLst>
          </p:cNvPr>
          <p:cNvSpPr/>
          <p:nvPr userDrawn="1"/>
        </p:nvSpPr>
        <p:spPr>
          <a:xfrm rot="2703270">
            <a:off x="533882" y="2762545"/>
            <a:ext cx="47625" cy="292608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8BBB0BA9-067C-4FCC-90CE-905A4AE8970C}"/>
              </a:ext>
            </a:extLst>
          </p:cNvPr>
          <p:cNvSpPr/>
          <p:nvPr userDrawn="1"/>
        </p:nvSpPr>
        <p:spPr>
          <a:xfrm rot="2703270">
            <a:off x="295353" y="154282"/>
            <a:ext cx="47625" cy="14597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256A4E2F-8293-4B87-BF73-7A8FBF0E05B4}"/>
              </a:ext>
            </a:extLst>
          </p:cNvPr>
          <p:cNvSpPr/>
          <p:nvPr userDrawn="1"/>
        </p:nvSpPr>
        <p:spPr>
          <a:xfrm rot="2703270">
            <a:off x="4825335" y="723086"/>
            <a:ext cx="47625" cy="145973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ircle: Hollow 21">
            <a:extLst>
              <a:ext uri="{FF2B5EF4-FFF2-40B4-BE49-F238E27FC236}">
                <a16:creationId xmlns="" xmlns:a16="http://schemas.microsoft.com/office/drawing/2014/main" id="{7A8CC623-0084-4053-B628-564CB9189BFB}"/>
              </a:ext>
            </a:extLst>
          </p:cNvPr>
          <p:cNvSpPr/>
          <p:nvPr userDrawn="1"/>
        </p:nvSpPr>
        <p:spPr>
          <a:xfrm>
            <a:off x="2747827" y="1763993"/>
            <a:ext cx="307304" cy="307304"/>
          </a:xfrm>
          <a:prstGeom prst="donut">
            <a:avLst>
              <a:gd name="adj" fmla="val 12398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5" name="Circle: Hollow 24">
            <a:extLst>
              <a:ext uri="{FF2B5EF4-FFF2-40B4-BE49-F238E27FC236}">
                <a16:creationId xmlns="" xmlns:a16="http://schemas.microsoft.com/office/drawing/2014/main" id="{A1EBE448-4C63-4F12-B4BF-098CFA49AF34}"/>
              </a:ext>
            </a:extLst>
          </p:cNvPr>
          <p:cNvSpPr/>
          <p:nvPr userDrawn="1"/>
        </p:nvSpPr>
        <p:spPr>
          <a:xfrm>
            <a:off x="3350683" y="647436"/>
            <a:ext cx="530853" cy="530853"/>
          </a:xfrm>
          <a:prstGeom prst="donut">
            <a:avLst>
              <a:gd name="adj" fmla="val 8809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7E3970A-926A-4602-B2CB-329719FA7DF3}"/>
              </a:ext>
            </a:extLst>
          </p:cNvPr>
          <p:cNvSpPr/>
          <p:nvPr userDrawn="1"/>
        </p:nvSpPr>
        <p:spPr>
          <a:xfrm rot="8067893" flipH="1">
            <a:off x="2337025" y="4690041"/>
            <a:ext cx="821603" cy="5108776"/>
          </a:xfrm>
          <a:prstGeom prst="roundRect">
            <a:avLst>
              <a:gd name="adj" fmla="val 50000"/>
            </a:avLst>
          </a:prstGeom>
          <a:gradFill>
            <a:gsLst>
              <a:gs pos="33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lumMod val="100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ircle: Hollow 27">
            <a:extLst>
              <a:ext uri="{FF2B5EF4-FFF2-40B4-BE49-F238E27FC236}">
                <a16:creationId xmlns="" xmlns:a16="http://schemas.microsoft.com/office/drawing/2014/main" id="{787D885D-ED3C-4AAE-AF96-612EC5C03D33}"/>
              </a:ext>
            </a:extLst>
          </p:cNvPr>
          <p:cNvSpPr/>
          <p:nvPr userDrawn="1"/>
        </p:nvSpPr>
        <p:spPr>
          <a:xfrm>
            <a:off x="366049" y="2564860"/>
            <a:ext cx="530853" cy="530853"/>
          </a:xfrm>
          <a:prstGeom prst="donut">
            <a:avLst>
              <a:gd name="adj" fmla="val 8809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308B6F55-8BDB-4DDF-BDB0-A6025F557FBC}"/>
              </a:ext>
            </a:extLst>
          </p:cNvPr>
          <p:cNvSpPr/>
          <p:nvPr userDrawn="1"/>
        </p:nvSpPr>
        <p:spPr>
          <a:xfrm>
            <a:off x="2248959" y="-1025564"/>
            <a:ext cx="2413539" cy="2404593"/>
          </a:xfrm>
          <a:custGeom>
            <a:avLst/>
            <a:gdLst>
              <a:gd name="connsiteX0" fmla="*/ 1501721 w 2413539"/>
              <a:gd name="connsiteY0" fmla="*/ 0 h 2404593"/>
              <a:gd name="connsiteX1" fmla="*/ 2341348 w 2413539"/>
              <a:gd name="connsiteY1" fmla="*/ 256470 h 2404593"/>
              <a:gd name="connsiteX2" fmla="*/ 2413539 w 2413539"/>
              <a:gd name="connsiteY2" fmla="*/ 310454 h 2404593"/>
              <a:gd name="connsiteX3" fmla="*/ 303764 w 2413539"/>
              <a:gd name="connsiteY3" fmla="*/ 2404593 h 2404593"/>
              <a:gd name="connsiteX4" fmla="*/ 256470 w 2413539"/>
              <a:gd name="connsiteY4" fmla="*/ 2341348 h 2404593"/>
              <a:gd name="connsiteX5" fmla="*/ 0 w 2413539"/>
              <a:gd name="connsiteY5" fmla="*/ 1501721 h 2404593"/>
              <a:gd name="connsiteX6" fmla="*/ 1501721 w 2413539"/>
              <a:gd name="connsiteY6" fmla="*/ 0 h 240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539" h="2404593">
                <a:moveTo>
                  <a:pt x="1501721" y="0"/>
                </a:moveTo>
                <a:cubicBezTo>
                  <a:pt x="1812738" y="0"/>
                  <a:pt x="2101672" y="94548"/>
                  <a:pt x="2341348" y="256470"/>
                </a:cubicBezTo>
                <a:lnTo>
                  <a:pt x="2413539" y="310454"/>
                </a:lnTo>
                <a:lnTo>
                  <a:pt x="303764" y="2404593"/>
                </a:lnTo>
                <a:lnTo>
                  <a:pt x="256470" y="2341348"/>
                </a:lnTo>
                <a:cubicBezTo>
                  <a:pt x="94548" y="2101672"/>
                  <a:pt x="0" y="1812738"/>
                  <a:pt x="0" y="1501721"/>
                </a:cubicBezTo>
                <a:cubicBezTo>
                  <a:pt x="0" y="672343"/>
                  <a:pt x="672343" y="0"/>
                  <a:pt x="150172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0000"/>
                </a:schemeClr>
              </a:gs>
              <a:gs pos="100000">
                <a:schemeClr val="accent4"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778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73BB6E6C-2E77-4E24-89ED-EDB678C30F9E}"/>
              </a:ext>
            </a:extLst>
          </p:cNvPr>
          <p:cNvSpPr/>
          <p:nvPr userDrawn="1"/>
        </p:nvSpPr>
        <p:spPr>
          <a:xfrm rot="8103270">
            <a:off x="3096259" y="4960806"/>
            <a:ext cx="47625" cy="219456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ircle: Hollow 30">
            <a:extLst>
              <a:ext uri="{FF2B5EF4-FFF2-40B4-BE49-F238E27FC236}">
                <a16:creationId xmlns="" xmlns:a16="http://schemas.microsoft.com/office/drawing/2014/main" id="{C295F18F-4230-4FCB-B589-C1201320C08D}"/>
              </a:ext>
            </a:extLst>
          </p:cNvPr>
          <p:cNvSpPr/>
          <p:nvPr userDrawn="1"/>
        </p:nvSpPr>
        <p:spPr>
          <a:xfrm>
            <a:off x="4099415" y="3494611"/>
            <a:ext cx="530853" cy="530853"/>
          </a:xfrm>
          <a:prstGeom prst="donut">
            <a:avLst>
              <a:gd name="adj" fmla="val 8809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2" name="Circle: Hollow 31">
            <a:extLst>
              <a:ext uri="{FF2B5EF4-FFF2-40B4-BE49-F238E27FC236}">
                <a16:creationId xmlns="" xmlns:a16="http://schemas.microsoft.com/office/drawing/2014/main" id="{18AA53BD-3380-4C96-9601-0B3E6BC574E0}"/>
              </a:ext>
            </a:extLst>
          </p:cNvPr>
          <p:cNvSpPr/>
          <p:nvPr userDrawn="1"/>
        </p:nvSpPr>
        <p:spPr>
          <a:xfrm>
            <a:off x="5955108" y="1322663"/>
            <a:ext cx="530853" cy="530853"/>
          </a:xfrm>
          <a:prstGeom prst="donut">
            <a:avLst>
              <a:gd name="adj" fmla="val 8809"/>
            </a:avLst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7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gradFill>
          <a:gsLst>
            <a:gs pos="0">
              <a:schemeClr val="accent1"/>
            </a:gs>
            <a:gs pos="100000">
              <a:schemeClr val="accent4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27D0A9D-21AD-4F16-ABF6-FCEDEAC7CBC3}"/>
              </a:ext>
            </a:extLst>
          </p:cNvPr>
          <p:cNvGrpSpPr/>
          <p:nvPr userDrawn="1"/>
        </p:nvGrpSpPr>
        <p:grpSpPr>
          <a:xfrm rot="16200000">
            <a:off x="-1543328" y="1245980"/>
            <a:ext cx="7033145" cy="6967679"/>
            <a:chOff x="-1454130" y="-1334460"/>
            <a:chExt cx="7033145" cy="6967679"/>
          </a:xfrm>
        </p:grpSpPr>
        <p:sp>
          <p:nvSpPr>
            <p:cNvPr id="2" name="Oval 1">
              <a:extLst>
                <a:ext uri="{FF2B5EF4-FFF2-40B4-BE49-F238E27FC236}">
                  <a16:creationId xmlns="" xmlns:a16="http://schemas.microsoft.com/office/drawing/2014/main" id="{0E3802B7-A996-44D8-8E95-073D460506DD}"/>
                </a:ext>
              </a:extLst>
            </p:cNvPr>
            <p:cNvSpPr/>
            <p:nvPr userDrawn="1"/>
          </p:nvSpPr>
          <p:spPr>
            <a:xfrm>
              <a:off x="-1166340" y="2200772"/>
              <a:ext cx="2393338" cy="239333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4">
                    <a:alpha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177800" sx="102000" sy="102000" algn="ctr" rotWithShape="0">
                <a:schemeClr val="accent6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21BC23AE-96EE-4D54-A885-39974FAB76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73" y="2092453"/>
              <a:ext cx="3734250" cy="35407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E79F98EE-38CF-4F42-BBFC-6D904B593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54130" y="126244"/>
              <a:ext cx="3734250" cy="354076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A7D8CCE-DBFD-4E90-8B56-4E1B4E65EA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642" y="-1334460"/>
              <a:ext cx="3734250" cy="3540766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6A60227F-0B6A-4822-B1CF-88C8ADB21FAF}"/>
                </a:ext>
              </a:extLst>
            </p:cNvPr>
            <p:cNvSpPr/>
            <p:nvPr userDrawn="1"/>
          </p:nvSpPr>
          <p:spPr>
            <a:xfrm rot="2667893" flipH="1">
              <a:off x="3776991" y="-1279263"/>
              <a:ext cx="821603" cy="5108776"/>
            </a:xfrm>
            <a:prstGeom prst="roundRect">
              <a:avLst>
                <a:gd name="adj" fmla="val 50000"/>
              </a:avLst>
            </a:prstGeom>
            <a:gradFill>
              <a:gsLst>
                <a:gs pos="33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lumMod val="100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32A927CA-2C69-422E-8CDD-1BB98E8110C4}"/>
                </a:ext>
              </a:extLst>
            </p:cNvPr>
            <p:cNvSpPr/>
            <p:nvPr userDrawn="1"/>
          </p:nvSpPr>
          <p:spPr>
            <a:xfrm rot="2703270">
              <a:off x="2139106" y="-351276"/>
              <a:ext cx="47625" cy="29260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31E524A3-8BEF-4311-9C5F-430DE3C1E73B}"/>
                </a:ext>
              </a:extLst>
            </p:cNvPr>
            <p:cNvSpPr/>
            <p:nvPr userDrawn="1"/>
          </p:nvSpPr>
          <p:spPr>
            <a:xfrm rot="2703270">
              <a:off x="533882" y="2762545"/>
              <a:ext cx="47625" cy="292608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B0A3251D-A12D-4E0F-8F70-DEC8DD540973}"/>
                </a:ext>
              </a:extLst>
            </p:cNvPr>
            <p:cNvSpPr/>
            <p:nvPr userDrawn="1"/>
          </p:nvSpPr>
          <p:spPr>
            <a:xfrm rot="2703270">
              <a:off x="295353" y="154282"/>
              <a:ext cx="47625" cy="1459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5070B9DE-E2F6-4515-A0CB-D897C6A83640}"/>
                </a:ext>
              </a:extLst>
            </p:cNvPr>
            <p:cNvSpPr/>
            <p:nvPr userDrawn="1"/>
          </p:nvSpPr>
          <p:spPr>
            <a:xfrm rot="2703270">
              <a:off x="4825335" y="723086"/>
              <a:ext cx="47625" cy="145973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="" xmlns:a16="http://schemas.microsoft.com/office/drawing/2014/main" id="{F3D5F4E7-4130-4F71-A905-F23D72D75F36}"/>
                </a:ext>
              </a:extLst>
            </p:cNvPr>
            <p:cNvSpPr/>
            <p:nvPr userDrawn="1"/>
          </p:nvSpPr>
          <p:spPr>
            <a:xfrm>
              <a:off x="2747827" y="1763993"/>
              <a:ext cx="307304" cy="307304"/>
            </a:xfrm>
            <a:prstGeom prst="donut">
              <a:avLst>
                <a:gd name="adj" fmla="val 12398"/>
              </a:avLst>
            </a:prstGeom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lumMod val="75000"/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="" xmlns:a16="http://schemas.microsoft.com/office/drawing/2014/main" id="{6043D486-3263-4803-85C1-2F658985FF35}"/>
                </a:ext>
              </a:extLst>
            </p:cNvPr>
            <p:cNvSpPr/>
            <p:nvPr userDrawn="1"/>
          </p:nvSpPr>
          <p:spPr>
            <a:xfrm>
              <a:off x="3350683" y="647436"/>
              <a:ext cx="530853" cy="530853"/>
            </a:xfrm>
            <a:prstGeom prst="donut">
              <a:avLst>
                <a:gd name="adj" fmla="val 8809"/>
              </a:avLst>
            </a:prstGeom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lumMod val="75000"/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="" xmlns:a16="http://schemas.microsoft.com/office/drawing/2014/main" id="{9258023F-0C38-4A31-9B2A-AA99C3C745C6}"/>
                </a:ext>
              </a:extLst>
            </p:cNvPr>
            <p:cNvSpPr/>
            <p:nvPr userDrawn="1"/>
          </p:nvSpPr>
          <p:spPr>
            <a:xfrm>
              <a:off x="366049" y="2564860"/>
              <a:ext cx="530853" cy="530853"/>
            </a:xfrm>
            <a:prstGeom prst="donut">
              <a:avLst>
                <a:gd name="adj" fmla="val 8809"/>
              </a:avLst>
            </a:prstGeom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lumMod val="75000"/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A0B53E0F-0B02-4B74-91E7-2B670261B8F7}"/>
                </a:ext>
              </a:extLst>
            </p:cNvPr>
            <p:cNvSpPr/>
            <p:nvPr userDrawn="1"/>
          </p:nvSpPr>
          <p:spPr>
            <a:xfrm>
              <a:off x="2248959" y="-1025564"/>
              <a:ext cx="2413539" cy="2404593"/>
            </a:xfrm>
            <a:custGeom>
              <a:avLst/>
              <a:gdLst>
                <a:gd name="connsiteX0" fmla="*/ 1501721 w 2413539"/>
                <a:gd name="connsiteY0" fmla="*/ 0 h 2404593"/>
                <a:gd name="connsiteX1" fmla="*/ 2341348 w 2413539"/>
                <a:gd name="connsiteY1" fmla="*/ 256470 h 2404593"/>
                <a:gd name="connsiteX2" fmla="*/ 2413539 w 2413539"/>
                <a:gd name="connsiteY2" fmla="*/ 310454 h 2404593"/>
                <a:gd name="connsiteX3" fmla="*/ 303764 w 2413539"/>
                <a:gd name="connsiteY3" fmla="*/ 2404593 h 2404593"/>
                <a:gd name="connsiteX4" fmla="*/ 256470 w 2413539"/>
                <a:gd name="connsiteY4" fmla="*/ 2341348 h 2404593"/>
                <a:gd name="connsiteX5" fmla="*/ 0 w 2413539"/>
                <a:gd name="connsiteY5" fmla="*/ 1501721 h 2404593"/>
                <a:gd name="connsiteX6" fmla="*/ 1501721 w 2413539"/>
                <a:gd name="connsiteY6" fmla="*/ 0 h 240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3539" h="2404593">
                  <a:moveTo>
                    <a:pt x="1501721" y="0"/>
                  </a:moveTo>
                  <a:cubicBezTo>
                    <a:pt x="1812738" y="0"/>
                    <a:pt x="2101672" y="94548"/>
                    <a:pt x="2341348" y="256470"/>
                  </a:cubicBezTo>
                  <a:lnTo>
                    <a:pt x="2413539" y="310454"/>
                  </a:lnTo>
                  <a:lnTo>
                    <a:pt x="303764" y="2404593"/>
                  </a:lnTo>
                  <a:lnTo>
                    <a:pt x="256470" y="2341348"/>
                  </a:lnTo>
                  <a:cubicBezTo>
                    <a:pt x="94548" y="2101672"/>
                    <a:pt x="0" y="1812738"/>
                    <a:pt x="0" y="1501721"/>
                  </a:cubicBezTo>
                  <a:cubicBezTo>
                    <a:pt x="0" y="672343"/>
                    <a:pt x="672343" y="0"/>
                    <a:pt x="150172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4">
                    <a:alpha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177800" sx="102000" sy="102000" algn="ctr" rotWithShape="0">
                <a:schemeClr val="accent6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gradFill>
          <a:gsLst>
            <a:gs pos="0">
              <a:schemeClr val="accent1"/>
            </a:gs>
            <a:gs pos="100000">
              <a:schemeClr val="accent4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699F735-1BC8-4020-A49A-4C037861EEE1}"/>
              </a:ext>
            </a:extLst>
          </p:cNvPr>
          <p:cNvSpPr/>
          <p:nvPr userDrawn="1"/>
        </p:nvSpPr>
        <p:spPr>
          <a:xfrm>
            <a:off x="0" y="0"/>
            <a:ext cx="12192000" cy="292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=""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5" name="Block Arc 1">
            <a:extLst>
              <a:ext uri="{FF2B5EF4-FFF2-40B4-BE49-F238E27FC236}">
                <a16:creationId xmlns="" xmlns:a16="http://schemas.microsoft.com/office/drawing/2014/main" id="{404008F3-9393-43B1-9EF6-BB73F9083120}"/>
              </a:ext>
            </a:extLst>
          </p:cNvPr>
          <p:cNvSpPr/>
          <p:nvPr userDrawn="1"/>
        </p:nvSpPr>
        <p:spPr>
          <a:xfrm>
            <a:off x="3582255" y="1754355"/>
            <a:ext cx="2340000" cy="2340000"/>
          </a:xfrm>
          <a:prstGeom prst="blockArc">
            <a:avLst>
              <a:gd name="adj1" fmla="val 10800000"/>
              <a:gd name="adj2" fmla="val 117763"/>
              <a:gd name="adj3" fmla="val 671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Block Arc 12">
            <a:extLst>
              <a:ext uri="{FF2B5EF4-FFF2-40B4-BE49-F238E27FC236}">
                <a16:creationId xmlns="" xmlns:a16="http://schemas.microsoft.com/office/drawing/2014/main" id="{B94FB787-662A-4C42-A82E-3D2990125567}"/>
              </a:ext>
            </a:extLst>
          </p:cNvPr>
          <p:cNvSpPr/>
          <p:nvPr userDrawn="1"/>
        </p:nvSpPr>
        <p:spPr>
          <a:xfrm>
            <a:off x="893211" y="1754355"/>
            <a:ext cx="2340000" cy="2340000"/>
          </a:xfrm>
          <a:prstGeom prst="blockArc">
            <a:avLst>
              <a:gd name="adj1" fmla="val 10800000"/>
              <a:gd name="adj2" fmla="val 118784"/>
              <a:gd name="adj3" fmla="val 7082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Block Arc 13">
            <a:extLst>
              <a:ext uri="{FF2B5EF4-FFF2-40B4-BE49-F238E27FC236}">
                <a16:creationId xmlns="" xmlns:a16="http://schemas.microsoft.com/office/drawing/2014/main" id="{B3104187-2B64-4114-9216-8B72399C3FFB}"/>
              </a:ext>
            </a:extLst>
          </p:cNvPr>
          <p:cNvSpPr/>
          <p:nvPr userDrawn="1"/>
        </p:nvSpPr>
        <p:spPr>
          <a:xfrm>
            <a:off x="6271299" y="1754355"/>
            <a:ext cx="2340000" cy="2340000"/>
          </a:xfrm>
          <a:prstGeom prst="blockArc">
            <a:avLst>
              <a:gd name="adj1" fmla="val 10800000"/>
              <a:gd name="adj2" fmla="val 117763"/>
              <a:gd name="adj3" fmla="val 671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Block Arc 15">
            <a:extLst>
              <a:ext uri="{FF2B5EF4-FFF2-40B4-BE49-F238E27FC236}">
                <a16:creationId xmlns="" xmlns:a16="http://schemas.microsoft.com/office/drawing/2014/main" id="{5C6BA25A-D059-41A1-9E12-7E54661C901A}"/>
              </a:ext>
            </a:extLst>
          </p:cNvPr>
          <p:cNvSpPr/>
          <p:nvPr userDrawn="1"/>
        </p:nvSpPr>
        <p:spPr>
          <a:xfrm>
            <a:off x="8946522" y="1754355"/>
            <a:ext cx="2340000" cy="2340000"/>
          </a:xfrm>
          <a:prstGeom prst="blockArc">
            <a:avLst>
              <a:gd name="adj1" fmla="val 10800000"/>
              <a:gd name="adj2" fmla="val 116759"/>
              <a:gd name="adj3" fmla="val 6338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="" xmlns:a16="http://schemas.microsoft.com/office/drawing/2014/main" id="{F41AE61D-2711-4D27-9E84-9455C81DF8E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073211" y="1934789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="" xmlns:a16="http://schemas.microsoft.com/office/drawing/2014/main" id="{FEB96CED-3A89-4E72-AD40-98DAA7DB1E8E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2255" y="1934789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168305AF-08C9-4A39-80B8-FD3847826BF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451299" y="1934789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="" xmlns:a16="http://schemas.microsoft.com/office/drawing/2014/main" id="{23326DD4-C5BB-4602-9562-F2390EC71C3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140343" y="1934789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4DB5A378-F106-4996-9559-AD651050100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724525" y="0"/>
            <a:ext cx="646747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="" xmlns:a16="http://schemas.microsoft.com/office/drawing/2014/main" id="{065FF430-A86A-408D-B4CD-0BDB219BC8FC}"/>
              </a:ext>
            </a:extLst>
          </p:cNvPr>
          <p:cNvGrpSpPr/>
          <p:nvPr userDrawn="1"/>
        </p:nvGrpSpPr>
        <p:grpSpPr>
          <a:xfrm>
            <a:off x="8766546" y="1684865"/>
            <a:ext cx="2664296" cy="4683693"/>
            <a:chOff x="445712" y="1449040"/>
            <a:chExt cx="2113018" cy="3924176"/>
          </a:xfrm>
        </p:grpSpPr>
        <p:sp>
          <p:nvSpPr>
            <p:cNvPr id="3" name="Rounded Rectangle 5">
              <a:extLst>
                <a:ext uri="{FF2B5EF4-FFF2-40B4-BE49-F238E27FC236}">
                  <a16:creationId xmlns="" xmlns:a16="http://schemas.microsoft.com/office/drawing/2014/main" id="{0CA6DF50-6795-474E-9081-6511A6DF797F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4" name="Rectangle 6">
              <a:extLst>
                <a:ext uri="{FF2B5EF4-FFF2-40B4-BE49-F238E27FC236}">
                  <a16:creationId xmlns="" xmlns:a16="http://schemas.microsoft.com/office/drawing/2014/main" id="{E35AE172-B3BB-4E24-B958-0CB99851C0B0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5" name="Group 7">
              <a:extLst>
                <a:ext uri="{FF2B5EF4-FFF2-40B4-BE49-F238E27FC236}">
                  <a16:creationId xmlns="" xmlns:a16="http://schemas.microsoft.com/office/drawing/2014/main" id="{3492788A-995F-478E-A5F5-E0A3675E5DFD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8">
                <a:extLst>
                  <a:ext uri="{FF2B5EF4-FFF2-40B4-BE49-F238E27FC236}">
                    <a16:creationId xmlns="" xmlns:a16="http://schemas.microsoft.com/office/drawing/2014/main" id="{9A4EEAB5-7A36-43A2-9FDD-A2137FD0C0D2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7" name="Rounded Rectangle 10">
                <a:extLst>
                  <a:ext uri="{FF2B5EF4-FFF2-40B4-BE49-F238E27FC236}">
                    <a16:creationId xmlns="" xmlns:a16="http://schemas.microsoft.com/office/drawing/2014/main" id="{983787F9-8E6F-4588-9DA5-35FC31554940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3E2B1047-A353-4F69-8E34-66CE0EF65D91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954464" y="2096435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F072E626-24D1-4140-9541-74DA99F2F3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  <p:sldLayoutId id="214748369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hyperlink" Target="https://www.linkedin.com/in/arislorentzos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oxfordre.com/business/view/10.1093/acrefore/9780190224851.001.0001/acrefore-9780190224851-e-240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areer.uoa.gr/wp-content/uploads/2023/05/CL_Guide_PRINT_5mmBleeds.pdf" TargetMode="External"/><Relationship Id="rId5" Type="http://schemas.openxmlformats.org/officeDocument/2006/relationships/hyperlink" Target="https://career.uoa.gr/wp-content/uploads/2023/05/CV_Guide_PRINT_5mmBleeds.pdf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hyperlink" Target="https://www.larissanet.gr/2022/12/17/imeres-karieras-sto-ekpa-me-symmetochi-larisaion-epicheirimation/" TargetMode="External"/><Relationship Id="rId7" Type="http://schemas.openxmlformats.org/officeDocument/2006/relationships/image" Target="../media/image27.jpg"/><Relationship Id="rId2" Type="http://schemas.openxmlformats.org/officeDocument/2006/relationships/hyperlink" Target="https://www.career.uoa.gr/enimerotiko_yliko/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VLP524P7YE" TargetMode="External"/><Relationship Id="rId13" Type="http://schemas.openxmlformats.org/officeDocument/2006/relationships/image" Target="../media/image34.png"/><Relationship Id="rId3" Type="http://schemas.openxmlformats.org/officeDocument/2006/relationships/hyperlink" Target="https://www.youtube.com/watch?v=igjQ3ybw2UY" TargetMode="External"/><Relationship Id="rId7" Type="http://schemas.openxmlformats.org/officeDocument/2006/relationships/hyperlink" Target="https://www.youtube.com/watch?v=yX6US6wEmCU&amp;t=416s" TargetMode="External"/><Relationship Id="rId12" Type="http://schemas.openxmlformats.org/officeDocument/2006/relationships/image" Target="../media/image33.jpeg"/><Relationship Id="rId2" Type="http://schemas.openxmlformats.org/officeDocument/2006/relationships/hyperlink" Target="https://www.youtube.com/watch?v=CM5BJIdDBm0&amp;t=235s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youtube.com/watch?v=jdy2NCktZ-g&amp;t=105s" TargetMode="External"/><Relationship Id="rId11" Type="http://schemas.openxmlformats.org/officeDocument/2006/relationships/image" Target="../media/image32.jpeg"/><Relationship Id="rId5" Type="http://schemas.openxmlformats.org/officeDocument/2006/relationships/hyperlink" Target="https://www.youtube.com/watch?v=L8Vr-cOTzJY&amp;t=3181s" TargetMode="External"/><Relationship Id="rId10" Type="http://schemas.openxmlformats.org/officeDocument/2006/relationships/image" Target="../media/image31.jpeg"/><Relationship Id="rId4" Type="http://schemas.openxmlformats.org/officeDocument/2006/relationships/hyperlink" Target="https://www.youtube.com/watch?v=P8l7fkRevA0&amp;t=9s" TargetMode="External"/><Relationship Id="rId9" Type="http://schemas.openxmlformats.org/officeDocument/2006/relationships/hyperlink" Target="https://www.youtube.com/watch?v=V31KLhCxhKM&amp;t=2245s" TargetMode="External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CD4D0CD-9252-4CAE-B221-C578E6194D42}"/>
              </a:ext>
            </a:extLst>
          </p:cNvPr>
          <p:cNvSpPr/>
          <p:nvPr userDrawn="1"/>
        </p:nvSpPr>
        <p:spPr>
          <a:xfrm>
            <a:off x="3231024" y="1823977"/>
            <a:ext cx="5729344" cy="351487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01600" sx="102000" sy="102000" algn="ctr" rotWithShape="0">
              <a:schemeClr val="accent6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423473F-8DA2-4D98-B1AC-6F5ACD4DDE30}"/>
              </a:ext>
            </a:extLst>
          </p:cNvPr>
          <p:cNvSpPr txBox="1"/>
          <p:nvPr/>
        </p:nvSpPr>
        <p:spPr>
          <a:xfrm>
            <a:off x="2943654" y="2449765"/>
            <a:ext cx="630408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1600" b="1" dirty="0">
                <a:solidFill>
                  <a:schemeClr val="bg1"/>
                </a:solidFill>
                <a:cs typeface="Arial" pitchFamily="34" charset="0"/>
              </a:rPr>
              <a:t>Αποδομώντας τη Σύγκρουση στο Επαγγελματικό Περιβάλλον: Καλλιέργεια Υγιών και Ανοιχτών Διαλόγων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E0175CE-6A79-479A-822A-511AC43730F6}"/>
              </a:ext>
            </a:extLst>
          </p:cNvPr>
          <p:cNvSpPr txBox="1"/>
          <p:nvPr/>
        </p:nvSpPr>
        <p:spPr>
          <a:xfrm>
            <a:off x="4642842" y="3895266"/>
            <a:ext cx="572934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      Αριστείδης Λορέντζος</a:t>
            </a:r>
            <a:b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      Ψυχολόγος – Σύμβουλος Επαγγελματικού Προσανατολισμού (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M.Sc.</a:t>
            </a: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        </a:t>
            </a:r>
          </a:p>
          <a:p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      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  <a:hlinkClick r:id="rId2"/>
              </a:rPr>
              <a:t>https://www.linkedin.com/in/arislorentzos/</a:t>
            </a:r>
            <a:r>
              <a:rPr kumimoji="0" lang="el-G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endParaRPr lang="ko-KR" altLang="en-US" sz="11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6D0F9A7B-78B0-1EFE-3282-765F13F79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51736" cy="96325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AB590A4A-B7D6-2A06-3F52-4861EBEC8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372" y="0"/>
            <a:ext cx="3639627" cy="951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E41CF13-0497-401C-2528-0A0F46EA7125}"/>
              </a:ext>
            </a:extLst>
          </p:cNvPr>
          <p:cNvSpPr txBox="1"/>
          <p:nvPr/>
        </p:nvSpPr>
        <p:spPr>
          <a:xfrm>
            <a:off x="281354" y="1056525"/>
            <a:ext cx="24519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Career.uoa.gr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EKPA.Career.Office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    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 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NKUA </a:t>
            </a: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Career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Office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3C807936-F102-BD9E-5932-F7FF73D1D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4" y="1671564"/>
            <a:ext cx="426757" cy="30482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859E5D1C-AA73-AA95-EAA6-F1E57FAF6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41" y="2105916"/>
            <a:ext cx="304826" cy="30482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021F9900-3A20-BD00-5486-63D5E6E8C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5595" y="4374948"/>
            <a:ext cx="282825" cy="28282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09D3F7AC-976E-A2D0-EB46-A06043D47F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3284" y="3517722"/>
            <a:ext cx="114005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0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F5D1B64C-F93E-4396-9A2A-74535C6B9F65}"/>
              </a:ext>
            </a:extLst>
          </p:cNvPr>
          <p:cNvSpPr/>
          <p:nvPr/>
        </p:nvSpPr>
        <p:spPr>
          <a:xfrm>
            <a:off x="8665703" y="3366945"/>
            <a:ext cx="462791" cy="550786"/>
          </a:xfrm>
          <a:custGeom>
            <a:avLst/>
            <a:gdLst>
              <a:gd name="connsiteX0" fmla="*/ 836241 w 836628"/>
              <a:gd name="connsiteY0" fmla="*/ 119841 h 995706"/>
              <a:gd name="connsiteX1" fmla="*/ 792642 w 836628"/>
              <a:gd name="connsiteY1" fmla="*/ 83312 h 995706"/>
              <a:gd name="connsiteX2" fmla="*/ 435013 w 836628"/>
              <a:gd name="connsiteY2" fmla="*/ 6130 h 995706"/>
              <a:gd name="connsiteX3" fmla="*/ 403198 w 836628"/>
              <a:gd name="connsiteY3" fmla="*/ 6719 h 995706"/>
              <a:gd name="connsiteX4" fmla="*/ 47925 w 836628"/>
              <a:gd name="connsiteY4" fmla="*/ 83901 h 995706"/>
              <a:gd name="connsiteX5" fmla="*/ 1969 w 836628"/>
              <a:gd name="connsiteY5" fmla="*/ 121019 h 995706"/>
              <a:gd name="connsiteX6" fmla="*/ 19644 w 836628"/>
              <a:gd name="connsiteY6" fmla="*/ 476292 h 995706"/>
              <a:gd name="connsiteX7" fmla="*/ 103896 w 836628"/>
              <a:gd name="connsiteY7" fmla="*/ 716086 h 995706"/>
              <a:gd name="connsiteX8" fmla="*/ 391414 w 836628"/>
              <a:gd name="connsiteY8" fmla="*/ 987107 h 995706"/>
              <a:gd name="connsiteX9" fmla="*/ 447975 w 836628"/>
              <a:gd name="connsiteY9" fmla="*/ 987107 h 995706"/>
              <a:gd name="connsiteX10" fmla="*/ 705445 w 836628"/>
              <a:gd name="connsiteY10" fmla="*/ 756150 h 995706"/>
              <a:gd name="connsiteX11" fmla="*/ 786751 w 836628"/>
              <a:gd name="connsiteY11" fmla="*/ 607089 h 995706"/>
              <a:gd name="connsiteX12" fmla="*/ 836831 w 836628"/>
              <a:gd name="connsiteY12" fmla="*/ 220589 h 995706"/>
              <a:gd name="connsiteX13" fmla="*/ 836241 w 836628"/>
              <a:gd name="connsiteY13" fmla="*/ 119841 h 995706"/>
              <a:gd name="connsiteX14" fmla="*/ 637100 w 836628"/>
              <a:gd name="connsiteY14" fmla="*/ 405002 h 995706"/>
              <a:gd name="connsiteX15" fmla="*/ 396127 w 836628"/>
              <a:gd name="connsiteY15" fmla="*/ 671898 h 995706"/>
              <a:gd name="connsiteX16" fmla="*/ 323070 w 836628"/>
              <a:gd name="connsiteY16" fmla="*/ 679557 h 995706"/>
              <a:gd name="connsiteX17" fmla="*/ 232926 w 836628"/>
              <a:gd name="connsiteY17" fmla="*/ 612980 h 995706"/>
              <a:gd name="connsiteX18" fmla="*/ 219964 w 836628"/>
              <a:gd name="connsiteY18" fmla="*/ 542868 h 995706"/>
              <a:gd name="connsiteX19" fmla="*/ 293022 w 836628"/>
              <a:gd name="connsiteY19" fmla="*/ 532852 h 995706"/>
              <a:gd name="connsiteX20" fmla="*/ 295378 w 836628"/>
              <a:gd name="connsiteY20" fmla="*/ 534620 h 995706"/>
              <a:gd name="connsiteX21" fmla="*/ 396717 w 836628"/>
              <a:gd name="connsiteY21" fmla="*/ 522247 h 995706"/>
              <a:gd name="connsiteX22" fmla="*/ 564632 w 836628"/>
              <a:gd name="connsiteY22" fmla="*/ 336657 h 995706"/>
              <a:gd name="connsiteX23" fmla="*/ 622960 w 836628"/>
              <a:gd name="connsiteY23" fmla="*/ 320749 h 995706"/>
              <a:gd name="connsiteX24" fmla="*/ 654775 w 836628"/>
              <a:gd name="connsiteY24" fmla="*/ 360224 h 995706"/>
              <a:gd name="connsiteX25" fmla="*/ 637100 w 836628"/>
              <a:gd name="connsiteY25" fmla="*/ 405002 h 99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36628" h="995706">
                <a:moveTo>
                  <a:pt x="836241" y="119841"/>
                </a:moveTo>
                <a:cubicBezTo>
                  <a:pt x="835063" y="80366"/>
                  <a:pt x="830939" y="77420"/>
                  <a:pt x="792642" y="83312"/>
                </a:cubicBezTo>
                <a:cubicBezTo>
                  <a:pt x="663613" y="102165"/>
                  <a:pt x="541654" y="87436"/>
                  <a:pt x="435013" y="6130"/>
                </a:cubicBezTo>
                <a:cubicBezTo>
                  <a:pt x="423229" y="-2708"/>
                  <a:pt x="414392" y="-1530"/>
                  <a:pt x="403198" y="6719"/>
                </a:cubicBezTo>
                <a:cubicBezTo>
                  <a:pt x="296557" y="87436"/>
                  <a:pt x="175776" y="102165"/>
                  <a:pt x="47925" y="83901"/>
                </a:cubicBezTo>
                <a:cubicBezTo>
                  <a:pt x="6683" y="78009"/>
                  <a:pt x="3737" y="79777"/>
                  <a:pt x="1969" y="121019"/>
                </a:cubicBezTo>
                <a:cubicBezTo>
                  <a:pt x="-2744" y="240032"/>
                  <a:pt x="202" y="358457"/>
                  <a:pt x="19644" y="476292"/>
                </a:cubicBezTo>
                <a:cubicBezTo>
                  <a:pt x="33785" y="561133"/>
                  <a:pt x="52638" y="645385"/>
                  <a:pt x="103896" y="716086"/>
                </a:cubicBezTo>
                <a:cubicBezTo>
                  <a:pt x="182257" y="823905"/>
                  <a:pt x="277114" y="916406"/>
                  <a:pt x="391414" y="987107"/>
                </a:cubicBezTo>
                <a:cubicBezTo>
                  <a:pt x="411446" y="999479"/>
                  <a:pt x="427943" y="998890"/>
                  <a:pt x="447975" y="987107"/>
                </a:cubicBezTo>
                <a:cubicBezTo>
                  <a:pt x="548724" y="926422"/>
                  <a:pt x="630030" y="845115"/>
                  <a:pt x="705445" y="756150"/>
                </a:cubicBezTo>
                <a:cubicBezTo>
                  <a:pt x="742562" y="711962"/>
                  <a:pt x="769075" y="661882"/>
                  <a:pt x="786751" y="607089"/>
                </a:cubicBezTo>
                <a:cubicBezTo>
                  <a:pt x="827404" y="481594"/>
                  <a:pt x="836831" y="351386"/>
                  <a:pt x="836831" y="220589"/>
                </a:cubicBezTo>
                <a:cubicBezTo>
                  <a:pt x="836831" y="186417"/>
                  <a:pt x="837420" y="153424"/>
                  <a:pt x="836241" y="119841"/>
                </a:cubicBezTo>
                <a:close/>
                <a:moveTo>
                  <a:pt x="637100" y="405002"/>
                </a:moveTo>
                <a:cubicBezTo>
                  <a:pt x="556972" y="493967"/>
                  <a:pt x="476844" y="582932"/>
                  <a:pt x="396127" y="671898"/>
                </a:cubicBezTo>
                <a:cubicBezTo>
                  <a:pt x="373739" y="696643"/>
                  <a:pt x="350172" y="699000"/>
                  <a:pt x="323070" y="679557"/>
                </a:cubicBezTo>
                <a:cubicBezTo>
                  <a:pt x="292433" y="658347"/>
                  <a:pt x="262385" y="635958"/>
                  <a:pt x="232926" y="612980"/>
                </a:cubicBezTo>
                <a:cubicBezTo>
                  <a:pt x="208770" y="594127"/>
                  <a:pt x="204056" y="564668"/>
                  <a:pt x="219964" y="542868"/>
                </a:cubicBezTo>
                <a:cubicBezTo>
                  <a:pt x="236461" y="519301"/>
                  <a:pt x="265331" y="515177"/>
                  <a:pt x="293022" y="532852"/>
                </a:cubicBezTo>
                <a:cubicBezTo>
                  <a:pt x="293611" y="533442"/>
                  <a:pt x="294789" y="534031"/>
                  <a:pt x="295378" y="534620"/>
                </a:cubicBezTo>
                <a:cubicBezTo>
                  <a:pt x="351939" y="572327"/>
                  <a:pt x="351939" y="571738"/>
                  <a:pt x="396717" y="522247"/>
                </a:cubicBezTo>
                <a:cubicBezTo>
                  <a:pt x="452688" y="460384"/>
                  <a:pt x="508660" y="398520"/>
                  <a:pt x="564632" y="336657"/>
                </a:cubicBezTo>
                <a:cubicBezTo>
                  <a:pt x="580539" y="318982"/>
                  <a:pt x="599393" y="311323"/>
                  <a:pt x="622960" y="320749"/>
                </a:cubicBezTo>
                <a:cubicBezTo>
                  <a:pt x="642992" y="328998"/>
                  <a:pt x="653597" y="344316"/>
                  <a:pt x="654775" y="360224"/>
                </a:cubicBezTo>
                <a:cubicBezTo>
                  <a:pt x="654775" y="381435"/>
                  <a:pt x="647116" y="393807"/>
                  <a:pt x="637100" y="405002"/>
                </a:cubicBezTo>
                <a:close/>
              </a:path>
            </a:pathLst>
          </a:custGeom>
          <a:solidFill>
            <a:schemeClr val="bg1"/>
          </a:solidFill>
          <a:ln w="58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F512A89D-E247-47F1-8142-840A70E66DAD}"/>
              </a:ext>
            </a:extLst>
          </p:cNvPr>
          <p:cNvSpPr/>
          <p:nvPr/>
        </p:nvSpPr>
        <p:spPr>
          <a:xfrm>
            <a:off x="5152238" y="3328168"/>
            <a:ext cx="462791" cy="547527"/>
          </a:xfrm>
          <a:custGeom>
            <a:avLst/>
            <a:gdLst>
              <a:gd name="connsiteX0" fmla="*/ 836990 w 836628"/>
              <a:gd name="connsiteY0" fmla="*/ 121252 h 989814"/>
              <a:gd name="connsiteX1" fmla="*/ 791623 w 836628"/>
              <a:gd name="connsiteY1" fmla="*/ 82956 h 989814"/>
              <a:gd name="connsiteX2" fmla="*/ 436351 w 836628"/>
              <a:gd name="connsiteY2" fmla="*/ 6363 h 989814"/>
              <a:gd name="connsiteX3" fmla="*/ 401589 w 836628"/>
              <a:gd name="connsiteY3" fmla="*/ 6952 h 989814"/>
              <a:gd name="connsiteX4" fmla="*/ 45727 w 836628"/>
              <a:gd name="connsiteY4" fmla="*/ 82367 h 989814"/>
              <a:gd name="connsiteX5" fmla="*/ 1539 w 836628"/>
              <a:gd name="connsiteY5" fmla="*/ 119485 h 989814"/>
              <a:gd name="connsiteX6" fmla="*/ 13323 w 836628"/>
              <a:gd name="connsiteY6" fmla="*/ 434104 h 989814"/>
              <a:gd name="connsiteX7" fmla="*/ 102288 w 836628"/>
              <a:gd name="connsiteY7" fmla="*/ 712195 h 989814"/>
              <a:gd name="connsiteX8" fmla="*/ 390984 w 836628"/>
              <a:gd name="connsiteY8" fmla="*/ 985572 h 989814"/>
              <a:gd name="connsiteX9" fmla="*/ 447545 w 836628"/>
              <a:gd name="connsiteY9" fmla="*/ 984983 h 989814"/>
              <a:gd name="connsiteX10" fmla="*/ 682037 w 836628"/>
              <a:gd name="connsiteY10" fmla="*/ 781128 h 989814"/>
              <a:gd name="connsiteX11" fmla="*/ 807531 w 836628"/>
              <a:gd name="connsiteY11" fmla="*/ 525426 h 989814"/>
              <a:gd name="connsiteX12" fmla="*/ 836401 w 836628"/>
              <a:gd name="connsiteY12" fmla="*/ 209628 h 989814"/>
              <a:gd name="connsiteX13" fmla="*/ 836990 w 836628"/>
              <a:gd name="connsiteY13" fmla="*/ 121252 h 989814"/>
              <a:gd name="connsiteX14" fmla="*/ 588947 w 836628"/>
              <a:gd name="connsiteY14" fmla="*/ 544280 h 989814"/>
              <a:gd name="connsiteX15" fmla="*/ 500571 w 836628"/>
              <a:gd name="connsiteY15" fmla="*/ 544280 h 989814"/>
              <a:gd name="connsiteX16" fmla="*/ 472880 w 836628"/>
              <a:gd name="connsiteY16" fmla="*/ 571971 h 989814"/>
              <a:gd name="connsiteX17" fmla="*/ 472880 w 836628"/>
              <a:gd name="connsiteY17" fmla="*/ 654456 h 989814"/>
              <a:gd name="connsiteX18" fmla="*/ 428691 w 836628"/>
              <a:gd name="connsiteY18" fmla="*/ 697466 h 989814"/>
              <a:gd name="connsiteX19" fmla="*/ 405124 w 836628"/>
              <a:gd name="connsiteY19" fmla="*/ 697466 h 989814"/>
              <a:gd name="connsiteX20" fmla="*/ 365650 w 836628"/>
              <a:gd name="connsiteY20" fmla="*/ 658580 h 989814"/>
              <a:gd name="connsiteX21" fmla="*/ 365650 w 836628"/>
              <a:gd name="connsiteY21" fmla="*/ 614392 h 989814"/>
              <a:gd name="connsiteX22" fmla="*/ 295538 w 836628"/>
              <a:gd name="connsiteY22" fmla="*/ 544280 h 989814"/>
              <a:gd name="connsiteX23" fmla="*/ 280808 w 836628"/>
              <a:gd name="connsiteY23" fmla="*/ 544280 h 989814"/>
              <a:gd name="connsiteX24" fmla="*/ 212464 w 836628"/>
              <a:gd name="connsiteY24" fmla="*/ 472400 h 989814"/>
              <a:gd name="connsiteX25" fmla="*/ 250761 w 836628"/>
              <a:gd name="connsiteY25" fmla="*/ 434104 h 989814"/>
              <a:gd name="connsiteX26" fmla="*/ 330299 w 836628"/>
              <a:gd name="connsiteY26" fmla="*/ 434104 h 989814"/>
              <a:gd name="connsiteX27" fmla="*/ 366239 w 836628"/>
              <a:gd name="connsiteY27" fmla="*/ 399343 h 989814"/>
              <a:gd name="connsiteX28" fmla="*/ 365650 w 836628"/>
              <a:gd name="connsiteY28" fmla="*/ 319804 h 989814"/>
              <a:gd name="connsiteX29" fmla="*/ 405124 w 836628"/>
              <a:gd name="connsiteY29" fmla="*/ 280329 h 989814"/>
              <a:gd name="connsiteX30" fmla="*/ 437529 w 836628"/>
              <a:gd name="connsiteY30" fmla="*/ 280919 h 989814"/>
              <a:gd name="connsiteX31" fmla="*/ 472880 w 836628"/>
              <a:gd name="connsiteY31" fmla="*/ 318626 h 989814"/>
              <a:gd name="connsiteX32" fmla="*/ 472880 w 836628"/>
              <a:gd name="connsiteY32" fmla="*/ 401110 h 989814"/>
              <a:gd name="connsiteX33" fmla="*/ 504695 w 836628"/>
              <a:gd name="connsiteY33" fmla="*/ 434104 h 989814"/>
              <a:gd name="connsiteX34" fmla="*/ 584234 w 836628"/>
              <a:gd name="connsiteY34" fmla="*/ 434104 h 989814"/>
              <a:gd name="connsiteX35" fmla="*/ 626654 w 836628"/>
              <a:gd name="connsiteY35" fmla="*/ 477114 h 989814"/>
              <a:gd name="connsiteX36" fmla="*/ 626654 w 836628"/>
              <a:gd name="connsiteY36" fmla="*/ 506573 h 989814"/>
              <a:gd name="connsiteX37" fmla="*/ 588947 w 836628"/>
              <a:gd name="connsiteY37" fmla="*/ 544280 h 98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36628" h="989814">
                <a:moveTo>
                  <a:pt x="836990" y="121252"/>
                </a:moveTo>
                <a:cubicBezTo>
                  <a:pt x="835812" y="80599"/>
                  <a:pt x="831098" y="77064"/>
                  <a:pt x="791623" y="82956"/>
                </a:cubicBezTo>
                <a:cubicBezTo>
                  <a:pt x="663772" y="100631"/>
                  <a:pt x="542991" y="86491"/>
                  <a:pt x="436351" y="6363"/>
                </a:cubicBezTo>
                <a:cubicBezTo>
                  <a:pt x="423978" y="-3064"/>
                  <a:pt x="413373" y="-1296"/>
                  <a:pt x="401589" y="6952"/>
                </a:cubicBezTo>
                <a:cubicBezTo>
                  <a:pt x="294949" y="86491"/>
                  <a:pt x="173579" y="101220"/>
                  <a:pt x="45727" y="82367"/>
                </a:cubicBezTo>
                <a:cubicBezTo>
                  <a:pt x="8020" y="77064"/>
                  <a:pt x="2718" y="81188"/>
                  <a:pt x="1539" y="119485"/>
                </a:cubicBezTo>
                <a:cubicBezTo>
                  <a:pt x="-1407" y="224358"/>
                  <a:pt x="-1407" y="329820"/>
                  <a:pt x="13323" y="434104"/>
                </a:cubicBezTo>
                <a:cubicBezTo>
                  <a:pt x="26874" y="531907"/>
                  <a:pt x="43960" y="629710"/>
                  <a:pt x="102288" y="712195"/>
                </a:cubicBezTo>
                <a:cubicBezTo>
                  <a:pt x="180059" y="821782"/>
                  <a:pt x="276095" y="914282"/>
                  <a:pt x="390984" y="985572"/>
                </a:cubicBezTo>
                <a:cubicBezTo>
                  <a:pt x="411605" y="997945"/>
                  <a:pt x="427513" y="997356"/>
                  <a:pt x="447545" y="984983"/>
                </a:cubicBezTo>
                <a:cubicBezTo>
                  <a:pt x="537689" y="930190"/>
                  <a:pt x="611925" y="858310"/>
                  <a:pt x="682037" y="781128"/>
                </a:cubicBezTo>
                <a:cubicBezTo>
                  <a:pt x="749203" y="707482"/>
                  <a:pt x="787499" y="621462"/>
                  <a:pt x="807531" y="525426"/>
                </a:cubicBezTo>
                <a:cubicBezTo>
                  <a:pt x="829331" y="421142"/>
                  <a:pt x="837579" y="315680"/>
                  <a:pt x="836401" y="209628"/>
                </a:cubicBezTo>
                <a:cubicBezTo>
                  <a:pt x="837579" y="180170"/>
                  <a:pt x="838168" y="150711"/>
                  <a:pt x="836990" y="121252"/>
                </a:cubicBezTo>
                <a:close/>
                <a:moveTo>
                  <a:pt x="588947" y="544280"/>
                </a:moveTo>
                <a:cubicBezTo>
                  <a:pt x="559488" y="544280"/>
                  <a:pt x="530030" y="544869"/>
                  <a:pt x="500571" y="544280"/>
                </a:cubicBezTo>
                <a:cubicBezTo>
                  <a:pt x="479950" y="543691"/>
                  <a:pt x="472290" y="551939"/>
                  <a:pt x="472880" y="571971"/>
                </a:cubicBezTo>
                <a:cubicBezTo>
                  <a:pt x="474058" y="599662"/>
                  <a:pt x="473469" y="626764"/>
                  <a:pt x="472880" y="654456"/>
                </a:cubicBezTo>
                <a:cubicBezTo>
                  <a:pt x="472290" y="689217"/>
                  <a:pt x="464042" y="696876"/>
                  <a:pt x="428691" y="697466"/>
                </a:cubicBezTo>
                <a:cubicBezTo>
                  <a:pt x="421032" y="697466"/>
                  <a:pt x="412784" y="697466"/>
                  <a:pt x="405124" y="697466"/>
                </a:cubicBezTo>
                <a:cubicBezTo>
                  <a:pt x="378612" y="698055"/>
                  <a:pt x="364471" y="686271"/>
                  <a:pt x="365650" y="658580"/>
                </a:cubicBezTo>
                <a:cubicBezTo>
                  <a:pt x="366239" y="643851"/>
                  <a:pt x="365650" y="629121"/>
                  <a:pt x="365650" y="614392"/>
                </a:cubicBezTo>
                <a:cubicBezTo>
                  <a:pt x="365650" y="544280"/>
                  <a:pt x="365650" y="544280"/>
                  <a:pt x="295538" y="544280"/>
                </a:cubicBezTo>
                <a:cubicBezTo>
                  <a:pt x="290824" y="544280"/>
                  <a:pt x="285522" y="544280"/>
                  <a:pt x="280808" y="544280"/>
                </a:cubicBezTo>
                <a:cubicBezTo>
                  <a:pt x="213053" y="544280"/>
                  <a:pt x="208929" y="539567"/>
                  <a:pt x="212464" y="472400"/>
                </a:cubicBezTo>
                <a:cubicBezTo>
                  <a:pt x="213642" y="446477"/>
                  <a:pt x="226604" y="434693"/>
                  <a:pt x="250761" y="434104"/>
                </a:cubicBezTo>
                <a:cubicBezTo>
                  <a:pt x="277273" y="433515"/>
                  <a:pt x="303786" y="432337"/>
                  <a:pt x="330299" y="434104"/>
                </a:cubicBezTo>
                <a:cubicBezTo>
                  <a:pt x="356812" y="435872"/>
                  <a:pt x="368006" y="427034"/>
                  <a:pt x="366239" y="399343"/>
                </a:cubicBezTo>
                <a:cubicBezTo>
                  <a:pt x="364471" y="372830"/>
                  <a:pt x="366239" y="346317"/>
                  <a:pt x="365650" y="319804"/>
                </a:cubicBezTo>
                <a:cubicBezTo>
                  <a:pt x="365061" y="292702"/>
                  <a:pt x="378612" y="280329"/>
                  <a:pt x="405124" y="280329"/>
                </a:cubicBezTo>
                <a:cubicBezTo>
                  <a:pt x="415730" y="280329"/>
                  <a:pt x="426924" y="280329"/>
                  <a:pt x="437529" y="280919"/>
                </a:cubicBezTo>
                <a:cubicBezTo>
                  <a:pt x="461096" y="282686"/>
                  <a:pt x="473469" y="294470"/>
                  <a:pt x="472880" y="318626"/>
                </a:cubicBezTo>
                <a:cubicBezTo>
                  <a:pt x="472880" y="346317"/>
                  <a:pt x="474058" y="373419"/>
                  <a:pt x="472880" y="401110"/>
                </a:cubicBezTo>
                <a:cubicBezTo>
                  <a:pt x="471701" y="424677"/>
                  <a:pt x="479950" y="435283"/>
                  <a:pt x="504695" y="434104"/>
                </a:cubicBezTo>
                <a:cubicBezTo>
                  <a:pt x="531208" y="432337"/>
                  <a:pt x="557721" y="433515"/>
                  <a:pt x="584234" y="434104"/>
                </a:cubicBezTo>
                <a:cubicBezTo>
                  <a:pt x="616638" y="435283"/>
                  <a:pt x="626065" y="444709"/>
                  <a:pt x="626654" y="477114"/>
                </a:cubicBezTo>
                <a:cubicBezTo>
                  <a:pt x="626654" y="487130"/>
                  <a:pt x="626654" y="496557"/>
                  <a:pt x="626654" y="506573"/>
                </a:cubicBezTo>
                <a:cubicBezTo>
                  <a:pt x="627244" y="532496"/>
                  <a:pt x="613693" y="544280"/>
                  <a:pt x="588947" y="544280"/>
                </a:cubicBezTo>
                <a:close/>
              </a:path>
            </a:pathLst>
          </a:custGeom>
          <a:solidFill>
            <a:schemeClr val="bg1"/>
          </a:solidFill>
          <a:ln w="58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1612CE0-CA7E-4A41-A006-33F4DA8A96D2}"/>
              </a:ext>
            </a:extLst>
          </p:cNvPr>
          <p:cNvSpPr txBox="1"/>
          <p:nvPr/>
        </p:nvSpPr>
        <p:spPr>
          <a:xfrm>
            <a:off x="4951578" y="682363"/>
            <a:ext cx="6781508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l-GR" altLang="ko-KR" sz="1867" b="1" dirty="0">
                <a:solidFill>
                  <a:schemeClr val="accent3"/>
                </a:solidFill>
                <a:cs typeface="Arial" pitchFamily="34" charset="0"/>
              </a:rPr>
              <a:t>ΒΙΒΛΙΟΓΡΑΦΙΑ &amp; ΧΡΗΣΙΜΑ </a:t>
            </a:r>
            <a:r>
              <a:rPr lang="en-US" altLang="ko-KR" sz="1867" b="1" dirty="0">
                <a:solidFill>
                  <a:schemeClr val="accent3"/>
                </a:solidFill>
                <a:cs typeface="Arial" pitchFamily="34" charset="0"/>
              </a:rPr>
              <a:t>LINKS </a:t>
            </a:r>
            <a:endParaRPr lang="ko-KR" altLang="en-US" sz="1867" b="1" dirty="0">
              <a:solidFill>
                <a:schemeClr val="accent3"/>
              </a:solidFill>
              <a:cs typeface="Arial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25A0E2E0-FD95-4F76-A9A4-0EA2016F31A8}"/>
              </a:ext>
            </a:extLst>
          </p:cNvPr>
          <p:cNvGrpSpPr/>
          <p:nvPr/>
        </p:nvGrpSpPr>
        <p:grpSpPr>
          <a:xfrm>
            <a:off x="302749" y="363585"/>
            <a:ext cx="4286692" cy="6505251"/>
            <a:chOff x="4409786" y="340007"/>
            <a:chExt cx="4286692" cy="6505251"/>
          </a:xfrm>
        </p:grpSpPr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1EE05DB4-FA12-4CB2-8E80-47275057CB4D}"/>
                </a:ext>
              </a:extLst>
            </p:cNvPr>
            <p:cNvSpPr/>
            <p:nvPr/>
          </p:nvSpPr>
          <p:spPr>
            <a:xfrm>
              <a:off x="4409786" y="1695857"/>
              <a:ext cx="2838176" cy="2502078"/>
            </a:xfrm>
            <a:custGeom>
              <a:avLst/>
              <a:gdLst>
                <a:gd name="connsiteX0" fmla="*/ 1731761 w 1777943"/>
                <a:gd name="connsiteY0" fmla="*/ 1163792 h 1567397"/>
                <a:gd name="connsiteX1" fmla="*/ 1729422 w 1777943"/>
                <a:gd name="connsiteY1" fmla="*/ 1009392 h 1567397"/>
                <a:gd name="connsiteX2" fmla="*/ 1717725 w 1777943"/>
                <a:gd name="connsiteY2" fmla="*/ 971961 h 1567397"/>
                <a:gd name="connsiteX3" fmla="*/ 1663918 w 1777943"/>
                <a:gd name="connsiteY3" fmla="*/ 567245 h 1567397"/>
                <a:gd name="connsiteX4" fmla="*/ 1633506 w 1777943"/>
                <a:gd name="connsiteY4" fmla="*/ 461972 h 1567397"/>
                <a:gd name="connsiteX5" fmla="*/ 1523554 w 1777943"/>
                <a:gd name="connsiteY5" fmla="*/ 314590 h 1567397"/>
                <a:gd name="connsiteX6" fmla="*/ 1296633 w 1777943"/>
                <a:gd name="connsiteY6" fmla="*/ 192941 h 1567397"/>
                <a:gd name="connsiteX7" fmla="*/ 1294293 w 1777943"/>
                <a:gd name="connsiteY7" fmla="*/ 249087 h 1567397"/>
                <a:gd name="connsiteX8" fmla="*/ 1298972 w 1777943"/>
                <a:gd name="connsiteY8" fmla="*/ 330966 h 1567397"/>
                <a:gd name="connsiteX9" fmla="*/ 1284936 w 1777943"/>
                <a:gd name="connsiteY9" fmla="*/ 354360 h 1567397"/>
                <a:gd name="connsiteX10" fmla="*/ 1270899 w 1777943"/>
                <a:gd name="connsiteY10" fmla="*/ 349681 h 1567397"/>
                <a:gd name="connsiteX11" fmla="*/ 1280257 w 1777943"/>
                <a:gd name="connsiteY11" fmla="*/ 328627 h 1567397"/>
                <a:gd name="connsiteX12" fmla="*/ 1277918 w 1777943"/>
                <a:gd name="connsiteY12" fmla="*/ 263123 h 1567397"/>
                <a:gd name="connsiteX13" fmla="*/ 1263881 w 1777943"/>
                <a:gd name="connsiteY13" fmla="*/ 148493 h 1567397"/>
                <a:gd name="connsiteX14" fmla="*/ 1247505 w 1777943"/>
                <a:gd name="connsiteY14" fmla="*/ 134456 h 1567397"/>
                <a:gd name="connsiteX15" fmla="*/ 1224111 w 1777943"/>
                <a:gd name="connsiteY15" fmla="*/ 132117 h 1567397"/>
                <a:gd name="connsiteX16" fmla="*/ 1196039 w 1777943"/>
                <a:gd name="connsiteY16" fmla="*/ 213996 h 1567397"/>
                <a:gd name="connsiteX17" fmla="*/ 1184342 w 1777943"/>
                <a:gd name="connsiteY17" fmla="*/ 253766 h 1567397"/>
                <a:gd name="connsiteX18" fmla="*/ 1172645 w 1777943"/>
                <a:gd name="connsiteY18" fmla="*/ 394130 h 1567397"/>
                <a:gd name="connsiteX19" fmla="*/ 1128196 w 1777943"/>
                <a:gd name="connsiteY19" fmla="*/ 635088 h 1567397"/>
                <a:gd name="connsiteX20" fmla="*/ 835771 w 1777943"/>
                <a:gd name="connsiteY20" fmla="*/ 307572 h 1567397"/>
                <a:gd name="connsiteX21" fmla="*/ 760910 w 1777943"/>
                <a:gd name="connsiteY21" fmla="*/ 221014 h 1567397"/>
                <a:gd name="connsiteX22" fmla="*/ 756232 w 1777943"/>
                <a:gd name="connsiteY22" fmla="*/ 68953 h 1567397"/>
                <a:gd name="connsiteX23" fmla="*/ 737516 w 1777943"/>
                <a:gd name="connsiteY23" fmla="*/ 43220 h 1567397"/>
                <a:gd name="connsiteX24" fmla="*/ 601831 w 1777943"/>
                <a:gd name="connsiteY24" fmla="*/ 192941 h 1567397"/>
                <a:gd name="connsiteX25" fmla="*/ 627565 w 1777943"/>
                <a:gd name="connsiteY25" fmla="*/ 359039 h 1567397"/>
                <a:gd name="connsiteX26" fmla="*/ 629904 w 1777943"/>
                <a:gd name="connsiteY26" fmla="*/ 361378 h 1567397"/>
                <a:gd name="connsiteX27" fmla="*/ 646280 w 1777943"/>
                <a:gd name="connsiteY27" fmla="*/ 267802 h 1567397"/>
                <a:gd name="connsiteX28" fmla="*/ 730498 w 1777943"/>
                <a:gd name="connsiteY28" fmla="*/ 230372 h 1567397"/>
                <a:gd name="connsiteX29" fmla="*/ 646280 w 1777943"/>
                <a:gd name="connsiteY29" fmla="*/ 370736 h 1567397"/>
                <a:gd name="connsiteX30" fmla="*/ 629904 w 1777943"/>
                <a:gd name="connsiteY30" fmla="*/ 394130 h 1567397"/>
                <a:gd name="connsiteX31" fmla="*/ 606510 w 1777943"/>
                <a:gd name="connsiteY31" fmla="*/ 373075 h 1567397"/>
                <a:gd name="connsiteX32" fmla="*/ 578437 w 1777943"/>
                <a:gd name="connsiteY32" fmla="*/ 204638 h 1567397"/>
                <a:gd name="connsiteX33" fmla="*/ 470825 w 1777943"/>
                <a:gd name="connsiteY33" fmla="*/ 242069 h 1567397"/>
                <a:gd name="connsiteX34" fmla="*/ 314085 w 1777943"/>
                <a:gd name="connsiteY34" fmla="*/ 326287 h 1567397"/>
                <a:gd name="connsiteX35" fmla="*/ 288352 w 1777943"/>
                <a:gd name="connsiteY35" fmla="*/ 340323 h 1567397"/>
                <a:gd name="connsiteX36" fmla="*/ 147988 w 1777943"/>
                <a:gd name="connsiteY36" fmla="*/ 585960 h 1567397"/>
                <a:gd name="connsiteX37" fmla="*/ 73127 w 1777943"/>
                <a:gd name="connsiteY37" fmla="*/ 810543 h 1567397"/>
                <a:gd name="connsiteX38" fmla="*/ 122254 w 1777943"/>
                <a:gd name="connsiteY38" fmla="*/ 918155 h 1567397"/>
                <a:gd name="connsiteX39" fmla="*/ 307067 w 1777943"/>
                <a:gd name="connsiteY39" fmla="*/ 1114665 h 1567397"/>
                <a:gd name="connsiteX40" fmla="*/ 311746 w 1777943"/>
                <a:gd name="connsiteY40" fmla="*/ 1124022 h 1567397"/>
                <a:gd name="connsiteX41" fmla="*/ 307067 w 1777943"/>
                <a:gd name="connsiteY41" fmla="*/ 1117004 h 1567397"/>
                <a:gd name="connsiteX42" fmla="*/ 318764 w 1777943"/>
                <a:gd name="connsiteY42" fmla="*/ 1147416 h 1567397"/>
                <a:gd name="connsiteX43" fmla="*/ 257940 w 1777943"/>
                <a:gd name="connsiteY43" fmla="*/ 1053840 h 1567397"/>
                <a:gd name="connsiteX44" fmla="*/ 157345 w 1777943"/>
                <a:gd name="connsiteY44" fmla="*/ 953246 h 1567397"/>
                <a:gd name="connsiteX45" fmla="*/ 119915 w 1777943"/>
                <a:gd name="connsiteY45" fmla="*/ 960264 h 1567397"/>
                <a:gd name="connsiteX46" fmla="*/ 56751 w 1777943"/>
                <a:gd name="connsiteY46" fmla="*/ 1283102 h 1567397"/>
                <a:gd name="connsiteX47" fmla="*/ 59091 w 1777943"/>
                <a:gd name="connsiteY47" fmla="*/ 1519381 h 1567397"/>
                <a:gd name="connsiteX48" fmla="*/ 110557 w 1777943"/>
                <a:gd name="connsiteY48" fmla="*/ 1517041 h 1567397"/>
                <a:gd name="connsiteX49" fmla="*/ 243903 w 1777943"/>
                <a:gd name="connsiteY49" fmla="*/ 1379017 h 1567397"/>
                <a:gd name="connsiteX50" fmla="*/ 501237 w 1777943"/>
                <a:gd name="connsiteY50" fmla="*/ 1290120 h 1567397"/>
                <a:gd name="connsiteX51" fmla="*/ 821735 w 1777943"/>
                <a:gd name="connsiteY51" fmla="*/ 1285441 h 1567397"/>
                <a:gd name="connsiteX52" fmla="*/ 1731761 w 1777943"/>
                <a:gd name="connsiteY52" fmla="*/ 1163792 h 1567397"/>
                <a:gd name="connsiteX53" fmla="*/ 59091 w 1777943"/>
                <a:gd name="connsiteY53" fmla="*/ 1404750 h 1567397"/>
                <a:gd name="connsiteX54" fmla="*/ 164364 w 1777943"/>
                <a:gd name="connsiteY54" fmla="*/ 1322871 h 1567397"/>
                <a:gd name="connsiteX55" fmla="*/ 59091 w 1777943"/>
                <a:gd name="connsiteY55" fmla="*/ 1404750 h 1567397"/>
                <a:gd name="connsiteX56" fmla="*/ 131612 w 1777943"/>
                <a:gd name="connsiteY56" fmla="*/ 1285441 h 1567397"/>
                <a:gd name="connsiteX57" fmla="*/ 316424 w 1777943"/>
                <a:gd name="connsiteY57" fmla="*/ 1264386 h 1567397"/>
                <a:gd name="connsiteX58" fmla="*/ 131612 w 1777943"/>
                <a:gd name="connsiteY58" fmla="*/ 1285441 h 156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77943" h="1567397">
                  <a:moveTo>
                    <a:pt x="1731761" y="1163792"/>
                  </a:moveTo>
                  <a:cubicBezTo>
                    <a:pt x="1755155" y="1124022"/>
                    <a:pt x="1759834" y="1049162"/>
                    <a:pt x="1729422" y="1009392"/>
                  </a:cubicBezTo>
                  <a:cubicBezTo>
                    <a:pt x="1722403" y="1000034"/>
                    <a:pt x="1717725" y="983658"/>
                    <a:pt x="1717725" y="971961"/>
                  </a:cubicBezTo>
                  <a:cubicBezTo>
                    <a:pt x="1724743" y="833937"/>
                    <a:pt x="1659240" y="705270"/>
                    <a:pt x="1663918" y="567245"/>
                  </a:cubicBezTo>
                  <a:cubicBezTo>
                    <a:pt x="1666258" y="529815"/>
                    <a:pt x="1654561" y="492384"/>
                    <a:pt x="1633506" y="461972"/>
                  </a:cubicBezTo>
                  <a:cubicBezTo>
                    <a:pt x="1598415" y="410505"/>
                    <a:pt x="1582039" y="342663"/>
                    <a:pt x="1523554" y="314590"/>
                  </a:cubicBezTo>
                  <a:cubicBezTo>
                    <a:pt x="1444015" y="279499"/>
                    <a:pt x="1378512" y="223354"/>
                    <a:pt x="1296633" y="192941"/>
                  </a:cubicBezTo>
                  <a:cubicBezTo>
                    <a:pt x="1275578" y="211657"/>
                    <a:pt x="1294293" y="230372"/>
                    <a:pt x="1294293" y="249087"/>
                  </a:cubicBezTo>
                  <a:cubicBezTo>
                    <a:pt x="1296633" y="277160"/>
                    <a:pt x="1296633" y="302893"/>
                    <a:pt x="1298972" y="330966"/>
                  </a:cubicBezTo>
                  <a:cubicBezTo>
                    <a:pt x="1298972" y="340323"/>
                    <a:pt x="1298972" y="352020"/>
                    <a:pt x="1284936" y="354360"/>
                  </a:cubicBezTo>
                  <a:cubicBezTo>
                    <a:pt x="1280257" y="354360"/>
                    <a:pt x="1275578" y="352020"/>
                    <a:pt x="1270899" y="349681"/>
                  </a:cubicBezTo>
                  <a:cubicBezTo>
                    <a:pt x="1259202" y="335645"/>
                    <a:pt x="1277918" y="335645"/>
                    <a:pt x="1280257" y="328627"/>
                  </a:cubicBezTo>
                  <a:cubicBezTo>
                    <a:pt x="1287275" y="307572"/>
                    <a:pt x="1280257" y="286517"/>
                    <a:pt x="1277918" y="263123"/>
                  </a:cubicBezTo>
                  <a:cubicBezTo>
                    <a:pt x="1273239" y="225693"/>
                    <a:pt x="1268560" y="185923"/>
                    <a:pt x="1263881" y="148493"/>
                  </a:cubicBezTo>
                  <a:cubicBezTo>
                    <a:pt x="1259202" y="143814"/>
                    <a:pt x="1252184" y="139135"/>
                    <a:pt x="1247505" y="134456"/>
                  </a:cubicBezTo>
                  <a:cubicBezTo>
                    <a:pt x="1240487" y="129778"/>
                    <a:pt x="1233469" y="129778"/>
                    <a:pt x="1224111" y="132117"/>
                  </a:cubicBezTo>
                  <a:cubicBezTo>
                    <a:pt x="1207736" y="155511"/>
                    <a:pt x="1212414" y="188263"/>
                    <a:pt x="1196039" y="213996"/>
                  </a:cubicBezTo>
                  <a:cubicBezTo>
                    <a:pt x="1191360" y="225693"/>
                    <a:pt x="1184342" y="239729"/>
                    <a:pt x="1184342" y="253766"/>
                  </a:cubicBezTo>
                  <a:cubicBezTo>
                    <a:pt x="1186681" y="300554"/>
                    <a:pt x="1179663" y="347342"/>
                    <a:pt x="1172645" y="394130"/>
                  </a:cubicBezTo>
                  <a:cubicBezTo>
                    <a:pt x="1160948" y="468990"/>
                    <a:pt x="1144572" y="602336"/>
                    <a:pt x="1128196" y="635088"/>
                  </a:cubicBezTo>
                  <a:cubicBezTo>
                    <a:pt x="1043978" y="511100"/>
                    <a:pt x="971456" y="382433"/>
                    <a:pt x="835771" y="307572"/>
                  </a:cubicBezTo>
                  <a:cubicBezTo>
                    <a:pt x="800680" y="288857"/>
                    <a:pt x="777286" y="258445"/>
                    <a:pt x="760910" y="221014"/>
                  </a:cubicBezTo>
                  <a:cubicBezTo>
                    <a:pt x="737516" y="169547"/>
                    <a:pt x="735177" y="120420"/>
                    <a:pt x="756232" y="68953"/>
                  </a:cubicBezTo>
                  <a:cubicBezTo>
                    <a:pt x="753892" y="57256"/>
                    <a:pt x="758571" y="40880"/>
                    <a:pt x="737516" y="43220"/>
                  </a:cubicBezTo>
                  <a:cubicBezTo>
                    <a:pt x="653298" y="57256"/>
                    <a:pt x="627565" y="125099"/>
                    <a:pt x="601831" y="192941"/>
                  </a:cubicBezTo>
                  <a:cubicBezTo>
                    <a:pt x="606510" y="244408"/>
                    <a:pt x="597152" y="300554"/>
                    <a:pt x="627565" y="359039"/>
                  </a:cubicBezTo>
                  <a:cubicBezTo>
                    <a:pt x="627565" y="359039"/>
                    <a:pt x="629904" y="361378"/>
                    <a:pt x="629904" y="361378"/>
                  </a:cubicBezTo>
                  <a:cubicBezTo>
                    <a:pt x="629904" y="321608"/>
                    <a:pt x="629904" y="291196"/>
                    <a:pt x="646280" y="267802"/>
                  </a:cubicBezTo>
                  <a:cubicBezTo>
                    <a:pt x="664995" y="239729"/>
                    <a:pt x="690728" y="223354"/>
                    <a:pt x="730498" y="230372"/>
                  </a:cubicBezTo>
                  <a:cubicBezTo>
                    <a:pt x="657977" y="251426"/>
                    <a:pt x="634583" y="300554"/>
                    <a:pt x="646280" y="370736"/>
                  </a:cubicBezTo>
                  <a:cubicBezTo>
                    <a:pt x="648619" y="380093"/>
                    <a:pt x="643940" y="391790"/>
                    <a:pt x="629904" y="394130"/>
                  </a:cubicBezTo>
                  <a:cubicBezTo>
                    <a:pt x="615868" y="396469"/>
                    <a:pt x="611189" y="384772"/>
                    <a:pt x="606510" y="373075"/>
                  </a:cubicBezTo>
                  <a:cubicBezTo>
                    <a:pt x="585455" y="319269"/>
                    <a:pt x="583116" y="260784"/>
                    <a:pt x="578437" y="204638"/>
                  </a:cubicBezTo>
                  <a:cubicBezTo>
                    <a:pt x="541007" y="211657"/>
                    <a:pt x="501237" y="218675"/>
                    <a:pt x="470825" y="242069"/>
                  </a:cubicBezTo>
                  <a:cubicBezTo>
                    <a:pt x="421697" y="277160"/>
                    <a:pt x="370231" y="305233"/>
                    <a:pt x="314085" y="326287"/>
                  </a:cubicBezTo>
                  <a:cubicBezTo>
                    <a:pt x="304727" y="330966"/>
                    <a:pt x="295370" y="333305"/>
                    <a:pt x="288352" y="340323"/>
                  </a:cubicBezTo>
                  <a:cubicBezTo>
                    <a:pt x="211152" y="405827"/>
                    <a:pt x="187758" y="504081"/>
                    <a:pt x="147988" y="585960"/>
                  </a:cubicBezTo>
                  <a:cubicBezTo>
                    <a:pt x="115236" y="653803"/>
                    <a:pt x="84824" y="731003"/>
                    <a:pt x="73127" y="810543"/>
                  </a:cubicBezTo>
                  <a:cubicBezTo>
                    <a:pt x="63769" y="876046"/>
                    <a:pt x="63769" y="892422"/>
                    <a:pt x="122254" y="918155"/>
                  </a:cubicBezTo>
                  <a:cubicBezTo>
                    <a:pt x="213491" y="955586"/>
                    <a:pt x="269637" y="1028107"/>
                    <a:pt x="307067" y="1114665"/>
                  </a:cubicBezTo>
                  <a:cubicBezTo>
                    <a:pt x="309406" y="1117004"/>
                    <a:pt x="309406" y="1121683"/>
                    <a:pt x="311746" y="1124022"/>
                  </a:cubicBezTo>
                  <a:cubicBezTo>
                    <a:pt x="309406" y="1121683"/>
                    <a:pt x="309406" y="1119344"/>
                    <a:pt x="307067" y="1117004"/>
                  </a:cubicBezTo>
                  <a:cubicBezTo>
                    <a:pt x="311746" y="1126362"/>
                    <a:pt x="316424" y="1138059"/>
                    <a:pt x="318764" y="1147416"/>
                  </a:cubicBezTo>
                  <a:cubicBezTo>
                    <a:pt x="297709" y="1117004"/>
                    <a:pt x="278994" y="1084253"/>
                    <a:pt x="257940" y="1053840"/>
                  </a:cubicBezTo>
                  <a:cubicBezTo>
                    <a:pt x="229867" y="1014071"/>
                    <a:pt x="197115" y="981319"/>
                    <a:pt x="157345" y="953246"/>
                  </a:cubicBezTo>
                  <a:cubicBezTo>
                    <a:pt x="138630" y="939210"/>
                    <a:pt x="129273" y="939210"/>
                    <a:pt x="119915" y="960264"/>
                  </a:cubicBezTo>
                  <a:cubicBezTo>
                    <a:pt x="87163" y="1065537"/>
                    <a:pt x="80145" y="1175489"/>
                    <a:pt x="56751" y="1283102"/>
                  </a:cubicBezTo>
                  <a:cubicBezTo>
                    <a:pt x="40375" y="1362641"/>
                    <a:pt x="35697" y="1439841"/>
                    <a:pt x="59091" y="1519381"/>
                  </a:cubicBezTo>
                  <a:cubicBezTo>
                    <a:pt x="75466" y="1528738"/>
                    <a:pt x="91842" y="1526399"/>
                    <a:pt x="110557" y="1517041"/>
                  </a:cubicBezTo>
                  <a:cubicBezTo>
                    <a:pt x="152667" y="1467914"/>
                    <a:pt x="187758" y="1407090"/>
                    <a:pt x="243903" y="1379017"/>
                  </a:cubicBezTo>
                  <a:cubicBezTo>
                    <a:pt x="342158" y="1329890"/>
                    <a:pt x="442752" y="1287780"/>
                    <a:pt x="501237" y="1290120"/>
                  </a:cubicBezTo>
                  <a:cubicBezTo>
                    <a:pt x="590134" y="1294799"/>
                    <a:pt x="737516" y="1313514"/>
                    <a:pt x="821735" y="1285441"/>
                  </a:cubicBezTo>
                  <a:lnTo>
                    <a:pt x="1731761" y="1163792"/>
                  </a:lnTo>
                  <a:close/>
                  <a:moveTo>
                    <a:pt x="59091" y="1404750"/>
                  </a:moveTo>
                  <a:cubicBezTo>
                    <a:pt x="80145" y="1360302"/>
                    <a:pt x="115236" y="1334568"/>
                    <a:pt x="164364" y="1322871"/>
                  </a:cubicBezTo>
                  <a:cubicBezTo>
                    <a:pt x="129273" y="1350944"/>
                    <a:pt x="94182" y="1376678"/>
                    <a:pt x="59091" y="1404750"/>
                  </a:cubicBezTo>
                  <a:close/>
                  <a:moveTo>
                    <a:pt x="131612" y="1285441"/>
                  </a:moveTo>
                  <a:cubicBezTo>
                    <a:pt x="187758" y="1243332"/>
                    <a:pt x="250921" y="1240992"/>
                    <a:pt x="316424" y="1264386"/>
                  </a:cubicBezTo>
                  <a:cubicBezTo>
                    <a:pt x="253261" y="1257368"/>
                    <a:pt x="192436" y="1266726"/>
                    <a:pt x="131612" y="1285441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7D910881-F29F-42AA-BD69-EE2F7EC87901}"/>
                </a:ext>
              </a:extLst>
            </p:cNvPr>
            <p:cNvSpPr/>
            <p:nvPr/>
          </p:nvSpPr>
          <p:spPr>
            <a:xfrm>
              <a:off x="5571844" y="927104"/>
              <a:ext cx="1042231" cy="1820896"/>
            </a:xfrm>
            <a:custGeom>
              <a:avLst/>
              <a:gdLst>
                <a:gd name="connsiteX0" fmla="*/ 693217 w 725213"/>
                <a:gd name="connsiteY0" fmla="*/ 121584 h 1216487"/>
                <a:gd name="connsiteX1" fmla="*/ 697896 w 725213"/>
                <a:gd name="connsiteY1" fmla="*/ 166033 h 1216487"/>
                <a:gd name="connsiteX2" fmla="*/ 697896 w 725213"/>
                <a:gd name="connsiteY2" fmla="*/ 273645 h 1216487"/>
                <a:gd name="connsiteX3" fmla="*/ 655787 w 725213"/>
                <a:gd name="connsiteY3" fmla="*/ 456118 h 1216487"/>
                <a:gd name="connsiteX4" fmla="*/ 599641 w 725213"/>
                <a:gd name="connsiteY4" fmla="*/ 589464 h 1216487"/>
                <a:gd name="connsiteX5" fmla="*/ 543496 w 725213"/>
                <a:gd name="connsiteY5" fmla="*/ 666664 h 1216487"/>
                <a:gd name="connsiteX6" fmla="*/ 513084 w 725213"/>
                <a:gd name="connsiteY6" fmla="*/ 734507 h 1216487"/>
                <a:gd name="connsiteX7" fmla="*/ 452259 w 725213"/>
                <a:gd name="connsiteY7" fmla="*/ 750883 h 1216487"/>
                <a:gd name="connsiteX8" fmla="*/ 274465 w 725213"/>
                <a:gd name="connsiteY8" fmla="*/ 661986 h 1216487"/>
                <a:gd name="connsiteX9" fmla="*/ 501387 w 725213"/>
                <a:gd name="connsiteY9" fmla="*/ 764919 h 1216487"/>
                <a:gd name="connsiteX10" fmla="*/ 508405 w 725213"/>
                <a:gd name="connsiteY10" fmla="*/ 776616 h 1216487"/>
                <a:gd name="connsiteX11" fmla="*/ 475653 w 725213"/>
                <a:gd name="connsiteY11" fmla="*/ 1059684 h 1216487"/>
                <a:gd name="connsiteX12" fmla="*/ 456938 w 725213"/>
                <a:gd name="connsiteY12" fmla="*/ 1143902 h 1216487"/>
                <a:gd name="connsiteX13" fmla="*/ 438223 w 725213"/>
                <a:gd name="connsiteY13" fmla="*/ 1183672 h 1216487"/>
                <a:gd name="connsiteX14" fmla="*/ 253410 w 725213"/>
                <a:gd name="connsiteY14" fmla="*/ 926338 h 1216487"/>
                <a:gd name="connsiteX15" fmla="*/ 143459 w 725213"/>
                <a:gd name="connsiteY15" fmla="*/ 849138 h 1216487"/>
                <a:gd name="connsiteX16" fmla="*/ 59240 w 725213"/>
                <a:gd name="connsiteY16" fmla="*/ 605840 h 1216487"/>
                <a:gd name="connsiteX17" fmla="*/ 103689 w 725213"/>
                <a:gd name="connsiteY17" fmla="*/ 406991 h 1216487"/>
                <a:gd name="connsiteX18" fmla="*/ 192586 w 725213"/>
                <a:gd name="connsiteY18" fmla="*/ 411670 h 1216487"/>
                <a:gd name="connsiteX19" fmla="*/ 99010 w 725213"/>
                <a:gd name="connsiteY19" fmla="*/ 336809 h 1216487"/>
                <a:gd name="connsiteX20" fmla="*/ 66258 w 725213"/>
                <a:gd name="connsiteY20" fmla="*/ 261948 h 1216487"/>
                <a:gd name="connsiteX21" fmla="*/ 56901 w 725213"/>
                <a:gd name="connsiteY21" fmla="*/ 163694 h 1216487"/>
                <a:gd name="connsiteX22" fmla="*/ 204283 w 725213"/>
                <a:gd name="connsiteY22" fmla="*/ 297039 h 1216487"/>
                <a:gd name="connsiteX23" fmla="*/ 234695 w 725213"/>
                <a:gd name="connsiteY23" fmla="*/ 217500 h 1216487"/>
                <a:gd name="connsiteX24" fmla="*/ 279144 w 725213"/>
                <a:gd name="connsiteY24" fmla="*/ 170712 h 1216487"/>
                <a:gd name="connsiteX25" fmla="*/ 363362 w 725213"/>
                <a:gd name="connsiteY25" fmla="*/ 109887 h 1216487"/>
                <a:gd name="connsiteX26" fmla="*/ 506066 w 725213"/>
                <a:gd name="connsiteY26" fmla="*/ 63099 h 1216487"/>
                <a:gd name="connsiteX27" fmla="*/ 693217 w 725213"/>
                <a:gd name="connsiteY27" fmla="*/ 121584 h 1216487"/>
                <a:gd name="connsiteX0" fmla="*/ 650223 w 654902"/>
                <a:gd name="connsiteY0" fmla="*/ 78590 h 1140678"/>
                <a:gd name="connsiteX1" fmla="*/ 654902 w 654902"/>
                <a:gd name="connsiteY1" fmla="*/ 123039 h 1140678"/>
                <a:gd name="connsiteX2" fmla="*/ 654902 w 654902"/>
                <a:gd name="connsiteY2" fmla="*/ 230651 h 1140678"/>
                <a:gd name="connsiteX3" fmla="*/ 612793 w 654902"/>
                <a:gd name="connsiteY3" fmla="*/ 413124 h 1140678"/>
                <a:gd name="connsiteX4" fmla="*/ 556647 w 654902"/>
                <a:gd name="connsiteY4" fmla="*/ 546470 h 1140678"/>
                <a:gd name="connsiteX5" fmla="*/ 500502 w 654902"/>
                <a:gd name="connsiteY5" fmla="*/ 623670 h 1140678"/>
                <a:gd name="connsiteX6" fmla="*/ 470090 w 654902"/>
                <a:gd name="connsiteY6" fmla="*/ 691513 h 1140678"/>
                <a:gd name="connsiteX7" fmla="*/ 409265 w 654902"/>
                <a:gd name="connsiteY7" fmla="*/ 707889 h 1140678"/>
                <a:gd name="connsiteX8" fmla="*/ 231471 w 654902"/>
                <a:gd name="connsiteY8" fmla="*/ 618992 h 1140678"/>
                <a:gd name="connsiteX9" fmla="*/ 458393 w 654902"/>
                <a:gd name="connsiteY9" fmla="*/ 721925 h 1140678"/>
                <a:gd name="connsiteX10" fmla="*/ 465411 w 654902"/>
                <a:gd name="connsiteY10" fmla="*/ 733622 h 1140678"/>
                <a:gd name="connsiteX11" fmla="*/ 432659 w 654902"/>
                <a:gd name="connsiteY11" fmla="*/ 1016690 h 1140678"/>
                <a:gd name="connsiteX12" fmla="*/ 413944 w 654902"/>
                <a:gd name="connsiteY12" fmla="*/ 1100908 h 1140678"/>
                <a:gd name="connsiteX13" fmla="*/ 395229 w 654902"/>
                <a:gd name="connsiteY13" fmla="*/ 1140678 h 1140678"/>
                <a:gd name="connsiteX14" fmla="*/ 210416 w 654902"/>
                <a:gd name="connsiteY14" fmla="*/ 883344 h 1140678"/>
                <a:gd name="connsiteX15" fmla="*/ 100465 w 654902"/>
                <a:gd name="connsiteY15" fmla="*/ 806144 h 1140678"/>
                <a:gd name="connsiteX16" fmla="*/ 16246 w 654902"/>
                <a:gd name="connsiteY16" fmla="*/ 562846 h 1140678"/>
                <a:gd name="connsiteX17" fmla="*/ 57735 w 654902"/>
                <a:gd name="connsiteY17" fmla="*/ 346242 h 1140678"/>
                <a:gd name="connsiteX18" fmla="*/ 149592 w 654902"/>
                <a:gd name="connsiteY18" fmla="*/ 368676 h 1140678"/>
                <a:gd name="connsiteX19" fmla="*/ 56016 w 654902"/>
                <a:gd name="connsiteY19" fmla="*/ 293815 h 1140678"/>
                <a:gd name="connsiteX20" fmla="*/ 23264 w 654902"/>
                <a:gd name="connsiteY20" fmla="*/ 218954 h 1140678"/>
                <a:gd name="connsiteX21" fmla="*/ 13907 w 654902"/>
                <a:gd name="connsiteY21" fmla="*/ 120700 h 1140678"/>
                <a:gd name="connsiteX22" fmla="*/ 161289 w 654902"/>
                <a:gd name="connsiteY22" fmla="*/ 254045 h 1140678"/>
                <a:gd name="connsiteX23" fmla="*/ 191701 w 654902"/>
                <a:gd name="connsiteY23" fmla="*/ 174506 h 1140678"/>
                <a:gd name="connsiteX24" fmla="*/ 236150 w 654902"/>
                <a:gd name="connsiteY24" fmla="*/ 127718 h 1140678"/>
                <a:gd name="connsiteX25" fmla="*/ 320368 w 654902"/>
                <a:gd name="connsiteY25" fmla="*/ 66893 h 1140678"/>
                <a:gd name="connsiteX26" fmla="*/ 463072 w 654902"/>
                <a:gd name="connsiteY26" fmla="*/ 20105 h 1140678"/>
                <a:gd name="connsiteX27" fmla="*/ 650223 w 654902"/>
                <a:gd name="connsiteY27" fmla="*/ 78590 h 1140678"/>
                <a:gd name="connsiteX0" fmla="*/ 648214 w 652893"/>
                <a:gd name="connsiteY0" fmla="*/ 78590 h 1140678"/>
                <a:gd name="connsiteX1" fmla="*/ 652893 w 652893"/>
                <a:gd name="connsiteY1" fmla="*/ 123039 h 1140678"/>
                <a:gd name="connsiteX2" fmla="*/ 652893 w 652893"/>
                <a:gd name="connsiteY2" fmla="*/ 230651 h 1140678"/>
                <a:gd name="connsiteX3" fmla="*/ 610784 w 652893"/>
                <a:gd name="connsiteY3" fmla="*/ 413124 h 1140678"/>
                <a:gd name="connsiteX4" fmla="*/ 554638 w 652893"/>
                <a:gd name="connsiteY4" fmla="*/ 546470 h 1140678"/>
                <a:gd name="connsiteX5" fmla="*/ 498493 w 652893"/>
                <a:gd name="connsiteY5" fmla="*/ 623670 h 1140678"/>
                <a:gd name="connsiteX6" fmla="*/ 468081 w 652893"/>
                <a:gd name="connsiteY6" fmla="*/ 691513 h 1140678"/>
                <a:gd name="connsiteX7" fmla="*/ 407256 w 652893"/>
                <a:gd name="connsiteY7" fmla="*/ 707889 h 1140678"/>
                <a:gd name="connsiteX8" fmla="*/ 229462 w 652893"/>
                <a:gd name="connsiteY8" fmla="*/ 618992 h 1140678"/>
                <a:gd name="connsiteX9" fmla="*/ 456384 w 652893"/>
                <a:gd name="connsiteY9" fmla="*/ 721925 h 1140678"/>
                <a:gd name="connsiteX10" fmla="*/ 463402 w 652893"/>
                <a:gd name="connsiteY10" fmla="*/ 733622 h 1140678"/>
                <a:gd name="connsiteX11" fmla="*/ 430650 w 652893"/>
                <a:gd name="connsiteY11" fmla="*/ 1016690 h 1140678"/>
                <a:gd name="connsiteX12" fmla="*/ 411935 w 652893"/>
                <a:gd name="connsiteY12" fmla="*/ 1100908 h 1140678"/>
                <a:gd name="connsiteX13" fmla="*/ 393220 w 652893"/>
                <a:gd name="connsiteY13" fmla="*/ 1140678 h 1140678"/>
                <a:gd name="connsiteX14" fmla="*/ 208407 w 652893"/>
                <a:gd name="connsiteY14" fmla="*/ 883344 h 1140678"/>
                <a:gd name="connsiteX15" fmla="*/ 98456 w 652893"/>
                <a:gd name="connsiteY15" fmla="*/ 806144 h 1140678"/>
                <a:gd name="connsiteX16" fmla="*/ 14237 w 652893"/>
                <a:gd name="connsiteY16" fmla="*/ 562846 h 1140678"/>
                <a:gd name="connsiteX17" fmla="*/ 55726 w 652893"/>
                <a:gd name="connsiteY17" fmla="*/ 346242 h 1140678"/>
                <a:gd name="connsiteX18" fmla="*/ 147583 w 652893"/>
                <a:gd name="connsiteY18" fmla="*/ 368676 h 1140678"/>
                <a:gd name="connsiteX19" fmla="*/ 54007 w 652893"/>
                <a:gd name="connsiteY19" fmla="*/ 293815 h 1140678"/>
                <a:gd name="connsiteX20" fmla="*/ 21255 w 652893"/>
                <a:gd name="connsiteY20" fmla="*/ 218954 h 1140678"/>
                <a:gd name="connsiteX21" fmla="*/ 11898 w 652893"/>
                <a:gd name="connsiteY21" fmla="*/ 111822 h 1140678"/>
                <a:gd name="connsiteX22" fmla="*/ 159280 w 652893"/>
                <a:gd name="connsiteY22" fmla="*/ 254045 h 1140678"/>
                <a:gd name="connsiteX23" fmla="*/ 189692 w 652893"/>
                <a:gd name="connsiteY23" fmla="*/ 174506 h 1140678"/>
                <a:gd name="connsiteX24" fmla="*/ 234141 w 652893"/>
                <a:gd name="connsiteY24" fmla="*/ 127718 h 1140678"/>
                <a:gd name="connsiteX25" fmla="*/ 318359 w 652893"/>
                <a:gd name="connsiteY25" fmla="*/ 66893 h 1140678"/>
                <a:gd name="connsiteX26" fmla="*/ 461063 w 652893"/>
                <a:gd name="connsiteY26" fmla="*/ 20105 h 1140678"/>
                <a:gd name="connsiteX27" fmla="*/ 648214 w 652893"/>
                <a:gd name="connsiteY27" fmla="*/ 78590 h 114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893" h="1140678">
                  <a:moveTo>
                    <a:pt x="648214" y="78590"/>
                  </a:moveTo>
                  <a:cubicBezTo>
                    <a:pt x="650554" y="99645"/>
                    <a:pt x="652893" y="109003"/>
                    <a:pt x="652893" y="123039"/>
                  </a:cubicBezTo>
                  <a:lnTo>
                    <a:pt x="652893" y="230651"/>
                  </a:lnTo>
                  <a:cubicBezTo>
                    <a:pt x="615463" y="289136"/>
                    <a:pt x="608445" y="340603"/>
                    <a:pt x="610784" y="413124"/>
                  </a:cubicBezTo>
                  <a:cubicBezTo>
                    <a:pt x="613123" y="462252"/>
                    <a:pt x="589729" y="509040"/>
                    <a:pt x="554638" y="546470"/>
                  </a:cubicBezTo>
                  <a:cubicBezTo>
                    <a:pt x="533584" y="569864"/>
                    <a:pt x="517208" y="586240"/>
                    <a:pt x="498493" y="623670"/>
                  </a:cubicBezTo>
                  <a:cubicBezTo>
                    <a:pt x="486796" y="649404"/>
                    <a:pt x="479778" y="670458"/>
                    <a:pt x="468081" y="691513"/>
                  </a:cubicBezTo>
                  <a:cubicBezTo>
                    <a:pt x="456384" y="721925"/>
                    <a:pt x="430650" y="719586"/>
                    <a:pt x="407256" y="707889"/>
                  </a:cubicBezTo>
                  <a:cubicBezTo>
                    <a:pt x="344093" y="672798"/>
                    <a:pt x="271571" y="656422"/>
                    <a:pt x="229462" y="618992"/>
                  </a:cubicBezTo>
                  <a:cubicBezTo>
                    <a:pt x="290286" y="656422"/>
                    <a:pt x="369826" y="698531"/>
                    <a:pt x="456384" y="721925"/>
                  </a:cubicBezTo>
                  <a:cubicBezTo>
                    <a:pt x="461063" y="724265"/>
                    <a:pt x="463402" y="728943"/>
                    <a:pt x="463402" y="733622"/>
                  </a:cubicBezTo>
                  <a:cubicBezTo>
                    <a:pt x="482117" y="831877"/>
                    <a:pt x="442347" y="920774"/>
                    <a:pt x="430650" y="1016690"/>
                  </a:cubicBezTo>
                  <a:cubicBezTo>
                    <a:pt x="428311" y="1044762"/>
                    <a:pt x="418953" y="1072835"/>
                    <a:pt x="411935" y="1100908"/>
                  </a:cubicBezTo>
                  <a:cubicBezTo>
                    <a:pt x="397899" y="1110266"/>
                    <a:pt x="418953" y="1135999"/>
                    <a:pt x="393220" y="1140678"/>
                  </a:cubicBezTo>
                  <a:cubicBezTo>
                    <a:pt x="346432" y="1044762"/>
                    <a:pt x="273911" y="965223"/>
                    <a:pt x="208407" y="883344"/>
                  </a:cubicBezTo>
                  <a:cubicBezTo>
                    <a:pt x="180335" y="850592"/>
                    <a:pt x="135886" y="829538"/>
                    <a:pt x="98456" y="806144"/>
                  </a:cubicBezTo>
                  <a:cubicBezTo>
                    <a:pt x="9558" y="749998"/>
                    <a:pt x="-20854" y="658761"/>
                    <a:pt x="14237" y="562846"/>
                  </a:cubicBezTo>
                  <a:cubicBezTo>
                    <a:pt x="39971" y="499682"/>
                    <a:pt x="44029" y="414085"/>
                    <a:pt x="55726" y="346242"/>
                  </a:cubicBezTo>
                  <a:cubicBezTo>
                    <a:pt x="83799" y="360278"/>
                    <a:pt x="114831" y="406106"/>
                    <a:pt x="147583" y="368676"/>
                  </a:cubicBezTo>
                  <a:cubicBezTo>
                    <a:pt x="82080" y="368676"/>
                    <a:pt x="70383" y="354639"/>
                    <a:pt x="54007" y="293815"/>
                  </a:cubicBezTo>
                  <a:cubicBezTo>
                    <a:pt x="46989" y="268082"/>
                    <a:pt x="28273" y="249286"/>
                    <a:pt x="21255" y="218954"/>
                  </a:cubicBezTo>
                  <a:cubicBezTo>
                    <a:pt x="14237" y="188622"/>
                    <a:pt x="-13836" y="144573"/>
                    <a:pt x="11898" y="111822"/>
                  </a:cubicBezTo>
                  <a:cubicBezTo>
                    <a:pt x="86759" y="109482"/>
                    <a:pt x="154601" y="151112"/>
                    <a:pt x="159280" y="254045"/>
                  </a:cubicBezTo>
                  <a:cubicBezTo>
                    <a:pt x="192032" y="235330"/>
                    <a:pt x="192032" y="204918"/>
                    <a:pt x="189692" y="174506"/>
                  </a:cubicBezTo>
                  <a:cubicBezTo>
                    <a:pt x="187353" y="141754"/>
                    <a:pt x="194371" y="120700"/>
                    <a:pt x="234141" y="127718"/>
                  </a:cubicBezTo>
                  <a:cubicBezTo>
                    <a:pt x="283268" y="137075"/>
                    <a:pt x="304323" y="106663"/>
                    <a:pt x="318359" y="66893"/>
                  </a:cubicBezTo>
                  <a:cubicBezTo>
                    <a:pt x="337074" y="6069"/>
                    <a:pt x="411935" y="-22004"/>
                    <a:pt x="461063" y="20105"/>
                  </a:cubicBezTo>
                  <a:cubicBezTo>
                    <a:pt x="514869" y="57536"/>
                    <a:pt x="587390" y="66893"/>
                    <a:pt x="648214" y="78590"/>
                  </a:cubicBezTo>
                  <a:close/>
                </a:path>
              </a:pathLst>
            </a:custGeom>
            <a:solidFill>
              <a:srgbClr val="F9BA99"/>
            </a:solidFill>
            <a:ln w="4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944AE806-0C66-40C2-A410-2F9B4F3FADE6}"/>
                </a:ext>
              </a:extLst>
            </p:cNvPr>
            <p:cNvSpPr/>
            <p:nvPr/>
          </p:nvSpPr>
          <p:spPr>
            <a:xfrm>
              <a:off x="7004516" y="3450925"/>
              <a:ext cx="1045644" cy="896267"/>
            </a:xfrm>
            <a:custGeom>
              <a:avLst/>
              <a:gdLst>
                <a:gd name="connsiteX0" fmla="*/ 52515 w 655031"/>
                <a:gd name="connsiteY0" fmla="*/ 534570 h 561455"/>
                <a:gd name="connsiteX1" fmla="*/ 43157 w 655031"/>
                <a:gd name="connsiteY1" fmla="*/ 525213 h 561455"/>
                <a:gd name="connsiteX2" fmla="*/ 78248 w 655031"/>
                <a:gd name="connsiteY2" fmla="*/ 490122 h 561455"/>
                <a:gd name="connsiteX3" fmla="*/ 270079 w 655031"/>
                <a:gd name="connsiteY3" fmla="*/ 349758 h 561455"/>
                <a:gd name="connsiteX4" fmla="*/ 548468 w 655031"/>
                <a:gd name="connsiteY4" fmla="*/ 104121 h 561455"/>
                <a:gd name="connsiteX5" fmla="*/ 553146 w 655031"/>
                <a:gd name="connsiteY5" fmla="*/ 57333 h 561455"/>
                <a:gd name="connsiteX6" fmla="*/ 606953 w 655031"/>
                <a:gd name="connsiteY6" fmla="*/ 69030 h 561455"/>
                <a:gd name="connsiteX7" fmla="*/ 635025 w 655031"/>
                <a:gd name="connsiteY7" fmla="*/ 87745 h 561455"/>
                <a:gd name="connsiteX8" fmla="*/ 525074 w 655031"/>
                <a:gd name="connsiteY8" fmla="*/ 164945 h 561455"/>
                <a:gd name="connsiteX9" fmla="*/ 167146 w 655031"/>
                <a:gd name="connsiteY9" fmla="*/ 469067 h 561455"/>
                <a:gd name="connsiteX10" fmla="*/ 52515 w 655031"/>
                <a:gd name="connsiteY10" fmla="*/ 534570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5031" h="561455">
                  <a:moveTo>
                    <a:pt x="52515" y="534570"/>
                  </a:moveTo>
                  <a:cubicBezTo>
                    <a:pt x="50176" y="532231"/>
                    <a:pt x="45497" y="527552"/>
                    <a:pt x="43157" y="525213"/>
                  </a:cubicBezTo>
                  <a:cubicBezTo>
                    <a:pt x="40818" y="499479"/>
                    <a:pt x="64212" y="497140"/>
                    <a:pt x="78248" y="490122"/>
                  </a:cubicBezTo>
                  <a:cubicBezTo>
                    <a:pt x="148430" y="452691"/>
                    <a:pt x="209255" y="398885"/>
                    <a:pt x="270079" y="349758"/>
                  </a:cubicBezTo>
                  <a:cubicBezTo>
                    <a:pt x="365994" y="270218"/>
                    <a:pt x="459570" y="188339"/>
                    <a:pt x="548468" y="104121"/>
                  </a:cubicBezTo>
                  <a:cubicBezTo>
                    <a:pt x="567183" y="85406"/>
                    <a:pt x="574201" y="73709"/>
                    <a:pt x="553146" y="57333"/>
                  </a:cubicBezTo>
                  <a:cubicBezTo>
                    <a:pt x="576540" y="40957"/>
                    <a:pt x="599934" y="31599"/>
                    <a:pt x="606953" y="69030"/>
                  </a:cubicBezTo>
                  <a:cubicBezTo>
                    <a:pt x="611631" y="87745"/>
                    <a:pt x="625668" y="83066"/>
                    <a:pt x="635025" y="87745"/>
                  </a:cubicBezTo>
                  <a:cubicBezTo>
                    <a:pt x="588237" y="101781"/>
                    <a:pt x="555486" y="132194"/>
                    <a:pt x="525074" y="164945"/>
                  </a:cubicBezTo>
                  <a:cubicBezTo>
                    <a:pt x="417461" y="279576"/>
                    <a:pt x="286455" y="366133"/>
                    <a:pt x="167146" y="469067"/>
                  </a:cubicBezTo>
                  <a:cubicBezTo>
                    <a:pt x="132055" y="499479"/>
                    <a:pt x="92285" y="515855"/>
                    <a:pt x="52515" y="534570"/>
                  </a:cubicBezTo>
                  <a:close/>
                </a:path>
              </a:pathLst>
            </a:custGeom>
            <a:solidFill>
              <a:srgbClr val="F9A687"/>
            </a:solidFill>
            <a:ln w="4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21984487-DB83-436B-91C4-C524B1AAA7DC}"/>
                </a:ext>
              </a:extLst>
            </p:cNvPr>
            <p:cNvSpPr/>
            <p:nvPr/>
          </p:nvSpPr>
          <p:spPr>
            <a:xfrm>
              <a:off x="5077145" y="3647370"/>
              <a:ext cx="2156846" cy="3197888"/>
            </a:xfrm>
            <a:custGeom>
              <a:avLst/>
              <a:gdLst>
                <a:gd name="connsiteX0" fmla="*/ 1750274 w 1812246"/>
                <a:gd name="connsiteY0" fmla="*/ 91 h 2686959"/>
                <a:gd name="connsiteX1" fmla="*/ 1812246 w 1812246"/>
                <a:gd name="connsiteY1" fmla="*/ 27939 h 2686959"/>
                <a:gd name="connsiteX2" fmla="*/ 1796557 w 1812246"/>
                <a:gd name="connsiteY2" fmla="*/ 40489 h 2686959"/>
                <a:gd name="connsiteX3" fmla="*/ 1758903 w 1812246"/>
                <a:gd name="connsiteY3" fmla="*/ 46765 h 2686959"/>
                <a:gd name="connsiteX4" fmla="*/ 1705560 w 1812246"/>
                <a:gd name="connsiteY4" fmla="*/ 144038 h 2686959"/>
                <a:gd name="connsiteX5" fmla="*/ 1520432 w 1812246"/>
                <a:gd name="connsiteY5" fmla="*/ 260135 h 2686959"/>
                <a:gd name="connsiteX6" fmla="*/ 1511018 w 1812246"/>
                <a:gd name="connsiteY6" fmla="*/ 363682 h 2686959"/>
                <a:gd name="connsiteX7" fmla="*/ 1523569 w 1812246"/>
                <a:gd name="connsiteY7" fmla="*/ 435852 h 2686959"/>
                <a:gd name="connsiteX8" fmla="*/ 1649080 w 1812246"/>
                <a:gd name="connsiteY8" fmla="*/ 526847 h 2686959"/>
                <a:gd name="connsiteX9" fmla="*/ 1677321 w 1812246"/>
                <a:gd name="connsiteY9" fmla="*/ 526847 h 2686959"/>
                <a:gd name="connsiteX10" fmla="*/ 1689871 w 1812246"/>
                <a:gd name="connsiteY10" fmla="*/ 548812 h 2686959"/>
                <a:gd name="connsiteX11" fmla="*/ 1539258 w 1812246"/>
                <a:gd name="connsiteY11" fmla="*/ 580190 h 2686959"/>
                <a:gd name="connsiteX12" fmla="*/ 1554947 w 1812246"/>
                <a:gd name="connsiteY12" fmla="*/ 900245 h 2686959"/>
                <a:gd name="connsiteX13" fmla="*/ 1526707 w 1812246"/>
                <a:gd name="connsiteY13" fmla="*/ 1148129 h 2686959"/>
                <a:gd name="connsiteX14" fmla="*/ 1705560 w 1812246"/>
                <a:gd name="connsiteY14" fmla="*/ 2155360 h 2686959"/>
                <a:gd name="connsiteX15" fmla="*/ 1697717 w 1812246"/>
                <a:gd name="connsiteY15" fmla="*/ 2520521 h 2686959"/>
                <a:gd name="connsiteX16" fmla="*/ 1691154 w 1812246"/>
                <a:gd name="connsiteY16" fmla="*/ 2686959 h 2686959"/>
                <a:gd name="connsiteX17" fmla="*/ 962755 w 1812246"/>
                <a:gd name="connsiteY17" fmla="*/ 2686959 h 2686959"/>
                <a:gd name="connsiteX18" fmla="*/ 960777 w 1812246"/>
                <a:gd name="connsiteY18" fmla="*/ 2668781 h 2686959"/>
                <a:gd name="connsiteX19" fmla="*/ 943078 w 1812246"/>
                <a:gd name="connsiteY19" fmla="*/ 2594651 h 2686959"/>
                <a:gd name="connsiteX20" fmla="*/ 977594 w 1812246"/>
                <a:gd name="connsiteY20" fmla="*/ 2312249 h 2686959"/>
                <a:gd name="connsiteX21" fmla="*/ 1008972 w 1812246"/>
                <a:gd name="connsiteY21" fmla="*/ 2004746 h 2686959"/>
                <a:gd name="connsiteX22" fmla="*/ 877185 w 1812246"/>
                <a:gd name="connsiteY22" fmla="*/ 2632304 h 2686959"/>
                <a:gd name="connsiteX23" fmla="*/ 873291 w 1812246"/>
                <a:gd name="connsiteY23" fmla="*/ 2686959 h 2686959"/>
                <a:gd name="connsiteX24" fmla="*/ 199928 w 1812246"/>
                <a:gd name="connsiteY24" fmla="*/ 2686959 h 2686959"/>
                <a:gd name="connsiteX25" fmla="*/ 193147 w 1812246"/>
                <a:gd name="connsiteY25" fmla="*/ 2654269 h 2686959"/>
                <a:gd name="connsiteX26" fmla="*/ 152356 w 1812246"/>
                <a:gd name="connsiteY26" fmla="*/ 2425211 h 2686959"/>
                <a:gd name="connsiteX27" fmla="*/ 120978 w 1812246"/>
                <a:gd name="connsiteY27" fmla="*/ 2240080 h 2686959"/>
                <a:gd name="connsiteX28" fmla="*/ 89600 w 1812246"/>
                <a:gd name="connsiteY28" fmla="*/ 1960818 h 2686959"/>
                <a:gd name="connsiteX29" fmla="*/ 95876 w 1812246"/>
                <a:gd name="connsiteY29" fmla="*/ 1766275 h 2686959"/>
                <a:gd name="connsiteX30" fmla="*/ 95876 w 1812246"/>
                <a:gd name="connsiteY30" fmla="*/ 1417979 h 2686959"/>
                <a:gd name="connsiteX31" fmla="*/ 99013 w 1812246"/>
                <a:gd name="connsiteY31" fmla="*/ 1399153 h 2686959"/>
                <a:gd name="connsiteX32" fmla="*/ 108426 w 1812246"/>
                <a:gd name="connsiteY32" fmla="*/ 1022618 h 2686959"/>
                <a:gd name="connsiteX33" fmla="*/ 70773 w 1812246"/>
                <a:gd name="connsiteY33" fmla="*/ 934760 h 2686959"/>
                <a:gd name="connsiteX34" fmla="*/ 17431 w 1812246"/>
                <a:gd name="connsiteY34" fmla="*/ 872004 h 2686959"/>
                <a:gd name="connsiteX35" fmla="*/ 42533 w 1812246"/>
                <a:gd name="connsiteY35" fmla="*/ 724528 h 2686959"/>
                <a:gd name="connsiteX36" fmla="*/ 64498 w 1812246"/>
                <a:gd name="connsiteY36" fmla="*/ 646083 h 2686959"/>
                <a:gd name="connsiteX37" fmla="*/ 64498 w 1812246"/>
                <a:gd name="connsiteY37" fmla="*/ 551949 h 2686959"/>
                <a:gd name="connsiteX38" fmla="*/ 89600 w 1812246"/>
                <a:gd name="connsiteY38" fmla="*/ 489193 h 2686959"/>
                <a:gd name="connsiteX39" fmla="*/ 798740 w 1812246"/>
                <a:gd name="connsiteY39" fmla="*/ 134623 h 2686959"/>
                <a:gd name="connsiteX40" fmla="*/ 845807 w 1812246"/>
                <a:gd name="connsiteY40" fmla="*/ 106384 h 2686959"/>
                <a:gd name="connsiteX41" fmla="*/ 1658494 w 1812246"/>
                <a:gd name="connsiteY41" fmla="*/ 59317 h 2686959"/>
                <a:gd name="connsiteX42" fmla="*/ 1693010 w 1812246"/>
                <a:gd name="connsiteY42" fmla="*/ 40489 h 2686959"/>
                <a:gd name="connsiteX43" fmla="*/ 1750274 w 1812246"/>
                <a:gd name="connsiteY43" fmla="*/ 91 h 2686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12246" h="2686959">
                  <a:moveTo>
                    <a:pt x="1750274" y="91"/>
                  </a:moveTo>
                  <a:cubicBezTo>
                    <a:pt x="1770670" y="1268"/>
                    <a:pt x="1791850" y="13819"/>
                    <a:pt x="1812246" y="27939"/>
                  </a:cubicBezTo>
                  <a:cubicBezTo>
                    <a:pt x="1809108" y="34215"/>
                    <a:pt x="1802833" y="37352"/>
                    <a:pt x="1796557" y="40489"/>
                  </a:cubicBezTo>
                  <a:cubicBezTo>
                    <a:pt x="1784005" y="43628"/>
                    <a:pt x="1771455" y="37352"/>
                    <a:pt x="1758903" y="46765"/>
                  </a:cubicBezTo>
                  <a:cubicBezTo>
                    <a:pt x="1799694" y="125210"/>
                    <a:pt x="1793420" y="131486"/>
                    <a:pt x="1705560" y="144038"/>
                  </a:cubicBezTo>
                  <a:cubicBezTo>
                    <a:pt x="1627116" y="156588"/>
                    <a:pt x="1570636" y="200518"/>
                    <a:pt x="1520432" y="260135"/>
                  </a:cubicBezTo>
                  <a:cubicBezTo>
                    <a:pt x="1495330" y="291513"/>
                    <a:pt x="1507880" y="329167"/>
                    <a:pt x="1511018" y="363682"/>
                  </a:cubicBezTo>
                  <a:cubicBezTo>
                    <a:pt x="1514156" y="388785"/>
                    <a:pt x="1517293" y="410749"/>
                    <a:pt x="1523569" y="435852"/>
                  </a:cubicBezTo>
                  <a:cubicBezTo>
                    <a:pt x="1545534" y="526847"/>
                    <a:pt x="1558085" y="536260"/>
                    <a:pt x="1649080" y="526847"/>
                  </a:cubicBezTo>
                  <a:cubicBezTo>
                    <a:pt x="1658494" y="523710"/>
                    <a:pt x="1667908" y="523710"/>
                    <a:pt x="1677321" y="526847"/>
                  </a:cubicBezTo>
                  <a:cubicBezTo>
                    <a:pt x="1686734" y="529986"/>
                    <a:pt x="1693010" y="536260"/>
                    <a:pt x="1689871" y="548812"/>
                  </a:cubicBezTo>
                  <a:cubicBezTo>
                    <a:pt x="1649080" y="595879"/>
                    <a:pt x="1592600" y="573914"/>
                    <a:pt x="1539258" y="580190"/>
                  </a:cubicBezTo>
                  <a:cubicBezTo>
                    <a:pt x="1573774" y="686874"/>
                    <a:pt x="1573774" y="799835"/>
                    <a:pt x="1554947" y="900245"/>
                  </a:cubicBezTo>
                  <a:cubicBezTo>
                    <a:pt x="1539258" y="975551"/>
                    <a:pt x="1507880" y="1138716"/>
                    <a:pt x="1526707" y="1148129"/>
                  </a:cubicBezTo>
                  <a:cubicBezTo>
                    <a:pt x="1630254" y="1474460"/>
                    <a:pt x="1696147" y="1810203"/>
                    <a:pt x="1705560" y="2155360"/>
                  </a:cubicBezTo>
                  <a:cubicBezTo>
                    <a:pt x="1708698" y="2277735"/>
                    <a:pt x="1703208" y="2399324"/>
                    <a:pt x="1697717" y="2520521"/>
                  </a:cubicBezTo>
                  <a:lnTo>
                    <a:pt x="1691154" y="2686959"/>
                  </a:lnTo>
                  <a:lnTo>
                    <a:pt x="962755" y="2686959"/>
                  </a:lnTo>
                  <a:lnTo>
                    <a:pt x="960777" y="2668781"/>
                  </a:lnTo>
                  <a:cubicBezTo>
                    <a:pt x="956610" y="2643090"/>
                    <a:pt x="950922" y="2618184"/>
                    <a:pt x="943078" y="2594651"/>
                  </a:cubicBezTo>
                  <a:cubicBezTo>
                    <a:pt x="949354" y="2491104"/>
                    <a:pt x="961905" y="2418935"/>
                    <a:pt x="977594" y="2312249"/>
                  </a:cubicBezTo>
                  <a:cubicBezTo>
                    <a:pt x="993283" y="2221254"/>
                    <a:pt x="1002696" y="2007885"/>
                    <a:pt x="1008972" y="2004746"/>
                  </a:cubicBezTo>
                  <a:cubicBezTo>
                    <a:pt x="949354" y="2145947"/>
                    <a:pt x="886598" y="2475415"/>
                    <a:pt x="877185" y="2632304"/>
                  </a:cubicBezTo>
                  <a:lnTo>
                    <a:pt x="873291" y="2686959"/>
                  </a:lnTo>
                  <a:lnTo>
                    <a:pt x="199928" y="2686959"/>
                  </a:lnTo>
                  <a:lnTo>
                    <a:pt x="193147" y="2654269"/>
                  </a:lnTo>
                  <a:cubicBezTo>
                    <a:pt x="171182" y="2578962"/>
                    <a:pt x="142942" y="2503655"/>
                    <a:pt x="152356" y="2425211"/>
                  </a:cubicBezTo>
                  <a:cubicBezTo>
                    <a:pt x="161769" y="2356179"/>
                    <a:pt x="149217" y="2296560"/>
                    <a:pt x="120978" y="2240080"/>
                  </a:cubicBezTo>
                  <a:cubicBezTo>
                    <a:pt x="77049" y="2149085"/>
                    <a:pt x="67635" y="2058089"/>
                    <a:pt x="89600" y="1960818"/>
                  </a:cubicBezTo>
                  <a:cubicBezTo>
                    <a:pt x="102151" y="1898062"/>
                    <a:pt x="114702" y="1832168"/>
                    <a:pt x="95876" y="1766275"/>
                  </a:cubicBezTo>
                  <a:cubicBezTo>
                    <a:pt x="61360" y="1650176"/>
                    <a:pt x="64498" y="1534079"/>
                    <a:pt x="95876" y="1417979"/>
                  </a:cubicBezTo>
                  <a:cubicBezTo>
                    <a:pt x="99013" y="1411704"/>
                    <a:pt x="102151" y="1405429"/>
                    <a:pt x="99013" y="1399153"/>
                  </a:cubicBezTo>
                  <a:cubicBezTo>
                    <a:pt x="55084" y="1273641"/>
                    <a:pt x="111565" y="1148129"/>
                    <a:pt x="108426" y="1022618"/>
                  </a:cubicBezTo>
                  <a:cubicBezTo>
                    <a:pt x="105289" y="984964"/>
                    <a:pt x="102151" y="959862"/>
                    <a:pt x="70773" y="934760"/>
                  </a:cubicBezTo>
                  <a:cubicBezTo>
                    <a:pt x="51947" y="919071"/>
                    <a:pt x="33120" y="893969"/>
                    <a:pt x="17431" y="872004"/>
                  </a:cubicBezTo>
                  <a:cubicBezTo>
                    <a:pt x="-13947" y="824937"/>
                    <a:pt x="-1396" y="759044"/>
                    <a:pt x="42533" y="724528"/>
                  </a:cubicBezTo>
                  <a:cubicBezTo>
                    <a:pt x="70773" y="702563"/>
                    <a:pt x="92738" y="686874"/>
                    <a:pt x="64498" y="646083"/>
                  </a:cubicBezTo>
                  <a:cubicBezTo>
                    <a:pt x="48809" y="617844"/>
                    <a:pt x="55084" y="583327"/>
                    <a:pt x="64498" y="551949"/>
                  </a:cubicBezTo>
                  <a:cubicBezTo>
                    <a:pt x="73911" y="533123"/>
                    <a:pt x="61360" y="501745"/>
                    <a:pt x="89600" y="489193"/>
                  </a:cubicBezTo>
                  <a:cubicBezTo>
                    <a:pt x="353174" y="423300"/>
                    <a:pt x="572819" y="272687"/>
                    <a:pt x="798740" y="134623"/>
                  </a:cubicBezTo>
                  <a:cubicBezTo>
                    <a:pt x="817566" y="125210"/>
                    <a:pt x="836394" y="112660"/>
                    <a:pt x="845807" y="106384"/>
                  </a:cubicBezTo>
                  <a:cubicBezTo>
                    <a:pt x="855220" y="147175"/>
                    <a:pt x="1520432" y="71867"/>
                    <a:pt x="1658494" y="59317"/>
                  </a:cubicBezTo>
                  <a:cubicBezTo>
                    <a:pt x="1674182" y="56178"/>
                    <a:pt x="1686734" y="53041"/>
                    <a:pt x="1693010" y="40489"/>
                  </a:cubicBezTo>
                  <a:cubicBezTo>
                    <a:pt x="1710268" y="9111"/>
                    <a:pt x="1729879" y="-1086"/>
                    <a:pt x="1750274" y="91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C62123B2-F887-456F-8234-B078C1E5AC68}"/>
                </a:ext>
              </a:extLst>
            </p:cNvPr>
            <p:cNvSpPr/>
            <p:nvPr/>
          </p:nvSpPr>
          <p:spPr>
            <a:xfrm>
              <a:off x="5508789" y="340007"/>
              <a:ext cx="1232366" cy="1045644"/>
            </a:xfrm>
            <a:custGeom>
              <a:avLst/>
              <a:gdLst>
                <a:gd name="connsiteX0" fmla="*/ 49058 w 772001"/>
                <a:gd name="connsiteY0" fmla="*/ 434054 h 655031"/>
                <a:gd name="connsiteX1" fmla="*/ 105204 w 772001"/>
                <a:gd name="connsiteY1" fmla="*/ 160344 h 655031"/>
                <a:gd name="connsiteX2" fmla="*/ 233871 w 772001"/>
                <a:gd name="connsiteY2" fmla="*/ 85484 h 655031"/>
                <a:gd name="connsiteX3" fmla="*/ 285338 w 772001"/>
                <a:gd name="connsiteY3" fmla="*/ 69108 h 655031"/>
                <a:gd name="connsiteX4" fmla="*/ 399968 w 772001"/>
                <a:gd name="connsiteY4" fmla="*/ 57411 h 655031"/>
                <a:gd name="connsiteX5" fmla="*/ 552029 w 772001"/>
                <a:gd name="connsiteY5" fmla="*/ 104199 h 655031"/>
                <a:gd name="connsiteX6" fmla="*/ 736842 w 772001"/>
                <a:gd name="connsiteY6" fmla="*/ 314745 h 655031"/>
                <a:gd name="connsiteX7" fmla="*/ 701751 w 772001"/>
                <a:gd name="connsiteY7" fmla="*/ 424697 h 655031"/>
                <a:gd name="connsiteX8" fmla="*/ 666660 w 772001"/>
                <a:gd name="connsiteY8" fmla="*/ 452769 h 655031"/>
                <a:gd name="connsiteX9" fmla="*/ 495883 w 772001"/>
                <a:gd name="connsiteY9" fmla="*/ 396624 h 655031"/>
                <a:gd name="connsiteX10" fmla="*/ 360198 w 772001"/>
                <a:gd name="connsiteY10" fmla="*/ 431715 h 655031"/>
                <a:gd name="connsiteX11" fmla="*/ 275980 w 772001"/>
                <a:gd name="connsiteY11" fmla="*/ 499557 h 655031"/>
                <a:gd name="connsiteX12" fmla="*/ 236210 w 772001"/>
                <a:gd name="connsiteY12" fmla="*/ 541667 h 655031"/>
                <a:gd name="connsiteX13" fmla="*/ 231531 w 772001"/>
                <a:gd name="connsiteY13" fmla="*/ 576758 h 655031"/>
                <a:gd name="connsiteX14" fmla="*/ 198780 w 772001"/>
                <a:gd name="connsiteY14" fmla="*/ 616527 h 655031"/>
                <a:gd name="connsiteX15" fmla="*/ 175386 w 772001"/>
                <a:gd name="connsiteY15" fmla="*/ 576758 h 655031"/>
                <a:gd name="connsiteX16" fmla="*/ 53737 w 772001"/>
                <a:gd name="connsiteY16" fmla="*/ 478503 h 655031"/>
                <a:gd name="connsiteX17" fmla="*/ 49058 w 772001"/>
                <a:gd name="connsiteY17" fmla="*/ 434054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2001" h="655031">
                  <a:moveTo>
                    <a:pt x="49058" y="434054"/>
                  </a:moveTo>
                  <a:cubicBezTo>
                    <a:pt x="28004" y="335799"/>
                    <a:pt x="65434" y="244563"/>
                    <a:pt x="105204" y="160344"/>
                  </a:cubicBezTo>
                  <a:cubicBezTo>
                    <a:pt x="123919" y="118235"/>
                    <a:pt x="173046" y="80805"/>
                    <a:pt x="233871" y="85484"/>
                  </a:cubicBezTo>
                  <a:cubicBezTo>
                    <a:pt x="254925" y="87823"/>
                    <a:pt x="268962" y="83144"/>
                    <a:pt x="285338" y="69108"/>
                  </a:cubicBezTo>
                  <a:cubicBezTo>
                    <a:pt x="318089" y="43375"/>
                    <a:pt x="353180" y="31678"/>
                    <a:pt x="399968" y="57411"/>
                  </a:cubicBezTo>
                  <a:cubicBezTo>
                    <a:pt x="446756" y="80805"/>
                    <a:pt x="502902" y="83144"/>
                    <a:pt x="552029" y="104199"/>
                  </a:cubicBezTo>
                  <a:cubicBezTo>
                    <a:pt x="650284" y="143969"/>
                    <a:pt x="708769" y="216490"/>
                    <a:pt x="736842" y="314745"/>
                  </a:cubicBezTo>
                  <a:cubicBezTo>
                    <a:pt x="748539" y="356854"/>
                    <a:pt x="736842" y="396624"/>
                    <a:pt x="701751" y="424697"/>
                  </a:cubicBezTo>
                  <a:cubicBezTo>
                    <a:pt x="692393" y="438733"/>
                    <a:pt x="683035" y="450430"/>
                    <a:pt x="666660" y="452769"/>
                  </a:cubicBezTo>
                  <a:cubicBezTo>
                    <a:pt x="605835" y="448091"/>
                    <a:pt x="547350" y="434054"/>
                    <a:pt x="495883" y="396624"/>
                  </a:cubicBezTo>
                  <a:cubicBezTo>
                    <a:pt x="442077" y="356854"/>
                    <a:pt x="385932" y="373230"/>
                    <a:pt x="360198" y="431715"/>
                  </a:cubicBezTo>
                  <a:cubicBezTo>
                    <a:pt x="343823" y="469145"/>
                    <a:pt x="322768" y="499557"/>
                    <a:pt x="275980" y="499557"/>
                  </a:cubicBezTo>
                  <a:cubicBezTo>
                    <a:pt x="247907" y="499557"/>
                    <a:pt x="236210" y="515933"/>
                    <a:pt x="236210" y="541667"/>
                  </a:cubicBezTo>
                  <a:cubicBezTo>
                    <a:pt x="236210" y="553364"/>
                    <a:pt x="236210" y="565061"/>
                    <a:pt x="231531" y="576758"/>
                  </a:cubicBezTo>
                  <a:cubicBezTo>
                    <a:pt x="226853" y="595473"/>
                    <a:pt x="217495" y="616527"/>
                    <a:pt x="198780" y="616527"/>
                  </a:cubicBezTo>
                  <a:cubicBezTo>
                    <a:pt x="177725" y="616527"/>
                    <a:pt x="177725" y="593133"/>
                    <a:pt x="175386" y="576758"/>
                  </a:cubicBezTo>
                  <a:cubicBezTo>
                    <a:pt x="161349" y="511254"/>
                    <a:pt x="109883" y="492539"/>
                    <a:pt x="53737" y="478503"/>
                  </a:cubicBezTo>
                  <a:cubicBezTo>
                    <a:pt x="39701" y="466806"/>
                    <a:pt x="46719" y="450430"/>
                    <a:pt x="49058" y="434054"/>
                  </a:cubicBezTo>
                  <a:close/>
                </a:path>
              </a:pathLst>
            </a:custGeom>
            <a:solidFill>
              <a:srgbClr val="0D0402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2B9A264C-D2EF-4D3D-856F-9189EF943094}"/>
                </a:ext>
              </a:extLst>
            </p:cNvPr>
            <p:cNvSpPr/>
            <p:nvPr/>
          </p:nvSpPr>
          <p:spPr>
            <a:xfrm>
              <a:off x="5491311" y="1020283"/>
              <a:ext cx="373444" cy="821578"/>
            </a:xfrm>
            <a:custGeom>
              <a:avLst/>
              <a:gdLst>
                <a:gd name="connsiteX0" fmla="*/ 57668 w 233939"/>
                <a:gd name="connsiteY0" fmla="*/ 42994 h 514667"/>
                <a:gd name="connsiteX1" fmla="*/ 67026 w 233939"/>
                <a:gd name="connsiteY1" fmla="*/ 54691 h 514667"/>
                <a:gd name="connsiteX2" fmla="*/ 116153 w 233939"/>
                <a:gd name="connsiteY2" fmla="*/ 255880 h 514667"/>
                <a:gd name="connsiteX3" fmla="*/ 155923 w 233939"/>
                <a:gd name="connsiteY3" fmla="*/ 297989 h 514667"/>
                <a:gd name="connsiteX4" fmla="*/ 191014 w 233939"/>
                <a:gd name="connsiteY4" fmla="*/ 302668 h 514667"/>
                <a:gd name="connsiteX5" fmla="*/ 160601 w 233939"/>
                <a:gd name="connsiteY5" fmla="*/ 321383 h 514667"/>
                <a:gd name="connsiteX6" fmla="*/ 116153 w 233939"/>
                <a:gd name="connsiteY6" fmla="*/ 300328 h 514667"/>
                <a:gd name="connsiteX7" fmla="*/ 102117 w 233939"/>
                <a:gd name="connsiteY7" fmla="*/ 384547 h 514667"/>
                <a:gd name="connsiteX8" fmla="*/ 76383 w 233939"/>
                <a:gd name="connsiteY8" fmla="*/ 473444 h 514667"/>
                <a:gd name="connsiteX9" fmla="*/ 67026 w 233939"/>
                <a:gd name="connsiteY9" fmla="*/ 466426 h 514667"/>
                <a:gd name="connsiteX10" fmla="*/ 99777 w 233939"/>
                <a:gd name="connsiteY10" fmla="*/ 272255 h 514667"/>
                <a:gd name="connsiteX11" fmla="*/ 81062 w 233939"/>
                <a:gd name="connsiteY11" fmla="*/ 183358 h 514667"/>
                <a:gd name="connsiteX12" fmla="*/ 57668 w 233939"/>
                <a:gd name="connsiteY12" fmla="*/ 42994 h 5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939" h="514667">
                  <a:moveTo>
                    <a:pt x="57668" y="42994"/>
                  </a:moveTo>
                  <a:cubicBezTo>
                    <a:pt x="64686" y="50013"/>
                    <a:pt x="64686" y="50013"/>
                    <a:pt x="67026" y="54691"/>
                  </a:cubicBezTo>
                  <a:cubicBezTo>
                    <a:pt x="24916" y="131892"/>
                    <a:pt x="97438" y="136570"/>
                    <a:pt x="116153" y="255880"/>
                  </a:cubicBezTo>
                  <a:cubicBezTo>
                    <a:pt x="118492" y="274595"/>
                    <a:pt x="137207" y="295649"/>
                    <a:pt x="155923" y="297989"/>
                  </a:cubicBezTo>
                  <a:cubicBezTo>
                    <a:pt x="167620" y="300328"/>
                    <a:pt x="179317" y="302668"/>
                    <a:pt x="191014" y="302668"/>
                  </a:cubicBezTo>
                  <a:cubicBezTo>
                    <a:pt x="214408" y="302668"/>
                    <a:pt x="172298" y="326062"/>
                    <a:pt x="160601" y="321383"/>
                  </a:cubicBezTo>
                  <a:cubicBezTo>
                    <a:pt x="139547" y="314365"/>
                    <a:pt x="123171" y="305007"/>
                    <a:pt x="116153" y="300328"/>
                  </a:cubicBezTo>
                  <a:cubicBezTo>
                    <a:pt x="106795" y="295649"/>
                    <a:pt x="106795" y="358813"/>
                    <a:pt x="102117" y="384547"/>
                  </a:cubicBezTo>
                  <a:cubicBezTo>
                    <a:pt x="95098" y="421977"/>
                    <a:pt x="88080" y="440692"/>
                    <a:pt x="76383" y="473444"/>
                  </a:cubicBezTo>
                  <a:cubicBezTo>
                    <a:pt x="71704" y="464086"/>
                    <a:pt x="78723" y="473444"/>
                    <a:pt x="67026" y="466426"/>
                  </a:cubicBezTo>
                  <a:cubicBezTo>
                    <a:pt x="90420" y="398583"/>
                    <a:pt x="99777" y="340098"/>
                    <a:pt x="99777" y="272255"/>
                  </a:cubicBezTo>
                  <a:cubicBezTo>
                    <a:pt x="99777" y="244183"/>
                    <a:pt x="95098" y="204413"/>
                    <a:pt x="81062" y="183358"/>
                  </a:cubicBezTo>
                  <a:cubicBezTo>
                    <a:pt x="36613" y="122534"/>
                    <a:pt x="34274" y="96801"/>
                    <a:pt x="57668" y="42994"/>
                  </a:cubicBezTo>
                  <a:close/>
                </a:path>
              </a:pathLst>
            </a:custGeom>
            <a:solidFill>
              <a:srgbClr val="F9A687"/>
            </a:solidFill>
            <a:ln w="4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2E9B877D-0E33-466B-A019-E491B725A103}"/>
                </a:ext>
              </a:extLst>
            </p:cNvPr>
            <p:cNvSpPr/>
            <p:nvPr/>
          </p:nvSpPr>
          <p:spPr>
            <a:xfrm>
              <a:off x="4472825" y="4056387"/>
              <a:ext cx="746889" cy="336100"/>
            </a:xfrm>
            <a:custGeom>
              <a:avLst/>
              <a:gdLst>
                <a:gd name="connsiteX0" fmla="*/ 42994 w 467879"/>
                <a:gd name="connsiteY0" fmla="*/ 45334 h 210545"/>
                <a:gd name="connsiteX1" fmla="*/ 61710 w 467879"/>
                <a:gd name="connsiteY1" fmla="*/ 42994 h 210545"/>
                <a:gd name="connsiteX2" fmla="*/ 108498 w 467879"/>
                <a:gd name="connsiteY2" fmla="*/ 134231 h 210545"/>
                <a:gd name="connsiteX3" fmla="*/ 234825 w 467879"/>
                <a:gd name="connsiteY3" fmla="*/ 162304 h 210545"/>
                <a:gd name="connsiteX4" fmla="*/ 400922 w 467879"/>
                <a:gd name="connsiteY4" fmla="*/ 117855 h 210545"/>
                <a:gd name="connsiteX5" fmla="*/ 440692 w 467879"/>
                <a:gd name="connsiteY5" fmla="*/ 110837 h 210545"/>
                <a:gd name="connsiteX6" fmla="*/ 426656 w 467879"/>
                <a:gd name="connsiteY6" fmla="*/ 155286 h 210545"/>
                <a:gd name="connsiteX7" fmla="*/ 405601 w 467879"/>
                <a:gd name="connsiteY7" fmla="*/ 127213 h 210545"/>
                <a:gd name="connsiteX8" fmla="*/ 239504 w 467879"/>
                <a:gd name="connsiteY8" fmla="*/ 178680 h 210545"/>
                <a:gd name="connsiteX9" fmla="*/ 99140 w 467879"/>
                <a:gd name="connsiteY9" fmla="*/ 145928 h 210545"/>
                <a:gd name="connsiteX10" fmla="*/ 57031 w 467879"/>
                <a:gd name="connsiteY10" fmla="*/ 75746 h 210545"/>
                <a:gd name="connsiteX11" fmla="*/ 42994 w 467879"/>
                <a:gd name="connsiteY11" fmla="*/ 45334 h 2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879" h="210545">
                  <a:moveTo>
                    <a:pt x="42994" y="45334"/>
                  </a:moveTo>
                  <a:cubicBezTo>
                    <a:pt x="57031" y="45334"/>
                    <a:pt x="57031" y="45334"/>
                    <a:pt x="61710" y="42994"/>
                  </a:cubicBezTo>
                  <a:cubicBezTo>
                    <a:pt x="78085" y="85104"/>
                    <a:pt x="87443" y="108498"/>
                    <a:pt x="108498" y="134231"/>
                  </a:cubicBezTo>
                  <a:cubicBezTo>
                    <a:pt x="150607" y="188037"/>
                    <a:pt x="190377" y="181019"/>
                    <a:pt x="234825" y="162304"/>
                  </a:cubicBezTo>
                  <a:cubicBezTo>
                    <a:pt x="290971" y="141249"/>
                    <a:pt x="342437" y="124873"/>
                    <a:pt x="400922" y="117855"/>
                  </a:cubicBezTo>
                  <a:cubicBezTo>
                    <a:pt x="417298" y="115516"/>
                    <a:pt x="431335" y="113176"/>
                    <a:pt x="440692" y="110837"/>
                  </a:cubicBezTo>
                  <a:cubicBezTo>
                    <a:pt x="424316" y="129552"/>
                    <a:pt x="431335" y="141249"/>
                    <a:pt x="426656" y="155286"/>
                  </a:cubicBezTo>
                  <a:cubicBezTo>
                    <a:pt x="428995" y="131892"/>
                    <a:pt x="426656" y="122534"/>
                    <a:pt x="405601" y="127213"/>
                  </a:cubicBezTo>
                  <a:cubicBezTo>
                    <a:pt x="342437" y="141249"/>
                    <a:pt x="295649" y="155286"/>
                    <a:pt x="239504" y="178680"/>
                  </a:cubicBezTo>
                  <a:cubicBezTo>
                    <a:pt x="204413" y="190377"/>
                    <a:pt x="145928" y="209092"/>
                    <a:pt x="99140" y="145928"/>
                  </a:cubicBezTo>
                  <a:cubicBezTo>
                    <a:pt x="78085" y="115516"/>
                    <a:pt x="73407" y="103819"/>
                    <a:pt x="57031" y="75746"/>
                  </a:cubicBezTo>
                  <a:cubicBezTo>
                    <a:pt x="52352" y="64049"/>
                    <a:pt x="54691" y="57031"/>
                    <a:pt x="42994" y="45334"/>
                  </a:cubicBezTo>
                  <a:close/>
                </a:path>
              </a:pathLst>
            </a:custGeom>
            <a:solidFill>
              <a:srgbClr val="F9A687"/>
            </a:solidFill>
            <a:ln w="4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83DD44C4-9BE3-4A56-AD66-58963D4461E2}"/>
                </a:ext>
              </a:extLst>
            </p:cNvPr>
            <p:cNvSpPr/>
            <p:nvPr/>
          </p:nvSpPr>
          <p:spPr>
            <a:xfrm>
              <a:off x="4502700" y="3324187"/>
              <a:ext cx="2651453" cy="1045644"/>
            </a:xfrm>
            <a:custGeom>
              <a:avLst/>
              <a:gdLst>
                <a:gd name="connsiteX0" fmla="*/ 421977 w 1660973"/>
                <a:gd name="connsiteY0" fmla="*/ 569515 h 655031"/>
                <a:gd name="connsiteX1" fmla="*/ 216110 w 1660973"/>
                <a:gd name="connsiteY1" fmla="*/ 620982 h 655031"/>
                <a:gd name="connsiteX2" fmla="*/ 106158 w 1660973"/>
                <a:gd name="connsiteY2" fmla="*/ 611624 h 655031"/>
                <a:gd name="connsiteX3" fmla="*/ 42994 w 1660973"/>
                <a:gd name="connsiteY3" fmla="*/ 501672 h 655031"/>
                <a:gd name="connsiteX4" fmla="*/ 166983 w 1660973"/>
                <a:gd name="connsiteY4" fmla="*/ 370666 h 655031"/>
                <a:gd name="connsiteX5" fmla="*/ 503856 w 1660973"/>
                <a:gd name="connsiteY5" fmla="*/ 267732 h 655031"/>
                <a:gd name="connsiteX6" fmla="*/ 716741 w 1660973"/>
                <a:gd name="connsiteY6" fmla="*/ 232641 h 655031"/>
                <a:gd name="connsiteX7" fmla="*/ 969396 w 1660973"/>
                <a:gd name="connsiteY7" fmla="*/ 171817 h 655031"/>
                <a:gd name="connsiteX8" fmla="*/ 1203336 w 1660973"/>
                <a:gd name="connsiteY8" fmla="*/ 61865 h 655031"/>
                <a:gd name="connsiteX9" fmla="*/ 1626768 w 1660973"/>
                <a:gd name="connsiteY9" fmla="*/ 82920 h 655031"/>
                <a:gd name="connsiteX10" fmla="*/ 1640804 w 1660973"/>
                <a:gd name="connsiteY10" fmla="*/ 94617 h 655031"/>
                <a:gd name="connsiteX11" fmla="*/ 1624428 w 1660973"/>
                <a:gd name="connsiteY11" fmla="*/ 110993 h 655031"/>
                <a:gd name="connsiteX12" fmla="*/ 1551907 w 1660973"/>
                <a:gd name="connsiteY12" fmla="*/ 118011 h 655031"/>
                <a:gd name="connsiteX13" fmla="*/ 1467688 w 1660973"/>
                <a:gd name="connsiteY13" fmla="*/ 103975 h 655031"/>
                <a:gd name="connsiteX14" fmla="*/ 1369434 w 1660973"/>
                <a:gd name="connsiteY14" fmla="*/ 99296 h 655031"/>
                <a:gd name="connsiteX15" fmla="*/ 1467688 w 1660973"/>
                <a:gd name="connsiteY15" fmla="*/ 122690 h 655031"/>
                <a:gd name="connsiteX16" fmla="*/ 1416222 w 1660973"/>
                <a:gd name="connsiteY16" fmla="*/ 155441 h 655031"/>
                <a:gd name="connsiteX17" fmla="*/ 1313288 w 1660973"/>
                <a:gd name="connsiteY17" fmla="*/ 143744 h 655031"/>
                <a:gd name="connsiteX18" fmla="*/ 1271179 w 1660973"/>
                <a:gd name="connsiteY18" fmla="*/ 153102 h 655031"/>
                <a:gd name="connsiteX19" fmla="*/ 1313288 w 1660973"/>
                <a:gd name="connsiteY19" fmla="*/ 155441 h 655031"/>
                <a:gd name="connsiteX20" fmla="*/ 1383470 w 1660973"/>
                <a:gd name="connsiteY20" fmla="*/ 174157 h 655031"/>
                <a:gd name="connsiteX21" fmla="*/ 1231409 w 1660973"/>
                <a:gd name="connsiteY21" fmla="*/ 216266 h 655031"/>
                <a:gd name="connsiteX22" fmla="*/ 1037239 w 1660973"/>
                <a:gd name="connsiteY22" fmla="*/ 249017 h 655031"/>
                <a:gd name="connsiteX23" fmla="*/ 997469 w 1660973"/>
                <a:gd name="connsiteY23" fmla="*/ 277090 h 655031"/>
                <a:gd name="connsiteX24" fmla="*/ 943663 w 1660973"/>
                <a:gd name="connsiteY24" fmla="*/ 312181 h 655031"/>
                <a:gd name="connsiteX25" fmla="*/ 793941 w 1660973"/>
                <a:gd name="connsiteY25" fmla="*/ 403418 h 655031"/>
                <a:gd name="connsiteX26" fmla="*/ 421977 w 1660973"/>
                <a:gd name="connsiteY26" fmla="*/ 569515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0973" h="655031">
                  <a:moveTo>
                    <a:pt x="421977" y="569515"/>
                  </a:moveTo>
                  <a:cubicBezTo>
                    <a:pt x="412619" y="571854"/>
                    <a:pt x="295649" y="588230"/>
                    <a:pt x="216110" y="620982"/>
                  </a:cubicBezTo>
                  <a:cubicBezTo>
                    <a:pt x="174001" y="639697"/>
                    <a:pt x="136570" y="642036"/>
                    <a:pt x="106158" y="611624"/>
                  </a:cubicBezTo>
                  <a:cubicBezTo>
                    <a:pt x="75746" y="578873"/>
                    <a:pt x="59370" y="548460"/>
                    <a:pt x="42994" y="501672"/>
                  </a:cubicBezTo>
                  <a:cubicBezTo>
                    <a:pt x="120195" y="436169"/>
                    <a:pt x="106158" y="415115"/>
                    <a:pt x="166983" y="370666"/>
                  </a:cubicBezTo>
                  <a:cubicBezTo>
                    <a:pt x="368171" y="246678"/>
                    <a:pt x="452389" y="270072"/>
                    <a:pt x="503856" y="267732"/>
                  </a:cubicBezTo>
                  <a:cubicBezTo>
                    <a:pt x="562341" y="260714"/>
                    <a:pt x="630184" y="260714"/>
                    <a:pt x="716741" y="232641"/>
                  </a:cubicBezTo>
                  <a:cubicBezTo>
                    <a:pt x="831372" y="197550"/>
                    <a:pt x="887517" y="195211"/>
                    <a:pt x="969396" y="171817"/>
                  </a:cubicBezTo>
                  <a:cubicBezTo>
                    <a:pt x="1077009" y="143744"/>
                    <a:pt x="1130815" y="92278"/>
                    <a:pt x="1203336" y="61865"/>
                  </a:cubicBezTo>
                  <a:cubicBezTo>
                    <a:pt x="1367094" y="29114"/>
                    <a:pt x="1477046" y="40811"/>
                    <a:pt x="1626768" y="82920"/>
                  </a:cubicBezTo>
                  <a:cubicBezTo>
                    <a:pt x="1633786" y="85259"/>
                    <a:pt x="1640804" y="85259"/>
                    <a:pt x="1640804" y="94617"/>
                  </a:cubicBezTo>
                  <a:cubicBezTo>
                    <a:pt x="1643143" y="106314"/>
                    <a:pt x="1633786" y="108653"/>
                    <a:pt x="1624428" y="110993"/>
                  </a:cubicBezTo>
                  <a:cubicBezTo>
                    <a:pt x="1601034" y="120350"/>
                    <a:pt x="1579980" y="129708"/>
                    <a:pt x="1551907" y="118011"/>
                  </a:cubicBezTo>
                  <a:cubicBezTo>
                    <a:pt x="1526173" y="106314"/>
                    <a:pt x="1495761" y="108653"/>
                    <a:pt x="1467688" y="103975"/>
                  </a:cubicBezTo>
                  <a:cubicBezTo>
                    <a:pt x="1439616" y="92278"/>
                    <a:pt x="1402185" y="89938"/>
                    <a:pt x="1369434" y="99296"/>
                  </a:cubicBezTo>
                  <a:cubicBezTo>
                    <a:pt x="1402185" y="103975"/>
                    <a:pt x="1446634" y="108653"/>
                    <a:pt x="1467688" y="122690"/>
                  </a:cubicBezTo>
                  <a:cubicBezTo>
                    <a:pt x="1470028" y="169478"/>
                    <a:pt x="1434937" y="150763"/>
                    <a:pt x="1416222" y="155441"/>
                  </a:cubicBezTo>
                  <a:cubicBezTo>
                    <a:pt x="1385809" y="148423"/>
                    <a:pt x="1339021" y="139066"/>
                    <a:pt x="1313288" y="143744"/>
                  </a:cubicBezTo>
                  <a:cubicBezTo>
                    <a:pt x="1299252" y="148423"/>
                    <a:pt x="1278197" y="150763"/>
                    <a:pt x="1271179" y="153102"/>
                  </a:cubicBezTo>
                  <a:cubicBezTo>
                    <a:pt x="1278197" y="155441"/>
                    <a:pt x="1296912" y="157781"/>
                    <a:pt x="1313288" y="155441"/>
                  </a:cubicBezTo>
                  <a:cubicBezTo>
                    <a:pt x="1350718" y="150763"/>
                    <a:pt x="1374112" y="153102"/>
                    <a:pt x="1383470" y="174157"/>
                  </a:cubicBezTo>
                  <a:cubicBezTo>
                    <a:pt x="1334343" y="192872"/>
                    <a:pt x="1278197" y="185854"/>
                    <a:pt x="1231409" y="216266"/>
                  </a:cubicBezTo>
                  <a:cubicBezTo>
                    <a:pt x="1165906" y="227963"/>
                    <a:pt x="1102742" y="239660"/>
                    <a:pt x="1037239" y="249017"/>
                  </a:cubicBezTo>
                  <a:cubicBezTo>
                    <a:pt x="1018524" y="251357"/>
                    <a:pt x="1006827" y="260714"/>
                    <a:pt x="997469" y="277090"/>
                  </a:cubicBezTo>
                  <a:cubicBezTo>
                    <a:pt x="992790" y="284108"/>
                    <a:pt x="964718" y="298145"/>
                    <a:pt x="943663" y="312181"/>
                  </a:cubicBezTo>
                  <a:cubicBezTo>
                    <a:pt x="889857" y="344933"/>
                    <a:pt x="843069" y="373005"/>
                    <a:pt x="793941" y="403418"/>
                  </a:cubicBezTo>
                  <a:cubicBezTo>
                    <a:pt x="676972" y="478278"/>
                    <a:pt x="560002" y="534424"/>
                    <a:pt x="421977" y="569515"/>
                  </a:cubicBezTo>
                  <a:close/>
                </a:path>
              </a:pathLst>
            </a:custGeom>
            <a:solidFill>
              <a:srgbClr val="F9BA99"/>
            </a:solidFill>
            <a:ln w="4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1086D490-A44E-4864-AE3F-1D0723C4E2C7}"/>
                </a:ext>
              </a:extLst>
            </p:cNvPr>
            <p:cNvSpPr/>
            <p:nvPr/>
          </p:nvSpPr>
          <p:spPr>
            <a:xfrm>
              <a:off x="6785263" y="3467371"/>
              <a:ext cx="1232366" cy="896267"/>
            </a:xfrm>
            <a:custGeom>
              <a:avLst/>
              <a:gdLst>
                <a:gd name="connsiteX0" fmla="*/ 688156 w 772001"/>
                <a:gd name="connsiteY0" fmla="*/ 44691 h 561455"/>
                <a:gd name="connsiteX1" fmla="*/ 730265 w 772001"/>
                <a:gd name="connsiteY1" fmla="*/ 54048 h 561455"/>
                <a:gd name="connsiteX2" fmla="*/ 709211 w 772001"/>
                <a:gd name="connsiteY2" fmla="*/ 89139 h 561455"/>
                <a:gd name="connsiteX3" fmla="*/ 381695 w 772001"/>
                <a:gd name="connsiteY3" fmla="*/ 376885 h 561455"/>
                <a:gd name="connsiteX4" fmla="*/ 180506 w 772001"/>
                <a:gd name="connsiteY4" fmla="*/ 514910 h 561455"/>
                <a:gd name="connsiteX5" fmla="*/ 51839 w 772001"/>
                <a:gd name="connsiteY5" fmla="*/ 437710 h 561455"/>
                <a:gd name="connsiteX6" fmla="*/ 222615 w 772001"/>
                <a:gd name="connsiteY6" fmla="*/ 210788 h 561455"/>
                <a:gd name="connsiteX7" fmla="*/ 253028 w 772001"/>
                <a:gd name="connsiteY7" fmla="*/ 199091 h 561455"/>
                <a:gd name="connsiteX8" fmla="*/ 243670 w 772001"/>
                <a:gd name="connsiteY8" fmla="*/ 178036 h 561455"/>
                <a:gd name="connsiteX9" fmla="*/ 208579 w 772001"/>
                <a:gd name="connsiteY9" fmla="*/ 140606 h 561455"/>
                <a:gd name="connsiteX10" fmla="*/ 269403 w 772001"/>
                <a:gd name="connsiteY10" fmla="*/ 135927 h 561455"/>
                <a:gd name="connsiteX11" fmla="*/ 332567 w 772001"/>
                <a:gd name="connsiteY11" fmla="*/ 161661 h 561455"/>
                <a:gd name="connsiteX12" fmla="*/ 332567 w 772001"/>
                <a:gd name="connsiteY12" fmla="*/ 114873 h 561455"/>
                <a:gd name="connsiteX13" fmla="*/ 391052 w 772001"/>
                <a:gd name="connsiteY13" fmla="*/ 114873 h 561455"/>
                <a:gd name="connsiteX14" fmla="*/ 503343 w 772001"/>
                <a:gd name="connsiteY14" fmla="*/ 112533 h 561455"/>
                <a:gd name="connsiteX15" fmla="*/ 622653 w 772001"/>
                <a:gd name="connsiteY15" fmla="*/ 86800 h 561455"/>
                <a:gd name="connsiteX16" fmla="*/ 688156 w 772001"/>
                <a:gd name="connsiteY16" fmla="*/ 44691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2001" h="561455">
                  <a:moveTo>
                    <a:pt x="688156" y="44691"/>
                  </a:moveTo>
                  <a:cubicBezTo>
                    <a:pt x="702192" y="49369"/>
                    <a:pt x="720908" y="32994"/>
                    <a:pt x="730265" y="54048"/>
                  </a:cubicBezTo>
                  <a:cubicBezTo>
                    <a:pt x="739623" y="72763"/>
                    <a:pt x="718568" y="77442"/>
                    <a:pt x="709211" y="89139"/>
                  </a:cubicBezTo>
                  <a:cubicBezTo>
                    <a:pt x="608616" y="194412"/>
                    <a:pt x="491646" y="280970"/>
                    <a:pt x="381695" y="376885"/>
                  </a:cubicBezTo>
                  <a:cubicBezTo>
                    <a:pt x="320870" y="430692"/>
                    <a:pt x="250688" y="472801"/>
                    <a:pt x="180506" y="514910"/>
                  </a:cubicBezTo>
                  <a:cubicBezTo>
                    <a:pt x="91609" y="535965"/>
                    <a:pt x="72894" y="524268"/>
                    <a:pt x="51839" y="437710"/>
                  </a:cubicBezTo>
                  <a:cubicBezTo>
                    <a:pt x="19088" y="302025"/>
                    <a:pt x="77573" y="222485"/>
                    <a:pt x="222615" y="210788"/>
                  </a:cubicBezTo>
                  <a:cubicBezTo>
                    <a:pt x="234312" y="210788"/>
                    <a:pt x="246009" y="210788"/>
                    <a:pt x="253028" y="199091"/>
                  </a:cubicBezTo>
                  <a:cubicBezTo>
                    <a:pt x="257706" y="189733"/>
                    <a:pt x="250688" y="185055"/>
                    <a:pt x="243670" y="178036"/>
                  </a:cubicBezTo>
                  <a:cubicBezTo>
                    <a:pt x="231973" y="164000"/>
                    <a:pt x="199221" y="161661"/>
                    <a:pt x="208579" y="140606"/>
                  </a:cubicBezTo>
                  <a:cubicBezTo>
                    <a:pt x="220276" y="117212"/>
                    <a:pt x="248349" y="131248"/>
                    <a:pt x="269403" y="135927"/>
                  </a:cubicBezTo>
                  <a:cubicBezTo>
                    <a:pt x="290458" y="145285"/>
                    <a:pt x="313852" y="147624"/>
                    <a:pt x="332567" y="161661"/>
                  </a:cubicBezTo>
                  <a:cubicBezTo>
                    <a:pt x="344264" y="142945"/>
                    <a:pt x="313852" y="131248"/>
                    <a:pt x="332567" y="114873"/>
                  </a:cubicBezTo>
                  <a:cubicBezTo>
                    <a:pt x="353622" y="91479"/>
                    <a:pt x="372337" y="98497"/>
                    <a:pt x="391052" y="114873"/>
                  </a:cubicBezTo>
                  <a:cubicBezTo>
                    <a:pt x="430822" y="168679"/>
                    <a:pt x="465913" y="121891"/>
                    <a:pt x="503343" y="112533"/>
                  </a:cubicBezTo>
                  <a:cubicBezTo>
                    <a:pt x="540774" y="100836"/>
                    <a:pt x="566507" y="42351"/>
                    <a:pt x="622653" y="86800"/>
                  </a:cubicBezTo>
                  <a:cubicBezTo>
                    <a:pt x="632010" y="100836"/>
                    <a:pt x="667101" y="63406"/>
                    <a:pt x="688156" y="44691"/>
                  </a:cubicBezTo>
                  <a:close/>
                </a:path>
              </a:pathLst>
            </a:custGeom>
            <a:solidFill>
              <a:srgbClr val="F9BA99"/>
            </a:solidFill>
            <a:ln w="4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A2F1DF6D-C42F-46D2-9209-39E7352C2FC8}"/>
                </a:ext>
              </a:extLst>
            </p:cNvPr>
            <p:cNvSpPr/>
            <p:nvPr/>
          </p:nvSpPr>
          <p:spPr>
            <a:xfrm>
              <a:off x="7150419" y="3593314"/>
              <a:ext cx="261411" cy="224066"/>
            </a:xfrm>
            <a:custGeom>
              <a:avLst/>
              <a:gdLst>
                <a:gd name="connsiteX0" fmla="*/ 106158 w 163757"/>
                <a:gd name="connsiteY0" fmla="*/ 42994 h 140363"/>
                <a:gd name="connsiteX1" fmla="*/ 122534 w 163757"/>
                <a:gd name="connsiteY1" fmla="*/ 96801 h 140363"/>
                <a:gd name="connsiteX2" fmla="*/ 61710 w 163757"/>
                <a:gd name="connsiteY2" fmla="*/ 71067 h 140363"/>
                <a:gd name="connsiteX3" fmla="*/ 42994 w 163757"/>
                <a:gd name="connsiteY3" fmla="*/ 57031 h 140363"/>
                <a:gd name="connsiteX4" fmla="*/ 61710 w 163757"/>
                <a:gd name="connsiteY4" fmla="*/ 59370 h 140363"/>
                <a:gd name="connsiteX5" fmla="*/ 115516 w 163757"/>
                <a:gd name="connsiteY5" fmla="*/ 89782 h 140363"/>
                <a:gd name="connsiteX6" fmla="*/ 106158 w 163757"/>
                <a:gd name="connsiteY6" fmla="*/ 42994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757" h="140363">
                  <a:moveTo>
                    <a:pt x="106158" y="42994"/>
                  </a:moveTo>
                  <a:cubicBezTo>
                    <a:pt x="110837" y="66388"/>
                    <a:pt x="143589" y="87443"/>
                    <a:pt x="122534" y="96801"/>
                  </a:cubicBezTo>
                  <a:cubicBezTo>
                    <a:pt x="96801" y="110837"/>
                    <a:pt x="92122" y="85104"/>
                    <a:pt x="61710" y="71067"/>
                  </a:cubicBezTo>
                  <a:cubicBezTo>
                    <a:pt x="54691" y="68728"/>
                    <a:pt x="47673" y="61710"/>
                    <a:pt x="42994" y="57031"/>
                  </a:cubicBezTo>
                  <a:cubicBezTo>
                    <a:pt x="47673" y="57031"/>
                    <a:pt x="59370" y="59370"/>
                    <a:pt x="61710" y="59370"/>
                  </a:cubicBezTo>
                  <a:cubicBezTo>
                    <a:pt x="71067" y="61710"/>
                    <a:pt x="94461" y="94461"/>
                    <a:pt x="115516" y="89782"/>
                  </a:cubicBezTo>
                  <a:cubicBezTo>
                    <a:pt x="129552" y="87443"/>
                    <a:pt x="89782" y="50013"/>
                    <a:pt x="106158" y="42994"/>
                  </a:cubicBezTo>
                  <a:close/>
                </a:path>
              </a:pathLst>
            </a:custGeom>
            <a:solidFill>
              <a:srgbClr val="F9A687"/>
            </a:solidFill>
            <a:ln w="4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A43F7AC4-E426-41FB-8696-A48F51E3DB26}"/>
                </a:ext>
              </a:extLst>
            </p:cNvPr>
            <p:cNvSpPr/>
            <p:nvPr/>
          </p:nvSpPr>
          <p:spPr>
            <a:xfrm>
              <a:off x="7344610" y="3583790"/>
              <a:ext cx="261411" cy="224066"/>
            </a:xfrm>
            <a:custGeom>
              <a:avLst/>
              <a:gdLst>
                <a:gd name="connsiteX0" fmla="*/ 110837 w 163757"/>
                <a:gd name="connsiteY0" fmla="*/ 46623 h 140363"/>
                <a:gd name="connsiteX1" fmla="*/ 89782 w 163757"/>
                <a:gd name="connsiteY1" fmla="*/ 72356 h 140363"/>
                <a:gd name="connsiteX2" fmla="*/ 64049 w 163757"/>
                <a:gd name="connsiteY2" fmla="*/ 72356 h 140363"/>
                <a:gd name="connsiteX3" fmla="*/ 66388 w 163757"/>
                <a:gd name="connsiteY3" fmla="*/ 48962 h 140363"/>
                <a:gd name="connsiteX4" fmla="*/ 42994 w 163757"/>
                <a:gd name="connsiteY4" fmla="*/ 51302 h 140363"/>
                <a:gd name="connsiteX5" fmla="*/ 106158 w 163757"/>
                <a:gd name="connsiteY5" fmla="*/ 74696 h 140363"/>
                <a:gd name="connsiteX6" fmla="*/ 136570 w 163757"/>
                <a:gd name="connsiteY6" fmla="*/ 48962 h 140363"/>
                <a:gd name="connsiteX7" fmla="*/ 110837 w 163757"/>
                <a:gd name="connsiteY7" fmla="*/ 4662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757" h="140363">
                  <a:moveTo>
                    <a:pt x="110837" y="46623"/>
                  </a:moveTo>
                  <a:cubicBezTo>
                    <a:pt x="108497" y="58320"/>
                    <a:pt x="96800" y="65338"/>
                    <a:pt x="89782" y="72356"/>
                  </a:cubicBezTo>
                  <a:cubicBezTo>
                    <a:pt x="80425" y="79374"/>
                    <a:pt x="68728" y="81714"/>
                    <a:pt x="64049" y="72356"/>
                  </a:cubicBezTo>
                  <a:cubicBezTo>
                    <a:pt x="54691" y="55980"/>
                    <a:pt x="61709" y="58320"/>
                    <a:pt x="66388" y="48962"/>
                  </a:cubicBezTo>
                  <a:cubicBezTo>
                    <a:pt x="52352" y="48962"/>
                    <a:pt x="59370" y="51302"/>
                    <a:pt x="42994" y="51302"/>
                  </a:cubicBezTo>
                  <a:cubicBezTo>
                    <a:pt x="64049" y="109787"/>
                    <a:pt x="59370" y="107447"/>
                    <a:pt x="106158" y="74696"/>
                  </a:cubicBezTo>
                  <a:cubicBezTo>
                    <a:pt x="120194" y="65338"/>
                    <a:pt x="124873" y="58320"/>
                    <a:pt x="136570" y="48962"/>
                  </a:cubicBezTo>
                  <a:cubicBezTo>
                    <a:pt x="122534" y="48962"/>
                    <a:pt x="122534" y="37265"/>
                    <a:pt x="110837" y="46623"/>
                  </a:cubicBezTo>
                  <a:close/>
                </a:path>
              </a:pathLst>
            </a:custGeom>
            <a:solidFill>
              <a:srgbClr val="F9A687"/>
            </a:solidFill>
            <a:ln w="4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C0C82C4C-9253-4F94-A15F-E8C58FDDBDE7}"/>
                </a:ext>
              </a:extLst>
            </p:cNvPr>
            <p:cNvSpPr/>
            <p:nvPr/>
          </p:nvSpPr>
          <p:spPr>
            <a:xfrm>
              <a:off x="7557475" y="3542619"/>
              <a:ext cx="224066" cy="186723"/>
            </a:xfrm>
            <a:custGeom>
              <a:avLst/>
              <a:gdLst>
                <a:gd name="connsiteX0" fmla="*/ 94461 w 140363"/>
                <a:gd name="connsiteY0" fmla="*/ 46680 h 116969"/>
                <a:gd name="connsiteX1" fmla="*/ 78085 w 140363"/>
                <a:gd name="connsiteY1" fmla="*/ 72413 h 116969"/>
                <a:gd name="connsiteX2" fmla="*/ 59370 w 140363"/>
                <a:gd name="connsiteY2" fmla="*/ 72413 h 116969"/>
                <a:gd name="connsiteX3" fmla="*/ 61710 w 140363"/>
                <a:gd name="connsiteY3" fmla="*/ 49019 h 116969"/>
                <a:gd name="connsiteX4" fmla="*/ 42994 w 140363"/>
                <a:gd name="connsiteY4" fmla="*/ 49019 h 116969"/>
                <a:gd name="connsiteX5" fmla="*/ 89782 w 140363"/>
                <a:gd name="connsiteY5" fmla="*/ 72413 h 116969"/>
                <a:gd name="connsiteX6" fmla="*/ 113176 w 140363"/>
                <a:gd name="connsiteY6" fmla="*/ 46680 h 116969"/>
                <a:gd name="connsiteX7" fmla="*/ 94461 w 140363"/>
                <a:gd name="connsiteY7" fmla="*/ 46680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363" h="116969">
                  <a:moveTo>
                    <a:pt x="94461" y="46680"/>
                  </a:moveTo>
                  <a:cubicBezTo>
                    <a:pt x="92122" y="58377"/>
                    <a:pt x="85104" y="65395"/>
                    <a:pt x="78085" y="72413"/>
                  </a:cubicBezTo>
                  <a:cubicBezTo>
                    <a:pt x="71067" y="79432"/>
                    <a:pt x="64049" y="81771"/>
                    <a:pt x="59370" y="72413"/>
                  </a:cubicBezTo>
                  <a:cubicBezTo>
                    <a:pt x="52352" y="56038"/>
                    <a:pt x="57031" y="58377"/>
                    <a:pt x="61710" y="49019"/>
                  </a:cubicBezTo>
                  <a:cubicBezTo>
                    <a:pt x="50013" y="49019"/>
                    <a:pt x="54691" y="49019"/>
                    <a:pt x="42994" y="49019"/>
                  </a:cubicBezTo>
                  <a:cubicBezTo>
                    <a:pt x="59370" y="107504"/>
                    <a:pt x="54691" y="105165"/>
                    <a:pt x="89782" y="72413"/>
                  </a:cubicBezTo>
                  <a:cubicBezTo>
                    <a:pt x="99140" y="63056"/>
                    <a:pt x="103819" y="56038"/>
                    <a:pt x="113176" y="46680"/>
                  </a:cubicBezTo>
                  <a:cubicBezTo>
                    <a:pt x="103819" y="49019"/>
                    <a:pt x="103819" y="37322"/>
                    <a:pt x="94461" y="46680"/>
                  </a:cubicBezTo>
                  <a:close/>
                </a:path>
              </a:pathLst>
            </a:custGeom>
            <a:solidFill>
              <a:srgbClr val="F9A687"/>
            </a:solidFill>
            <a:ln w="4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="" xmlns:a16="http://schemas.microsoft.com/office/drawing/2014/main" id="{8B2EE868-C859-409A-9545-CB94DC4FFA75}"/>
                </a:ext>
              </a:extLst>
            </p:cNvPr>
            <p:cNvGrpSpPr/>
            <p:nvPr/>
          </p:nvGrpSpPr>
          <p:grpSpPr>
            <a:xfrm>
              <a:off x="5147160" y="4742950"/>
              <a:ext cx="1790813" cy="503792"/>
              <a:chOff x="8963351" y="2835327"/>
              <a:chExt cx="1121835" cy="315595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="" xmlns:a16="http://schemas.microsoft.com/office/drawing/2014/main" id="{886959AE-AC19-4B2E-AA2A-BEBC31C3E7EC}"/>
                  </a:ext>
                </a:extLst>
              </p:cNvPr>
              <p:cNvSpPr/>
              <p:nvPr/>
            </p:nvSpPr>
            <p:spPr>
              <a:xfrm>
                <a:off x="9991610" y="2901191"/>
                <a:ext cx="93576" cy="163758"/>
              </a:xfrm>
              <a:custGeom>
                <a:avLst/>
                <a:gdLst>
                  <a:gd name="connsiteX0" fmla="*/ 66128 w 93575"/>
                  <a:gd name="connsiteY0" fmla="*/ 106158 h 163757"/>
                  <a:gd name="connsiteX1" fmla="*/ 45074 w 93575"/>
                  <a:gd name="connsiteY1" fmla="*/ 108498 h 163757"/>
                  <a:gd name="connsiteX2" fmla="*/ 45074 w 93575"/>
                  <a:gd name="connsiteY2" fmla="*/ 42994 h 163757"/>
                  <a:gd name="connsiteX3" fmla="*/ 66128 w 93575"/>
                  <a:gd name="connsiteY3" fmla="*/ 87443 h 163757"/>
                  <a:gd name="connsiteX4" fmla="*/ 66128 w 93575"/>
                  <a:gd name="connsiteY4" fmla="*/ 106158 h 16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75" h="163757">
                    <a:moveTo>
                      <a:pt x="66128" y="106158"/>
                    </a:moveTo>
                    <a:cubicBezTo>
                      <a:pt x="59110" y="110837"/>
                      <a:pt x="52092" y="141249"/>
                      <a:pt x="45074" y="108498"/>
                    </a:cubicBezTo>
                    <a:cubicBezTo>
                      <a:pt x="40395" y="89782"/>
                      <a:pt x="45074" y="68728"/>
                      <a:pt x="45074" y="42994"/>
                    </a:cubicBezTo>
                    <a:cubicBezTo>
                      <a:pt x="63789" y="57031"/>
                      <a:pt x="49753" y="80425"/>
                      <a:pt x="66128" y="87443"/>
                    </a:cubicBezTo>
                    <a:cubicBezTo>
                      <a:pt x="66128" y="94461"/>
                      <a:pt x="66128" y="101479"/>
                      <a:pt x="66128" y="106158"/>
                    </a:cubicBezTo>
                    <a:close/>
                  </a:path>
                </a:pathLst>
              </a:custGeom>
              <a:solidFill>
                <a:srgbClr val="050505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28970634-E630-4FC6-A17F-818D57248928}"/>
                  </a:ext>
                </a:extLst>
              </p:cNvPr>
              <p:cNvSpPr/>
              <p:nvPr/>
            </p:nvSpPr>
            <p:spPr>
              <a:xfrm>
                <a:off x="9071658" y="2854204"/>
                <a:ext cx="444486" cy="257334"/>
              </a:xfrm>
              <a:custGeom>
                <a:avLst/>
                <a:gdLst>
                  <a:gd name="connsiteX0" fmla="*/ 422284 w 444485"/>
                  <a:gd name="connsiteY0" fmla="*/ 183557 h 257333"/>
                  <a:gd name="connsiteX1" fmla="*/ 375496 w 444485"/>
                  <a:gd name="connsiteY1" fmla="*/ 223327 h 257333"/>
                  <a:gd name="connsiteX2" fmla="*/ 66696 w 444485"/>
                  <a:gd name="connsiteY2" fmla="*/ 150805 h 257333"/>
                  <a:gd name="connsiteX3" fmla="*/ 45641 w 444485"/>
                  <a:gd name="connsiteY3" fmla="*/ 94660 h 257333"/>
                  <a:gd name="connsiteX4" fmla="*/ 104126 w 444485"/>
                  <a:gd name="connsiteY4" fmla="*/ 47872 h 257333"/>
                  <a:gd name="connsiteX5" fmla="*/ 377836 w 444485"/>
                  <a:gd name="connsiteY5" fmla="*/ 120393 h 257333"/>
                  <a:gd name="connsiteX6" fmla="*/ 422284 w 444485"/>
                  <a:gd name="connsiteY6" fmla="*/ 183557 h 25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485" h="257333">
                    <a:moveTo>
                      <a:pt x="422284" y="183557"/>
                    </a:moveTo>
                    <a:cubicBezTo>
                      <a:pt x="429303" y="223327"/>
                      <a:pt x="408248" y="232684"/>
                      <a:pt x="375496" y="223327"/>
                    </a:cubicBezTo>
                    <a:cubicBezTo>
                      <a:pt x="272563" y="199933"/>
                      <a:pt x="169629" y="174199"/>
                      <a:pt x="66696" y="150805"/>
                    </a:cubicBezTo>
                    <a:cubicBezTo>
                      <a:pt x="29265" y="141448"/>
                      <a:pt x="47981" y="115714"/>
                      <a:pt x="45641" y="94660"/>
                    </a:cubicBezTo>
                    <a:cubicBezTo>
                      <a:pt x="38623" y="43193"/>
                      <a:pt x="54999" y="36175"/>
                      <a:pt x="104126" y="47872"/>
                    </a:cubicBezTo>
                    <a:cubicBezTo>
                      <a:pt x="197702" y="66587"/>
                      <a:pt x="286599" y="94660"/>
                      <a:pt x="377836" y="120393"/>
                    </a:cubicBezTo>
                    <a:cubicBezTo>
                      <a:pt x="415266" y="132090"/>
                      <a:pt x="431642" y="146127"/>
                      <a:pt x="422284" y="1835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="" xmlns:a16="http://schemas.microsoft.com/office/drawing/2014/main" id="{82907F78-A486-42DF-9C8E-1FD2F20AA8EC}"/>
                  </a:ext>
                </a:extLst>
              </p:cNvPr>
              <p:cNvSpPr/>
              <p:nvPr/>
            </p:nvSpPr>
            <p:spPr>
              <a:xfrm>
                <a:off x="9480134" y="2950191"/>
                <a:ext cx="257334" cy="187152"/>
              </a:xfrm>
              <a:custGeom>
                <a:avLst/>
                <a:gdLst>
                  <a:gd name="connsiteX0" fmla="*/ 229034 w 257333"/>
                  <a:gd name="connsiteY0" fmla="*/ 80552 h 187151"/>
                  <a:gd name="connsiteX1" fmla="*/ 219676 w 257333"/>
                  <a:gd name="connsiteY1" fmla="*/ 122661 h 187151"/>
                  <a:gd name="connsiteX2" fmla="*/ 189264 w 257333"/>
                  <a:gd name="connsiteY2" fmla="*/ 153074 h 187151"/>
                  <a:gd name="connsiteX3" fmla="*/ 67615 w 257333"/>
                  <a:gd name="connsiteY3" fmla="*/ 141377 h 187151"/>
                  <a:gd name="connsiteX4" fmla="*/ 46561 w 257333"/>
                  <a:gd name="connsiteY4" fmla="*/ 89910 h 187151"/>
                  <a:gd name="connsiteX5" fmla="*/ 69955 w 257333"/>
                  <a:gd name="connsiteY5" fmla="*/ 43122 h 187151"/>
                  <a:gd name="connsiteX6" fmla="*/ 224355 w 257333"/>
                  <a:gd name="connsiteY6" fmla="*/ 66516 h 187151"/>
                  <a:gd name="connsiteX7" fmla="*/ 229034 w 257333"/>
                  <a:gd name="connsiteY7" fmla="*/ 80552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333" h="187151">
                    <a:moveTo>
                      <a:pt x="229034" y="80552"/>
                    </a:moveTo>
                    <a:cubicBezTo>
                      <a:pt x="214997" y="92249"/>
                      <a:pt x="219676" y="108625"/>
                      <a:pt x="219676" y="122661"/>
                    </a:cubicBezTo>
                    <a:cubicBezTo>
                      <a:pt x="222016" y="143716"/>
                      <a:pt x="212658" y="155413"/>
                      <a:pt x="189264" y="153074"/>
                    </a:cubicBezTo>
                    <a:cubicBezTo>
                      <a:pt x="149494" y="148395"/>
                      <a:pt x="107385" y="146055"/>
                      <a:pt x="67615" y="141377"/>
                    </a:cubicBezTo>
                    <a:cubicBezTo>
                      <a:pt x="30185" y="136698"/>
                      <a:pt x="46561" y="108625"/>
                      <a:pt x="46561" y="89910"/>
                    </a:cubicBezTo>
                    <a:cubicBezTo>
                      <a:pt x="44221" y="71195"/>
                      <a:pt x="41882" y="40782"/>
                      <a:pt x="69955" y="43122"/>
                    </a:cubicBezTo>
                    <a:cubicBezTo>
                      <a:pt x="121421" y="47801"/>
                      <a:pt x="172888" y="57158"/>
                      <a:pt x="224355" y="66516"/>
                    </a:cubicBezTo>
                    <a:cubicBezTo>
                      <a:pt x="229034" y="66516"/>
                      <a:pt x="229034" y="75873"/>
                      <a:pt x="229034" y="80552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="" xmlns:a16="http://schemas.microsoft.com/office/drawing/2014/main" id="{AA488037-5697-403B-9355-E675CA6A680C}"/>
                  </a:ext>
                </a:extLst>
              </p:cNvPr>
              <p:cNvSpPr/>
              <p:nvPr/>
            </p:nvSpPr>
            <p:spPr>
              <a:xfrm>
                <a:off x="9682317" y="2963770"/>
                <a:ext cx="280728" cy="187152"/>
              </a:xfrm>
              <a:custGeom>
                <a:avLst/>
                <a:gdLst>
                  <a:gd name="connsiteX0" fmla="*/ 239736 w 280727"/>
                  <a:gd name="connsiteY0" fmla="*/ 57616 h 187151"/>
                  <a:gd name="connsiteX1" fmla="*/ 237397 w 280727"/>
                  <a:gd name="connsiteY1" fmla="*/ 104404 h 187151"/>
                  <a:gd name="connsiteX2" fmla="*/ 211663 w 280727"/>
                  <a:gd name="connsiteY2" fmla="*/ 141834 h 187151"/>
                  <a:gd name="connsiteX3" fmla="*/ 80657 w 280727"/>
                  <a:gd name="connsiteY3" fmla="*/ 151192 h 187151"/>
                  <a:gd name="connsiteX4" fmla="*/ 47906 w 280727"/>
                  <a:gd name="connsiteY4" fmla="*/ 99725 h 187151"/>
                  <a:gd name="connsiteX5" fmla="*/ 66621 w 280727"/>
                  <a:gd name="connsiteY5" fmla="*/ 45919 h 187151"/>
                  <a:gd name="connsiteX6" fmla="*/ 235057 w 280727"/>
                  <a:gd name="connsiteY6" fmla="*/ 43579 h 187151"/>
                  <a:gd name="connsiteX7" fmla="*/ 239736 w 280727"/>
                  <a:gd name="connsiteY7" fmla="*/ 57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727" h="187151">
                    <a:moveTo>
                      <a:pt x="239736" y="57616"/>
                    </a:moveTo>
                    <a:cubicBezTo>
                      <a:pt x="225700" y="71652"/>
                      <a:pt x="235057" y="88028"/>
                      <a:pt x="237397" y="104404"/>
                    </a:cubicBezTo>
                    <a:cubicBezTo>
                      <a:pt x="244415" y="127798"/>
                      <a:pt x="235057" y="139495"/>
                      <a:pt x="211663" y="141834"/>
                    </a:cubicBezTo>
                    <a:cubicBezTo>
                      <a:pt x="167215" y="144173"/>
                      <a:pt x="125106" y="148852"/>
                      <a:pt x="80657" y="151192"/>
                    </a:cubicBezTo>
                    <a:cubicBezTo>
                      <a:pt x="40887" y="153531"/>
                      <a:pt x="52584" y="120779"/>
                      <a:pt x="47906" y="99725"/>
                    </a:cubicBezTo>
                    <a:cubicBezTo>
                      <a:pt x="43227" y="78670"/>
                      <a:pt x="33869" y="48258"/>
                      <a:pt x="66621" y="45919"/>
                    </a:cubicBezTo>
                    <a:cubicBezTo>
                      <a:pt x="122766" y="41240"/>
                      <a:pt x="178912" y="43579"/>
                      <a:pt x="235057" y="43579"/>
                    </a:cubicBezTo>
                    <a:cubicBezTo>
                      <a:pt x="235057" y="43579"/>
                      <a:pt x="237397" y="52937"/>
                      <a:pt x="239736" y="57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="" xmlns:a16="http://schemas.microsoft.com/office/drawing/2014/main" id="{F2327F4A-1FD4-4DA2-8540-2D58BEDD7F54}"/>
                  </a:ext>
                </a:extLst>
              </p:cNvPr>
              <p:cNvSpPr/>
              <p:nvPr/>
            </p:nvSpPr>
            <p:spPr>
              <a:xfrm>
                <a:off x="8963351" y="2835327"/>
                <a:ext cx="140364" cy="187152"/>
              </a:xfrm>
              <a:custGeom>
                <a:avLst/>
                <a:gdLst>
                  <a:gd name="connsiteX0" fmla="*/ 43997 w 140363"/>
                  <a:gd name="connsiteY0" fmla="*/ 99500 h 187151"/>
                  <a:gd name="connsiteX1" fmla="*/ 76749 w 140363"/>
                  <a:gd name="connsiteY1" fmla="*/ 43355 h 187151"/>
                  <a:gd name="connsiteX2" fmla="*/ 104821 w 140363"/>
                  <a:gd name="connsiteY2" fmla="*/ 113537 h 187151"/>
                  <a:gd name="connsiteX3" fmla="*/ 72070 w 140363"/>
                  <a:gd name="connsiteY3" fmla="*/ 155646 h 187151"/>
                  <a:gd name="connsiteX4" fmla="*/ 43997 w 140363"/>
                  <a:gd name="connsiteY4" fmla="*/ 99500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63" h="187151">
                    <a:moveTo>
                      <a:pt x="43997" y="99500"/>
                    </a:moveTo>
                    <a:cubicBezTo>
                      <a:pt x="53355" y="80785"/>
                      <a:pt x="27621" y="38676"/>
                      <a:pt x="76749" y="43355"/>
                    </a:cubicBezTo>
                    <a:cubicBezTo>
                      <a:pt x="130555" y="48033"/>
                      <a:pt x="100143" y="90143"/>
                      <a:pt x="104821" y="113537"/>
                    </a:cubicBezTo>
                    <a:cubicBezTo>
                      <a:pt x="109500" y="134591"/>
                      <a:pt x="107161" y="157985"/>
                      <a:pt x="72070" y="155646"/>
                    </a:cubicBezTo>
                    <a:cubicBezTo>
                      <a:pt x="27621" y="153306"/>
                      <a:pt x="48676" y="120555"/>
                      <a:pt x="43997" y="995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="" xmlns:a16="http://schemas.microsoft.com/office/drawing/2014/main" id="{993AFCA3-C404-4293-BFEB-9E23BACAEB1F}"/>
                  </a:ext>
                </a:extLst>
              </p:cNvPr>
              <p:cNvSpPr/>
              <p:nvPr/>
            </p:nvSpPr>
            <p:spPr>
              <a:xfrm>
                <a:off x="9892135" y="2926594"/>
                <a:ext cx="163758" cy="187152"/>
              </a:xfrm>
              <a:custGeom>
                <a:avLst/>
                <a:gdLst>
                  <a:gd name="connsiteX0" fmla="*/ 46294 w 163757"/>
                  <a:gd name="connsiteY0" fmla="*/ 155616 h 187151"/>
                  <a:gd name="connsiteX1" fmla="*/ 43954 w 163757"/>
                  <a:gd name="connsiteY1" fmla="*/ 111167 h 187151"/>
                  <a:gd name="connsiteX2" fmla="*/ 100100 w 163757"/>
                  <a:gd name="connsiteY2" fmla="*/ 45664 h 187151"/>
                  <a:gd name="connsiteX3" fmla="*/ 123494 w 163757"/>
                  <a:gd name="connsiteY3" fmla="*/ 64379 h 187151"/>
                  <a:gd name="connsiteX4" fmla="*/ 46294 w 163757"/>
                  <a:gd name="connsiteY4" fmla="*/ 155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57" h="187151">
                    <a:moveTo>
                      <a:pt x="46294" y="155616"/>
                    </a:moveTo>
                    <a:cubicBezTo>
                      <a:pt x="46294" y="141579"/>
                      <a:pt x="46294" y="125204"/>
                      <a:pt x="43954" y="111167"/>
                    </a:cubicBezTo>
                    <a:cubicBezTo>
                      <a:pt x="36936" y="66719"/>
                      <a:pt x="69688" y="57361"/>
                      <a:pt x="100100" y="45664"/>
                    </a:cubicBezTo>
                    <a:cubicBezTo>
                      <a:pt x="116476" y="38646"/>
                      <a:pt x="123494" y="45664"/>
                      <a:pt x="123494" y="64379"/>
                    </a:cubicBezTo>
                    <a:cubicBezTo>
                      <a:pt x="121155" y="115846"/>
                      <a:pt x="102439" y="153276"/>
                      <a:pt x="46294" y="155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0A4AE555-F08C-416F-BCAC-74091406D2B1}"/>
                </a:ext>
              </a:extLst>
            </p:cNvPr>
            <p:cNvSpPr/>
            <p:nvPr/>
          </p:nvSpPr>
          <p:spPr>
            <a:xfrm>
              <a:off x="6425022" y="4272985"/>
              <a:ext cx="186722" cy="186723"/>
            </a:xfrm>
            <a:custGeom>
              <a:avLst/>
              <a:gdLst>
                <a:gd name="connsiteX0" fmla="*/ 66963 w 116969"/>
                <a:gd name="connsiteY0" fmla="*/ 42994 h 116969"/>
                <a:gd name="connsiteX1" fmla="*/ 85678 w 116969"/>
                <a:gd name="connsiteY1" fmla="*/ 66388 h 116969"/>
                <a:gd name="connsiteX2" fmla="*/ 59945 w 116969"/>
                <a:gd name="connsiteY2" fmla="*/ 87443 h 116969"/>
                <a:gd name="connsiteX3" fmla="*/ 43569 w 116969"/>
                <a:gd name="connsiteY3" fmla="*/ 61709 h 116969"/>
                <a:gd name="connsiteX4" fmla="*/ 66963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6963" y="42994"/>
                  </a:moveTo>
                  <a:cubicBezTo>
                    <a:pt x="78660" y="45334"/>
                    <a:pt x="88017" y="54691"/>
                    <a:pt x="85678" y="66388"/>
                  </a:cubicBezTo>
                  <a:cubicBezTo>
                    <a:pt x="85678" y="80425"/>
                    <a:pt x="76320" y="92122"/>
                    <a:pt x="59945" y="87443"/>
                  </a:cubicBezTo>
                  <a:cubicBezTo>
                    <a:pt x="45908" y="85103"/>
                    <a:pt x="41229" y="73406"/>
                    <a:pt x="43569" y="61709"/>
                  </a:cubicBezTo>
                  <a:cubicBezTo>
                    <a:pt x="45908" y="50012"/>
                    <a:pt x="52926" y="42994"/>
                    <a:pt x="66963" y="42994"/>
                  </a:cubicBezTo>
                  <a:close/>
                </a:path>
              </a:pathLst>
            </a:custGeom>
            <a:solidFill>
              <a:srgbClr val="D6D6D6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078FC13E-FE84-440C-8F16-ADDDFFA98C4D}"/>
                </a:ext>
              </a:extLst>
            </p:cNvPr>
            <p:cNvSpPr/>
            <p:nvPr/>
          </p:nvSpPr>
          <p:spPr>
            <a:xfrm>
              <a:off x="6455814" y="4780154"/>
              <a:ext cx="186722" cy="186723"/>
            </a:xfrm>
            <a:custGeom>
              <a:avLst/>
              <a:gdLst>
                <a:gd name="connsiteX0" fmla="*/ 80425 w 116969"/>
                <a:gd name="connsiteY0" fmla="*/ 59818 h 116969"/>
                <a:gd name="connsiteX1" fmla="*/ 64049 w 116969"/>
                <a:gd name="connsiteY1" fmla="*/ 80873 h 116969"/>
                <a:gd name="connsiteX2" fmla="*/ 42994 w 116969"/>
                <a:gd name="connsiteY2" fmla="*/ 64497 h 116969"/>
                <a:gd name="connsiteX3" fmla="*/ 61710 w 116969"/>
                <a:gd name="connsiteY3" fmla="*/ 43443 h 116969"/>
                <a:gd name="connsiteX4" fmla="*/ 80425 w 116969"/>
                <a:gd name="connsiteY4" fmla="*/ 59818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80425" y="59818"/>
                  </a:moveTo>
                  <a:cubicBezTo>
                    <a:pt x="80425" y="71515"/>
                    <a:pt x="75746" y="78534"/>
                    <a:pt x="64049" y="80873"/>
                  </a:cubicBezTo>
                  <a:cubicBezTo>
                    <a:pt x="52352" y="80873"/>
                    <a:pt x="45334" y="73855"/>
                    <a:pt x="42994" y="64497"/>
                  </a:cubicBezTo>
                  <a:cubicBezTo>
                    <a:pt x="42994" y="52800"/>
                    <a:pt x="50013" y="45782"/>
                    <a:pt x="61710" y="43443"/>
                  </a:cubicBezTo>
                  <a:cubicBezTo>
                    <a:pt x="71067" y="41103"/>
                    <a:pt x="78085" y="48121"/>
                    <a:pt x="80425" y="59818"/>
                  </a:cubicBezTo>
                  <a:close/>
                </a:path>
              </a:pathLst>
            </a:custGeom>
            <a:solidFill>
              <a:srgbClr val="CFCFCF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48B6CBF5-BA44-4BB0-A193-0E71C6EB2E0B}"/>
                </a:ext>
              </a:extLst>
            </p:cNvPr>
            <p:cNvSpPr/>
            <p:nvPr/>
          </p:nvSpPr>
          <p:spPr>
            <a:xfrm>
              <a:off x="6324393" y="3790525"/>
              <a:ext cx="186722" cy="186723"/>
            </a:xfrm>
            <a:custGeom>
              <a:avLst/>
              <a:gdLst>
                <a:gd name="connsiteX0" fmla="*/ 59818 w 116969"/>
                <a:gd name="connsiteY0" fmla="*/ 80873 h 116969"/>
                <a:gd name="connsiteX1" fmla="*/ 43443 w 116969"/>
                <a:gd name="connsiteY1" fmla="*/ 59818 h 116969"/>
                <a:gd name="connsiteX2" fmla="*/ 64497 w 116969"/>
                <a:gd name="connsiteY2" fmla="*/ 43443 h 116969"/>
                <a:gd name="connsiteX3" fmla="*/ 78534 w 116969"/>
                <a:gd name="connsiteY3" fmla="*/ 62158 h 116969"/>
                <a:gd name="connsiteX4" fmla="*/ 59818 w 116969"/>
                <a:gd name="connsiteY4" fmla="*/ 80873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59818" y="80873"/>
                  </a:moveTo>
                  <a:cubicBezTo>
                    <a:pt x="48121" y="78534"/>
                    <a:pt x="41103" y="73855"/>
                    <a:pt x="43443" y="59818"/>
                  </a:cubicBezTo>
                  <a:cubicBezTo>
                    <a:pt x="45782" y="48121"/>
                    <a:pt x="52800" y="41103"/>
                    <a:pt x="64497" y="43443"/>
                  </a:cubicBezTo>
                  <a:cubicBezTo>
                    <a:pt x="73855" y="45782"/>
                    <a:pt x="80873" y="52800"/>
                    <a:pt x="78534" y="62158"/>
                  </a:cubicBezTo>
                  <a:cubicBezTo>
                    <a:pt x="78534" y="73855"/>
                    <a:pt x="71515" y="80873"/>
                    <a:pt x="59818" y="80873"/>
                  </a:cubicBezTo>
                  <a:close/>
                </a:path>
              </a:pathLst>
            </a:custGeom>
            <a:solidFill>
              <a:srgbClr val="D6D5D5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6238F687-B8A2-47EE-8218-FB4B1B19323A}"/>
                </a:ext>
              </a:extLst>
            </p:cNvPr>
            <p:cNvSpPr/>
            <p:nvPr/>
          </p:nvSpPr>
          <p:spPr>
            <a:xfrm>
              <a:off x="5798552" y="964266"/>
              <a:ext cx="896266" cy="1157678"/>
            </a:xfrm>
            <a:custGeom>
              <a:avLst/>
              <a:gdLst>
                <a:gd name="connsiteX0" fmla="*/ 515553 w 561455"/>
                <a:gd name="connsiteY0" fmla="*/ 42994 h 725213"/>
                <a:gd name="connsiteX1" fmla="*/ 501517 w 561455"/>
                <a:gd name="connsiteY1" fmla="*/ 57031 h 725213"/>
                <a:gd name="connsiteX2" fmla="*/ 506195 w 561455"/>
                <a:gd name="connsiteY2" fmla="*/ 204413 h 725213"/>
                <a:gd name="connsiteX3" fmla="*/ 396244 w 561455"/>
                <a:gd name="connsiteY3" fmla="*/ 534268 h 725213"/>
                <a:gd name="connsiteX4" fmla="*/ 351795 w 561455"/>
                <a:gd name="connsiteY4" fmla="*/ 597432 h 725213"/>
                <a:gd name="connsiteX5" fmla="*/ 293310 w 561455"/>
                <a:gd name="connsiteY5" fmla="*/ 691008 h 725213"/>
                <a:gd name="connsiteX6" fmla="*/ 42994 w 561455"/>
                <a:gd name="connsiteY6" fmla="*/ 564680 h 725213"/>
                <a:gd name="connsiteX7" fmla="*/ 283952 w 561455"/>
                <a:gd name="connsiteY7" fmla="*/ 700366 h 725213"/>
                <a:gd name="connsiteX8" fmla="*/ 326062 w 561455"/>
                <a:gd name="connsiteY8" fmla="*/ 681650 h 725213"/>
                <a:gd name="connsiteX9" fmla="*/ 363492 w 561455"/>
                <a:gd name="connsiteY9" fmla="*/ 595093 h 725213"/>
                <a:gd name="connsiteX10" fmla="*/ 398583 w 561455"/>
                <a:gd name="connsiteY10" fmla="*/ 543626 h 725213"/>
                <a:gd name="connsiteX11" fmla="*/ 468765 w 561455"/>
                <a:gd name="connsiteY11" fmla="*/ 412619 h 725213"/>
                <a:gd name="connsiteX12" fmla="*/ 515553 w 561455"/>
                <a:gd name="connsiteY12" fmla="*/ 206752 h 725213"/>
                <a:gd name="connsiteX13" fmla="*/ 515553 w 561455"/>
                <a:gd name="connsiteY13" fmla="*/ 42994 h 7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455" h="725213">
                  <a:moveTo>
                    <a:pt x="515553" y="42994"/>
                  </a:moveTo>
                  <a:cubicBezTo>
                    <a:pt x="503856" y="50013"/>
                    <a:pt x="513214" y="50013"/>
                    <a:pt x="501517" y="57031"/>
                  </a:cubicBezTo>
                  <a:cubicBezTo>
                    <a:pt x="506195" y="106158"/>
                    <a:pt x="510874" y="143589"/>
                    <a:pt x="506195" y="204413"/>
                  </a:cubicBezTo>
                  <a:cubicBezTo>
                    <a:pt x="424316" y="354134"/>
                    <a:pt x="517892" y="396244"/>
                    <a:pt x="396244" y="534268"/>
                  </a:cubicBezTo>
                  <a:cubicBezTo>
                    <a:pt x="384547" y="548305"/>
                    <a:pt x="351795" y="597432"/>
                    <a:pt x="351795" y="597432"/>
                  </a:cubicBezTo>
                  <a:cubicBezTo>
                    <a:pt x="330740" y="632523"/>
                    <a:pt x="309686" y="695687"/>
                    <a:pt x="293310" y="691008"/>
                  </a:cubicBezTo>
                  <a:cubicBezTo>
                    <a:pt x="220789" y="665275"/>
                    <a:pt x="106158" y="613808"/>
                    <a:pt x="42994" y="564680"/>
                  </a:cubicBezTo>
                  <a:cubicBezTo>
                    <a:pt x="110837" y="632523"/>
                    <a:pt x="197395" y="669953"/>
                    <a:pt x="283952" y="700366"/>
                  </a:cubicBezTo>
                  <a:cubicBezTo>
                    <a:pt x="300328" y="705044"/>
                    <a:pt x="319043" y="698026"/>
                    <a:pt x="326062" y="681650"/>
                  </a:cubicBezTo>
                  <a:cubicBezTo>
                    <a:pt x="337759" y="653578"/>
                    <a:pt x="356474" y="611468"/>
                    <a:pt x="363492" y="595093"/>
                  </a:cubicBezTo>
                  <a:cubicBezTo>
                    <a:pt x="363492" y="595093"/>
                    <a:pt x="386886" y="560002"/>
                    <a:pt x="398583" y="543626"/>
                  </a:cubicBezTo>
                  <a:cubicBezTo>
                    <a:pt x="431335" y="503856"/>
                    <a:pt x="461747" y="464086"/>
                    <a:pt x="468765" y="412619"/>
                  </a:cubicBezTo>
                  <a:cubicBezTo>
                    <a:pt x="475783" y="342437"/>
                    <a:pt x="473444" y="269916"/>
                    <a:pt x="515553" y="206752"/>
                  </a:cubicBezTo>
                  <a:cubicBezTo>
                    <a:pt x="527250" y="148267"/>
                    <a:pt x="515553" y="101479"/>
                    <a:pt x="515553" y="42994"/>
                  </a:cubicBezTo>
                  <a:close/>
                </a:path>
              </a:pathLst>
            </a:custGeom>
            <a:solidFill>
              <a:srgbClr val="F9A687"/>
            </a:solidFill>
            <a:ln w="4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B63386A2-931F-417A-846C-C72E6C0AEF68}"/>
                </a:ext>
              </a:extLst>
            </p:cNvPr>
            <p:cNvSpPr/>
            <p:nvPr/>
          </p:nvSpPr>
          <p:spPr>
            <a:xfrm>
              <a:off x="6455814" y="3487817"/>
              <a:ext cx="336100" cy="186723"/>
            </a:xfrm>
            <a:custGeom>
              <a:avLst/>
              <a:gdLst>
                <a:gd name="connsiteX0" fmla="*/ 159964 w 210545"/>
                <a:gd name="connsiteY0" fmla="*/ 73991 h 116969"/>
                <a:gd name="connsiteX1" fmla="*/ 42994 w 210545"/>
                <a:gd name="connsiteY1" fmla="*/ 55276 h 116969"/>
                <a:gd name="connsiteX2" fmla="*/ 190376 w 210545"/>
                <a:gd name="connsiteY2" fmla="*/ 55276 h 116969"/>
                <a:gd name="connsiteX3" fmla="*/ 159964 w 210545"/>
                <a:gd name="connsiteY3" fmla="*/ 73991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45" h="116969">
                  <a:moveTo>
                    <a:pt x="159964" y="73991"/>
                  </a:moveTo>
                  <a:cubicBezTo>
                    <a:pt x="127213" y="34222"/>
                    <a:pt x="82764" y="69313"/>
                    <a:pt x="42994" y="55276"/>
                  </a:cubicBezTo>
                  <a:cubicBezTo>
                    <a:pt x="92122" y="38900"/>
                    <a:pt x="136570" y="38900"/>
                    <a:pt x="190376" y="55276"/>
                  </a:cubicBezTo>
                  <a:cubicBezTo>
                    <a:pt x="181019" y="59955"/>
                    <a:pt x="171661" y="66973"/>
                    <a:pt x="159964" y="73991"/>
                  </a:cubicBezTo>
                  <a:close/>
                </a:path>
              </a:pathLst>
            </a:custGeom>
            <a:solidFill>
              <a:srgbClr val="F9A687"/>
            </a:solidFill>
            <a:ln w="4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0AF061AB-83E3-4F94-B61C-EDE018C965E2}"/>
                </a:ext>
              </a:extLst>
            </p:cNvPr>
            <p:cNvSpPr/>
            <p:nvPr/>
          </p:nvSpPr>
          <p:spPr>
            <a:xfrm>
              <a:off x="6294778" y="3772114"/>
              <a:ext cx="261411" cy="1232367"/>
            </a:xfrm>
            <a:custGeom>
              <a:avLst/>
              <a:gdLst>
                <a:gd name="connsiteX0" fmla="*/ 122818 w 163757"/>
                <a:gd name="connsiteY0" fmla="*/ 412904 h 772001"/>
                <a:gd name="connsiteX1" fmla="*/ 73691 w 163757"/>
                <a:gd name="connsiteY1" fmla="*/ 244467 h 772001"/>
                <a:gd name="connsiteX2" fmla="*/ 38600 w 163757"/>
                <a:gd name="connsiteY2" fmla="*/ 45618 h 772001"/>
                <a:gd name="connsiteX3" fmla="*/ 17545 w 163757"/>
                <a:gd name="connsiteY3" fmla="*/ 17545 h 772001"/>
                <a:gd name="connsiteX4" fmla="*/ 17545 w 163757"/>
                <a:gd name="connsiteY4" fmla="*/ 17545 h 772001"/>
                <a:gd name="connsiteX5" fmla="*/ 57315 w 163757"/>
                <a:gd name="connsiteY5" fmla="*/ 214055 h 772001"/>
                <a:gd name="connsiteX6" fmla="*/ 106443 w 163757"/>
                <a:gd name="connsiteY6" fmla="*/ 412904 h 772001"/>
                <a:gd name="connsiteX7" fmla="*/ 115800 w 163757"/>
                <a:gd name="connsiteY7" fmla="*/ 674917 h 772001"/>
                <a:gd name="connsiteX8" fmla="*/ 92406 w 163757"/>
                <a:gd name="connsiteY8" fmla="*/ 754456 h 772001"/>
                <a:gd name="connsiteX9" fmla="*/ 104103 w 163757"/>
                <a:gd name="connsiteY9" fmla="*/ 756796 h 772001"/>
                <a:gd name="connsiteX10" fmla="*/ 132176 w 163757"/>
                <a:gd name="connsiteY10" fmla="*/ 677256 h 772001"/>
                <a:gd name="connsiteX11" fmla="*/ 122818 w 163757"/>
                <a:gd name="connsiteY11" fmla="*/ 412904 h 77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757" h="772001">
                  <a:moveTo>
                    <a:pt x="122818" y="412904"/>
                  </a:moveTo>
                  <a:cubicBezTo>
                    <a:pt x="94746" y="359098"/>
                    <a:pt x="71352" y="300613"/>
                    <a:pt x="73691" y="244467"/>
                  </a:cubicBezTo>
                  <a:cubicBezTo>
                    <a:pt x="76030" y="174285"/>
                    <a:pt x="54976" y="111121"/>
                    <a:pt x="38600" y="45618"/>
                  </a:cubicBezTo>
                  <a:cubicBezTo>
                    <a:pt x="36261" y="31582"/>
                    <a:pt x="36261" y="17545"/>
                    <a:pt x="17545" y="17545"/>
                  </a:cubicBezTo>
                  <a:lnTo>
                    <a:pt x="17545" y="17545"/>
                  </a:lnTo>
                  <a:cubicBezTo>
                    <a:pt x="22224" y="85388"/>
                    <a:pt x="61994" y="146212"/>
                    <a:pt x="57315" y="214055"/>
                  </a:cubicBezTo>
                  <a:cubicBezTo>
                    <a:pt x="52636" y="284237"/>
                    <a:pt x="76030" y="349740"/>
                    <a:pt x="106443" y="412904"/>
                  </a:cubicBezTo>
                  <a:cubicBezTo>
                    <a:pt x="148552" y="497122"/>
                    <a:pt x="169606" y="583680"/>
                    <a:pt x="115800" y="674917"/>
                  </a:cubicBezTo>
                  <a:cubicBezTo>
                    <a:pt x="101764" y="698311"/>
                    <a:pt x="99424" y="728723"/>
                    <a:pt x="92406" y="754456"/>
                  </a:cubicBezTo>
                  <a:cubicBezTo>
                    <a:pt x="97085" y="754456"/>
                    <a:pt x="99424" y="756796"/>
                    <a:pt x="104103" y="756796"/>
                  </a:cubicBezTo>
                  <a:cubicBezTo>
                    <a:pt x="113461" y="731062"/>
                    <a:pt x="118140" y="700650"/>
                    <a:pt x="132176" y="677256"/>
                  </a:cubicBezTo>
                  <a:cubicBezTo>
                    <a:pt x="188322" y="586019"/>
                    <a:pt x="167267" y="499462"/>
                    <a:pt x="122818" y="412904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C97EE1A7-8506-49F5-A968-155B529FB72E}"/>
                </a:ext>
              </a:extLst>
            </p:cNvPr>
            <p:cNvSpPr/>
            <p:nvPr/>
          </p:nvSpPr>
          <p:spPr>
            <a:xfrm>
              <a:off x="6171542" y="2670453"/>
              <a:ext cx="112034" cy="858923"/>
            </a:xfrm>
            <a:custGeom>
              <a:avLst/>
              <a:gdLst>
                <a:gd name="connsiteX0" fmla="*/ 43279 w 70181"/>
                <a:gd name="connsiteY0" fmla="*/ 267861 h 538061"/>
                <a:gd name="connsiteX1" fmla="*/ 29242 w 70181"/>
                <a:gd name="connsiteY1" fmla="*/ 127497 h 538061"/>
                <a:gd name="connsiteX2" fmla="*/ 26903 w 70181"/>
                <a:gd name="connsiteY2" fmla="*/ 17545 h 538061"/>
                <a:gd name="connsiteX3" fmla="*/ 17545 w 70181"/>
                <a:gd name="connsiteY3" fmla="*/ 50297 h 538061"/>
                <a:gd name="connsiteX4" fmla="*/ 19885 w 70181"/>
                <a:gd name="connsiteY4" fmla="*/ 139194 h 538061"/>
                <a:gd name="connsiteX5" fmla="*/ 19885 w 70181"/>
                <a:gd name="connsiteY5" fmla="*/ 139194 h 538061"/>
                <a:gd name="connsiteX6" fmla="*/ 19885 w 70181"/>
                <a:gd name="connsiteY6" fmla="*/ 139194 h 538061"/>
                <a:gd name="connsiteX7" fmla="*/ 45618 w 70181"/>
                <a:gd name="connsiteY7" fmla="*/ 536892 h 538061"/>
                <a:gd name="connsiteX8" fmla="*/ 64333 w 70181"/>
                <a:gd name="connsiteY8" fmla="*/ 527535 h 538061"/>
                <a:gd name="connsiteX9" fmla="*/ 43279 w 70181"/>
                <a:gd name="connsiteY9" fmla="*/ 267861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181" h="538061">
                  <a:moveTo>
                    <a:pt x="43279" y="267861"/>
                  </a:moveTo>
                  <a:cubicBezTo>
                    <a:pt x="40939" y="228092"/>
                    <a:pt x="31582" y="171946"/>
                    <a:pt x="29242" y="127497"/>
                  </a:cubicBezTo>
                  <a:cubicBezTo>
                    <a:pt x="29242" y="87728"/>
                    <a:pt x="26903" y="57315"/>
                    <a:pt x="26903" y="17545"/>
                  </a:cubicBezTo>
                  <a:cubicBezTo>
                    <a:pt x="22224" y="33921"/>
                    <a:pt x="22224" y="29242"/>
                    <a:pt x="17545" y="50297"/>
                  </a:cubicBezTo>
                  <a:cubicBezTo>
                    <a:pt x="19885" y="78370"/>
                    <a:pt x="15206" y="106443"/>
                    <a:pt x="19885" y="139194"/>
                  </a:cubicBezTo>
                  <a:cubicBezTo>
                    <a:pt x="19885" y="139194"/>
                    <a:pt x="19885" y="139194"/>
                    <a:pt x="19885" y="139194"/>
                  </a:cubicBezTo>
                  <a:lnTo>
                    <a:pt x="19885" y="139194"/>
                  </a:lnTo>
                  <a:cubicBezTo>
                    <a:pt x="29242" y="263183"/>
                    <a:pt x="24564" y="405886"/>
                    <a:pt x="45618" y="536892"/>
                  </a:cubicBezTo>
                  <a:cubicBezTo>
                    <a:pt x="54976" y="532213"/>
                    <a:pt x="54976" y="529874"/>
                    <a:pt x="64333" y="527535"/>
                  </a:cubicBezTo>
                  <a:cubicBezTo>
                    <a:pt x="64333" y="525195"/>
                    <a:pt x="47958" y="340383"/>
                    <a:pt x="43279" y="267861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CE74B33F-A23C-4775-BBC4-AA01CD7E1D9B}"/>
                </a:ext>
              </a:extLst>
            </p:cNvPr>
            <p:cNvSpPr/>
            <p:nvPr/>
          </p:nvSpPr>
          <p:spPr>
            <a:xfrm>
              <a:off x="6190669" y="2842692"/>
              <a:ext cx="186722" cy="186723"/>
            </a:xfrm>
            <a:custGeom>
              <a:avLst/>
              <a:gdLst>
                <a:gd name="connsiteX0" fmla="*/ 61710 w 116969"/>
                <a:gd name="connsiteY0" fmla="*/ 42994 h 116969"/>
                <a:gd name="connsiteX1" fmla="*/ 80425 w 116969"/>
                <a:gd name="connsiteY1" fmla="*/ 61710 h 116969"/>
                <a:gd name="connsiteX2" fmla="*/ 64049 w 116969"/>
                <a:gd name="connsiteY2" fmla="*/ 80425 h 116969"/>
                <a:gd name="connsiteX3" fmla="*/ 42994 w 116969"/>
                <a:gd name="connsiteY3" fmla="*/ 64049 h 116969"/>
                <a:gd name="connsiteX4" fmla="*/ 61710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1710" y="42994"/>
                  </a:moveTo>
                  <a:cubicBezTo>
                    <a:pt x="73407" y="42994"/>
                    <a:pt x="80425" y="50013"/>
                    <a:pt x="80425" y="61710"/>
                  </a:cubicBezTo>
                  <a:cubicBezTo>
                    <a:pt x="80425" y="73407"/>
                    <a:pt x="75746" y="80425"/>
                    <a:pt x="64049" y="80425"/>
                  </a:cubicBezTo>
                  <a:cubicBezTo>
                    <a:pt x="52352" y="80425"/>
                    <a:pt x="45334" y="75746"/>
                    <a:pt x="42994" y="64049"/>
                  </a:cubicBezTo>
                  <a:cubicBezTo>
                    <a:pt x="42994" y="52352"/>
                    <a:pt x="50013" y="47673"/>
                    <a:pt x="61710" y="42994"/>
                  </a:cubicBezTo>
                  <a:close/>
                </a:path>
              </a:pathLst>
            </a:custGeom>
            <a:solidFill>
              <a:srgbClr val="CAC9C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6B5FAA3F-A86B-49CD-B0C7-A5EC9DF094B1}"/>
                </a:ext>
              </a:extLst>
            </p:cNvPr>
            <p:cNvSpPr/>
            <p:nvPr/>
          </p:nvSpPr>
          <p:spPr>
            <a:xfrm>
              <a:off x="6612660" y="3406370"/>
              <a:ext cx="298755" cy="149378"/>
            </a:xfrm>
            <a:custGeom>
              <a:avLst/>
              <a:gdLst>
                <a:gd name="connsiteX0" fmla="*/ 143589 w 187151"/>
                <a:gd name="connsiteY0" fmla="*/ 73546 h 93575"/>
                <a:gd name="connsiteX1" fmla="*/ 42994 w 187151"/>
                <a:gd name="connsiteY1" fmla="*/ 50152 h 93575"/>
                <a:gd name="connsiteX2" fmla="*/ 143589 w 187151"/>
                <a:gd name="connsiteY2" fmla="*/ 54831 h 93575"/>
                <a:gd name="connsiteX3" fmla="*/ 143589 w 187151"/>
                <a:gd name="connsiteY3" fmla="*/ 73546 h 9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151" h="93575">
                  <a:moveTo>
                    <a:pt x="143589" y="73546"/>
                  </a:moveTo>
                  <a:cubicBezTo>
                    <a:pt x="117855" y="57170"/>
                    <a:pt x="87443" y="52491"/>
                    <a:pt x="42994" y="50152"/>
                  </a:cubicBezTo>
                  <a:cubicBezTo>
                    <a:pt x="87443" y="36116"/>
                    <a:pt x="115516" y="45473"/>
                    <a:pt x="143589" y="54831"/>
                  </a:cubicBezTo>
                  <a:cubicBezTo>
                    <a:pt x="145928" y="61849"/>
                    <a:pt x="143589" y="66528"/>
                    <a:pt x="143589" y="73546"/>
                  </a:cubicBezTo>
                  <a:close/>
                </a:path>
              </a:pathLst>
            </a:custGeom>
            <a:solidFill>
              <a:srgbClr val="F9A687"/>
            </a:solidFill>
            <a:ln w="4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87CFB5C1-C73E-4712-823C-C8D2C9993C21}"/>
                </a:ext>
              </a:extLst>
            </p:cNvPr>
            <p:cNvSpPr/>
            <p:nvPr/>
          </p:nvSpPr>
          <p:spPr>
            <a:xfrm>
              <a:off x="5591351" y="1191050"/>
              <a:ext cx="186722" cy="224066"/>
            </a:xfrm>
            <a:custGeom>
              <a:avLst/>
              <a:gdLst>
                <a:gd name="connsiteX0" fmla="*/ 76878 w 116969"/>
                <a:gd name="connsiteY0" fmla="*/ 118493 h 140363"/>
                <a:gd name="connsiteX1" fmla="*/ 46466 w 116969"/>
                <a:gd name="connsiteY1" fmla="*/ 69365 h 140363"/>
                <a:gd name="connsiteX2" fmla="*/ 51145 w 116969"/>
                <a:gd name="connsiteY2" fmla="*/ 48311 h 140363"/>
                <a:gd name="connsiteX3" fmla="*/ 69860 w 116969"/>
                <a:gd name="connsiteY3" fmla="*/ 43632 h 140363"/>
                <a:gd name="connsiteX4" fmla="*/ 72199 w 116969"/>
                <a:gd name="connsiteY4" fmla="*/ 64687 h 140363"/>
                <a:gd name="connsiteX5" fmla="*/ 76878 w 116969"/>
                <a:gd name="connsiteY5" fmla="*/ 11849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69" h="140363">
                  <a:moveTo>
                    <a:pt x="76878" y="118493"/>
                  </a:moveTo>
                  <a:cubicBezTo>
                    <a:pt x="58163" y="106796"/>
                    <a:pt x="60502" y="83402"/>
                    <a:pt x="46466" y="69365"/>
                  </a:cubicBezTo>
                  <a:cubicBezTo>
                    <a:pt x="39448" y="62347"/>
                    <a:pt x="44127" y="52990"/>
                    <a:pt x="51145" y="48311"/>
                  </a:cubicBezTo>
                  <a:cubicBezTo>
                    <a:pt x="55824" y="45971"/>
                    <a:pt x="65181" y="41293"/>
                    <a:pt x="69860" y="43632"/>
                  </a:cubicBezTo>
                  <a:cubicBezTo>
                    <a:pt x="86236" y="48311"/>
                    <a:pt x="74539" y="57668"/>
                    <a:pt x="72199" y="64687"/>
                  </a:cubicBezTo>
                  <a:cubicBezTo>
                    <a:pt x="67521" y="83402"/>
                    <a:pt x="100272" y="97438"/>
                    <a:pt x="76878" y="118493"/>
                  </a:cubicBezTo>
                  <a:close/>
                </a:path>
              </a:pathLst>
            </a:custGeom>
            <a:solidFill>
              <a:srgbClr val="F9A687"/>
            </a:solidFill>
            <a:ln w="4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EBAB8619-DC9F-42B8-A5F9-EE60E48F80B1}"/>
                </a:ext>
              </a:extLst>
            </p:cNvPr>
            <p:cNvSpPr/>
            <p:nvPr/>
          </p:nvSpPr>
          <p:spPr>
            <a:xfrm>
              <a:off x="6007680" y="1856566"/>
              <a:ext cx="2688798" cy="2016601"/>
            </a:xfrm>
            <a:custGeom>
              <a:avLst/>
              <a:gdLst>
                <a:gd name="connsiteX0" fmla="*/ 747153 w 1684367"/>
                <a:gd name="connsiteY0" fmla="*/ 1056101 h 1263275"/>
                <a:gd name="connsiteX1" fmla="*/ 814996 w 1684367"/>
                <a:gd name="connsiteY1" fmla="*/ 971882 h 1263275"/>
                <a:gd name="connsiteX2" fmla="*/ 836051 w 1684367"/>
                <a:gd name="connsiteY2" fmla="*/ 108644 h 1263275"/>
                <a:gd name="connsiteX3" fmla="*/ 901554 w 1684367"/>
                <a:gd name="connsiteY3" fmla="*/ 43141 h 1263275"/>
                <a:gd name="connsiteX4" fmla="*/ 1594016 w 1684367"/>
                <a:gd name="connsiteY4" fmla="*/ 43141 h 1263275"/>
                <a:gd name="connsiteX5" fmla="*/ 1652501 w 1684367"/>
                <a:gd name="connsiteY5" fmla="*/ 54838 h 1263275"/>
                <a:gd name="connsiteX6" fmla="*/ 1652501 w 1684367"/>
                <a:gd name="connsiteY6" fmla="*/ 237311 h 1263275"/>
                <a:gd name="connsiteX7" fmla="*/ 1603374 w 1684367"/>
                <a:gd name="connsiteY7" fmla="*/ 967203 h 1263275"/>
                <a:gd name="connsiteX8" fmla="*/ 1563604 w 1684367"/>
                <a:gd name="connsiteY8" fmla="*/ 1018670 h 1263275"/>
                <a:gd name="connsiteX9" fmla="*/ 1254803 w 1684367"/>
                <a:gd name="connsiteY9" fmla="*/ 1084173 h 1263275"/>
                <a:gd name="connsiteX10" fmla="*/ 1212694 w 1684367"/>
                <a:gd name="connsiteY10" fmla="*/ 1070137 h 1263275"/>
                <a:gd name="connsiteX11" fmla="*/ 1179942 w 1684367"/>
                <a:gd name="connsiteY11" fmla="*/ 1060779 h 1263275"/>
                <a:gd name="connsiteX12" fmla="*/ 1069991 w 1684367"/>
                <a:gd name="connsiteY12" fmla="*/ 1098210 h 1263275"/>
                <a:gd name="connsiteX13" fmla="*/ 992790 w 1684367"/>
                <a:gd name="connsiteY13" fmla="*/ 1128622 h 1263275"/>
                <a:gd name="connsiteX14" fmla="*/ 943663 w 1684367"/>
                <a:gd name="connsiteY14" fmla="*/ 1130961 h 1263275"/>
                <a:gd name="connsiteX15" fmla="*/ 915590 w 1684367"/>
                <a:gd name="connsiteY15" fmla="*/ 1133301 h 1263275"/>
                <a:gd name="connsiteX16" fmla="*/ 880499 w 1684367"/>
                <a:gd name="connsiteY16" fmla="*/ 1130961 h 1263275"/>
                <a:gd name="connsiteX17" fmla="*/ 819675 w 1684367"/>
                <a:gd name="connsiteY17" fmla="*/ 1133301 h 1263275"/>
                <a:gd name="connsiteX18" fmla="*/ 758850 w 1684367"/>
                <a:gd name="connsiteY18" fmla="*/ 1144998 h 1263275"/>
                <a:gd name="connsiteX19" fmla="*/ 681650 w 1684367"/>
                <a:gd name="connsiteY19" fmla="*/ 1156695 h 1263275"/>
                <a:gd name="connsiteX20" fmla="*/ 634862 w 1684367"/>
                <a:gd name="connsiteY20" fmla="*/ 1173071 h 1263275"/>
                <a:gd name="connsiteX21" fmla="*/ 216110 w 1684367"/>
                <a:gd name="connsiteY21" fmla="*/ 1217519 h 1263275"/>
                <a:gd name="connsiteX22" fmla="*/ 106158 w 1684367"/>
                <a:gd name="connsiteY22" fmla="*/ 1229216 h 1263275"/>
                <a:gd name="connsiteX23" fmla="*/ 42994 w 1684367"/>
                <a:gd name="connsiteY23" fmla="*/ 1189446 h 1263275"/>
                <a:gd name="connsiteX24" fmla="*/ 94461 w 1684367"/>
                <a:gd name="connsiteY24" fmla="*/ 1147337 h 1263275"/>
                <a:gd name="connsiteX25" fmla="*/ 283952 w 1684367"/>
                <a:gd name="connsiteY25" fmla="*/ 1116925 h 1263275"/>
                <a:gd name="connsiteX26" fmla="*/ 747153 w 1684367"/>
                <a:gd name="connsiteY26" fmla="*/ 1056101 h 126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84367" h="1263275">
                  <a:moveTo>
                    <a:pt x="747153" y="1056101"/>
                  </a:moveTo>
                  <a:cubicBezTo>
                    <a:pt x="803299" y="1056101"/>
                    <a:pt x="814996" y="1025688"/>
                    <a:pt x="814996" y="971882"/>
                  </a:cubicBezTo>
                  <a:cubicBezTo>
                    <a:pt x="819675" y="684136"/>
                    <a:pt x="829032" y="396390"/>
                    <a:pt x="836051" y="108644"/>
                  </a:cubicBezTo>
                  <a:cubicBezTo>
                    <a:pt x="836051" y="59516"/>
                    <a:pt x="854766" y="43141"/>
                    <a:pt x="901554" y="43141"/>
                  </a:cubicBezTo>
                  <a:cubicBezTo>
                    <a:pt x="1133154" y="45480"/>
                    <a:pt x="1362416" y="43141"/>
                    <a:pt x="1594016" y="43141"/>
                  </a:cubicBezTo>
                  <a:cubicBezTo>
                    <a:pt x="1615071" y="43141"/>
                    <a:pt x="1636125" y="40801"/>
                    <a:pt x="1652501" y="54838"/>
                  </a:cubicBezTo>
                  <a:cubicBezTo>
                    <a:pt x="1652501" y="115662"/>
                    <a:pt x="1652501" y="176486"/>
                    <a:pt x="1652501" y="237311"/>
                  </a:cubicBezTo>
                  <a:cubicBezTo>
                    <a:pt x="1643143" y="279420"/>
                    <a:pt x="1615071" y="735603"/>
                    <a:pt x="1603374" y="967203"/>
                  </a:cubicBezTo>
                  <a:cubicBezTo>
                    <a:pt x="1601034" y="997616"/>
                    <a:pt x="1594016" y="1011652"/>
                    <a:pt x="1563604" y="1018670"/>
                  </a:cubicBezTo>
                  <a:cubicBezTo>
                    <a:pt x="1460670" y="1039725"/>
                    <a:pt x="1362416" y="1077155"/>
                    <a:pt x="1254803" y="1084173"/>
                  </a:cubicBezTo>
                  <a:cubicBezTo>
                    <a:pt x="1236088" y="1091192"/>
                    <a:pt x="1222052" y="1088852"/>
                    <a:pt x="1212694" y="1070137"/>
                  </a:cubicBezTo>
                  <a:cubicBezTo>
                    <a:pt x="1203336" y="1056101"/>
                    <a:pt x="1193979" y="1053761"/>
                    <a:pt x="1179942" y="1060779"/>
                  </a:cubicBezTo>
                  <a:cubicBezTo>
                    <a:pt x="1147191" y="1086513"/>
                    <a:pt x="1119118" y="1114586"/>
                    <a:pt x="1069991" y="1098210"/>
                  </a:cubicBezTo>
                  <a:cubicBezTo>
                    <a:pt x="1044257" y="1088852"/>
                    <a:pt x="1020863" y="1121604"/>
                    <a:pt x="992790" y="1128622"/>
                  </a:cubicBezTo>
                  <a:cubicBezTo>
                    <a:pt x="976415" y="1133301"/>
                    <a:pt x="960039" y="1126283"/>
                    <a:pt x="943663" y="1130961"/>
                  </a:cubicBezTo>
                  <a:cubicBezTo>
                    <a:pt x="934305" y="1133301"/>
                    <a:pt x="924948" y="1133301"/>
                    <a:pt x="915590" y="1133301"/>
                  </a:cubicBezTo>
                  <a:cubicBezTo>
                    <a:pt x="906233" y="1133301"/>
                    <a:pt x="899214" y="1133301"/>
                    <a:pt x="880499" y="1130961"/>
                  </a:cubicBezTo>
                  <a:cubicBezTo>
                    <a:pt x="859445" y="1126283"/>
                    <a:pt x="838390" y="1121604"/>
                    <a:pt x="819675" y="1133301"/>
                  </a:cubicBezTo>
                  <a:cubicBezTo>
                    <a:pt x="800960" y="1140319"/>
                    <a:pt x="782244" y="1152016"/>
                    <a:pt x="758850" y="1144998"/>
                  </a:cubicBezTo>
                  <a:cubicBezTo>
                    <a:pt x="730778" y="1130961"/>
                    <a:pt x="705044" y="1128622"/>
                    <a:pt x="681650" y="1156695"/>
                  </a:cubicBezTo>
                  <a:cubicBezTo>
                    <a:pt x="669953" y="1170731"/>
                    <a:pt x="653578" y="1173071"/>
                    <a:pt x="634862" y="1173071"/>
                  </a:cubicBezTo>
                  <a:cubicBezTo>
                    <a:pt x="489820" y="1187107"/>
                    <a:pt x="368171" y="1203483"/>
                    <a:pt x="216110" y="1217519"/>
                  </a:cubicBezTo>
                  <a:cubicBezTo>
                    <a:pt x="211431" y="1219859"/>
                    <a:pt x="131892" y="1229216"/>
                    <a:pt x="106158" y="1229216"/>
                  </a:cubicBezTo>
                  <a:cubicBezTo>
                    <a:pt x="78085" y="1229216"/>
                    <a:pt x="47673" y="1229216"/>
                    <a:pt x="42994" y="1189446"/>
                  </a:cubicBezTo>
                  <a:cubicBezTo>
                    <a:pt x="50013" y="1161374"/>
                    <a:pt x="68728" y="1152016"/>
                    <a:pt x="94461" y="1147337"/>
                  </a:cubicBezTo>
                  <a:cubicBezTo>
                    <a:pt x="157625" y="1133301"/>
                    <a:pt x="220789" y="1119264"/>
                    <a:pt x="283952" y="1116925"/>
                  </a:cubicBezTo>
                  <a:cubicBezTo>
                    <a:pt x="365831" y="1114586"/>
                    <a:pt x="658256" y="1063119"/>
                    <a:pt x="747153" y="1056101"/>
                  </a:cubicBezTo>
                  <a:close/>
                </a:path>
              </a:pathLst>
            </a:custGeom>
            <a:solidFill>
              <a:schemeClr val="accent1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D0E8E73-BFB0-F9D0-4FEE-1D8AF62C56CD}"/>
              </a:ext>
            </a:extLst>
          </p:cNvPr>
          <p:cNvSpPr txBox="1"/>
          <p:nvPr/>
        </p:nvSpPr>
        <p:spPr>
          <a:xfrm>
            <a:off x="5025277" y="1437041"/>
            <a:ext cx="67815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Adeyemi, J. K. (2022). Workplace Conflict On Productivity and Emotional Stability of Employee.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International Journal of Management and Business Applied, 1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(2), 103-109.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 https://doi.org/10.54099/ijmba.v1i2.216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Paresashvili, N.,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Maisuradze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T.,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Gechbaia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, B., Weis, L. &amp; Koval, V. (2021). Conflict management impact on the employee productivity.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SHS Web of Conferences, 111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(1), 01010. 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: https://doi.org/10.1051/shsconf/202111101010  </a:t>
            </a:r>
          </a:p>
          <a:p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Tjosvold, D., Wong, A., &amp; Chen, N.  (2019). Managing Conflict for Effective Leadership and Organizations. </a:t>
            </a:r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Oxford Research Encyclopedia of Business and Management.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Retrieved 2 Dec. 2024, from 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https://oxfordre.com/business/view/10.1093/acrefore/9780190224851.001.0001/acrefore-9780190224851-e-240</a:t>
            </a: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Center for </a:t>
            </a:r>
            <a:r>
              <a:rPr lang="fr-FR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Nonviolent</a:t>
            </a:r>
            <a:r>
              <a:rPr lang="fr-FR" sz="1000" dirty="0">
                <a:latin typeface="Calibri" panose="020F0502020204030204" pitchFamily="34" charset="0"/>
                <a:cs typeface="Calibri" panose="020F0502020204030204" pitchFamily="34" charset="0"/>
              </a:rPr>
              <a:t> Communication (CNVC)</a:t>
            </a:r>
            <a:r>
              <a:rPr lang="el-GR" sz="1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https://www.cnvc.org/about</a:t>
            </a:r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https://www.cnvc.org/store/nonviolent-communication-a-language-of-life </a:t>
            </a:r>
          </a:p>
          <a:p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2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7"/>
          <p:cNvSpPr txBox="1">
            <a:spLocks noGrp="1"/>
          </p:cNvSpPr>
          <p:nvPr>
            <p:ph sz="quarter" idx="4294967295"/>
          </p:nvPr>
        </p:nvSpPr>
        <p:spPr>
          <a:xfrm>
            <a:off x="0" y="2108200"/>
            <a:ext cx="8553450" cy="41195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32" y="236614"/>
            <a:ext cx="2073549" cy="4054252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282" y="1184650"/>
            <a:ext cx="2073549" cy="4034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DAA4204-00A1-C989-FA4D-54E81BE253E9}"/>
              </a:ext>
            </a:extLst>
          </p:cNvPr>
          <p:cNvSpPr txBox="1"/>
          <p:nvPr/>
        </p:nvSpPr>
        <p:spPr>
          <a:xfrm>
            <a:off x="936466" y="4858214"/>
            <a:ext cx="6115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https://career.uoa.gr/wp-content/uploads/2023/05/CV_Guide_PRINT_5mmBleeds.pdf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BD1E52A-D02D-2E4E-BE9F-9E46C377A0A0}"/>
              </a:ext>
            </a:extLst>
          </p:cNvPr>
          <p:cNvSpPr txBox="1"/>
          <p:nvPr/>
        </p:nvSpPr>
        <p:spPr>
          <a:xfrm>
            <a:off x="7138089" y="5726507"/>
            <a:ext cx="62928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https://career.uoa.gr/wp-content/uploads/2023/05/CL_Guide_PRINT_5mmBleeds.pdf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Εικόνα 6" descr="Εικόνα που περιέχει μοτίβο, τετράγωνο, συμμετρία, pixel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1FCD091C-2843-A2EB-402A-0D7834CD40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702" y="2112747"/>
            <a:ext cx="2178119" cy="2178119"/>
          </a:xfrm>
          <a:prstGeom prst="rect">
            <a:avLst/>
          </a:prstGeom>
        </p:spPr>
      </p:pic>
      <p:pic>
        <p:nvPicPr>
          <p:cNvPr id="10" name="Εικόνα 9" descr="Εικόνα που περιέχει μοτίβο, τετράγωνο, pixel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663ADFAF-AD4F-077E-75C9-42874547A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292" y="3022257"/>
            <a:ext cx="2173611" cy="217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5356FD1F-2FAE-491C-5C90-BCFC886609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01710" y="503901"/>
            <a:ext cx="9150350" cy="1427163"/>
          </a:xfrm>
        </p:spPr>
        <p:txBody>
          <a:bodyPr spcFirstLastPara="1" vert="horz" wrap="square" lIns="91440" tIns="45720" rIns="91440" bIns="45720" rtlCol="0" anchor="ctr" anchorCtr="0">
            <a:normAutofit/>
          </a:bodyPr>
          <a:lstStyle/>
          <a:p>
            <a:pPr defTabSz="914377"/>
            <a:r>
              <a:rPr lang="en-US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https://www.career.uoa.gr/ypiresies/</a:t>
            </a:r>
            <a:r>
              <a:rPr lang="en-US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lang="en-US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/>
            </a:r>
            <a:br>
              <a:rPr lang="en-US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https://www.career.uoa.gr/enimerotiko_yliko/</a:t>
            </a:r>
            <a:r>
              <a:rPr lang="el-GR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l-GR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https://www.larissanet.gr/2022/12/17/imeres-karieras-sto-ekpa-me-symmetochi-larisaion-epicheirimation/</a:t>
            </a:r>
            <a:r>
              <a:rPr lang="el-GR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Θέση περιεχομένου 11" descr="Εικόνα που περιέχει εσωτερικό, τοίχος, άτομο, πίνακας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24DF14C6-B85C-3937-3060-402565C220D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9402763" y="4310063"/>
            <a:ext cx="2789237" cy="1860550"/>
          </a:xfrm>
        </p:spPr>
      </p:pic>
      <p:pic>
        <p:nvPicPr>
          <p:cNvPr id="4" name="Εικόνα 3" descr="Εικόνα που περιέχει κείμενο, στιγμιότυπο οθόνης, γραμματοσειρά, έγγραφ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ABF49514-3E90-4D21-5E14-9E45AAFFB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507316" cy="6857999"/>
          </a:xfrm>
          <a:prstGeom prst="rect">
            <a:avLst/>
          </a:prstGeom>
        </p:spPr>
      </p:pic>
      <p:pic>
        <p:nvPicPr>
          <p:cNvPr id="3" name="Θέση περιεχομένου 7" descr="Εικόνα που περιέχει κείμεν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1F39AF8A-8537-8448-61A3-19642A9EA9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2984" y="2030918"/>
            <a:ext cx="2754468" cy="1556273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6" name="Εικόνα 5" descr="Εικόνα που περιέχει κείμενο, ρουχισμός, ανθρώπινο πρόσωπο, άτομ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9CF735E3-B8F5-E2BC-126C-1F4842B34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710" y="3960296"/>
            <a:ext cx="3362215" cy="2559869"/>
          </a:xfrm>
          <a:prstGeom prst="rect">
            <a:avLst/>
          </a:prstGeom>
        </p:spPr>
      </p:pic>
      <p:pic>
        <p:nvPicPr>
          <p:cNvPr id="9" name="Εικόνα 8" descr="Εικόνα που περιέχει κείμενο, βιβλίο, επωνυμία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78F03048-9BF6-EC6E-A13D-81C20F5FE3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128" y="1830498"/>
            <a:ext cx="2030832" cy="2531225"/>
          </a:xfrm>
          <a:prstGeom prst="rect">
            <a:avLst/>
          </a:prstGeom>
        </p:spPr>
      </p:pic>
      <p:pic>
        <p:nvPicPr>
          <p:cNvPr id="13" name="Εικόνα 12" descr="Εικόνα που περιέχει ρουχισμός, εσωτερικός χώρος, άτομο, τραπέζι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DB8412F7-12CA-A979-D672-6FA09CABCD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579" y="4110356"/>
            <a:ext cx="2030832" cy="25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957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5505" y="6194612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https://career.uoa.gr/imeres-karieras-ekpa-2025/</a:t>
            </a:r>
          </a:p>
        </p:txBody>
      </p:sp>
    </p:spTree>
    <p:extLst>
      <p:ext uri="{BB962C8B-B14F-4D97-AF65-F5344CB8AC3E}">
        <p14:creationId xmlns:p14="http://schemas.microsoft.com/office/powerpoint/2010/main" val="10455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Θέση κειμένου 2">
            <a:extLst>
              <a:ext uri="{FF2B5EF4-FFF2-40B4-BE49-F238E27FC236}">
                <a16:creationId xmlns="" xmlns:a16="http://schemas.microsoft.com/office/drawing/2014/main" id="{EC7F8208-8F11-98B2-0191-E2A176776126}"/>
              </a:ext>
            </a:extLst>
          </p:cNvPr>
          <p:cNvSpPr txBox="1">
            <a:spLocks noGrp="1"/>
          </p:cNvSpPr>
          <p:nvPr>
            <p:ph sz="quarter" idx="12"/>
          </p:nvPr>
        </p:nvSpPr>
        <p:spPr>
          <a:xfrm>
            <a:off x="1119795" y="848034"/>
            <a:ext cx="8552264" cy="5751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0797" indent="0">
              <a:spcAft>
                <a:spcPct val="0"/>
              </a:spcAft>
              <a:buNone/>
            </a:pPr>
            <a:r>
              <a:rPr lang="el-GR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"Hope Theory", Μοντέλο Επαγγελματικής Ανάπτυξης Εστιασμένο στην Ελπίδα</a:t>
            </a: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https://www.youtube.com/watch?v=CM5BJIdDBm0&amp;t=235s</a:t>
            </a: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endParaRPr lang="el-GR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l-GR" altLang="el-GR" sz="1067" b="1" dirty="0" err="1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Hope</a:t>
            </a:r>
            <a:r>
              <a:rPr lang="el-GR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Theory“</a:t>
            </a: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  <a:r>
              <a:rPr lang="el-GR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Θεωρία της Ελπίδας εστιασμένη σε επαγγελματικά περιβάλλοντα</a:t>
            </a: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https://www.youtube.com/watch?v=igjQ3ybw2UY</a:t>
            </a: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</a:p>
          <a:p>
            <a:pPr marL="50797" indent="0">
              <a:spcAft>
                <a:spcPct val="0"/>
              </a:spcAft>
              <a:buNone/>
            </a:pP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endParaRPr lang="el-GR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l-GR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Η Ελπίδα ως ψυχολογικό όχημα Ζωής</a:t>
            </a: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https://www.youtube.com/watch?v=P8l7fkRevA0&amp;t=9s</a:t>
            </a: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</a:p>
          <a:p>
            <a:pPr marL="50797" indent="0">
              <a:spcAft>
                <a:spcPct val="0"/>
              </a:spcAft>
              <a:buNone/>
            </a:pP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endParaRPr lang="el-GR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l-GR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Η Δύναμη της Ελπίδας στις Αποφάσεις μας</a:t>
            </a: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https://www.youtube.com/watch?v=L8Vr-cOTzJY&amp;t=3181s</a:t>
            </a: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</a:p>
          <a:p>
            <a:pPr marL="50797" indent="0">
              <a:spcAft>
                <a:spcPct val="0"/>
              </a:spcAft>
              <a:buNone/>
            </a:pP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l-GR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Πώς με ποιον τρόπο μπορεί να επανακάμψουμε όταν συμβεί ένα στρεσογόνο γεγονός/τραύμα</a:t>
            </a: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https://www.youtube.com/watch?v=jdy2NCktZ-g&amp;t=105s</a:t>
            </a: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</a:p>
          <a:p>
            <a:pPr marL="50797" indent="0">
              <a:spcAft>
                <a:spcPct val="0"/>
              </a:spcAft>
              <a:buNone/>
            </a:pP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l-GR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Μιλάμε για την αποτυχία...Αλλιώς !</a:t>
            </a: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https://www.youtube.com/watch?v=yX6US6wEmCU&amp;t=416s</a:t>
            </a: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</a:p>
          <a:p>
            <a:pPr marL="50797" indent="0">
              <a:spcAft>
                <a:spcPct val="0"/>
              </a:spcAft>
              <a:buNone/>
            </a:pP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endParaRPr lang="el-GR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l-GR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Ε.Χ.Ε. Αγάπη! Η σύνδεση της έννοιας της αγάπης με τις έννοιες Ένστικτο, Χάος και Ελπίδα!</a:t>
            </a:r>
          </a:p>
          <a:p>
            <a:pPr marL="50797" indent="0">
              <a:spcAft>
                <a:spcPct val="0"/>
              </a:spcAft>
              <a:buNone/>
            </a:pP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https://www.youtube.com/watch?v=9VLP524P7YE</a:t>
            </a:r>
            <a:r>
              <a:rPr lang="el-GR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l-GR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Διαδίκτυο &amp; Εφηβεία! Άραγε, Συρρίκνωση ή Επέκταση του κόσμου των παιδιών;</a:t>
            </a: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https://www.youtube.com/watch?v=V31KLhCxhKM&amp;t=2245s</a:t>
            </a:r>
            <a:r>
              <a:rPr lang="en-US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 </a:t>
            </a:r>
          </a:p>
          <a:p>
            <a:pPr marL="50797" indent="0">
              <a:spcAft>
                <a:spcPct val="0"/>
              </a:spcAft>
              <a:buNone/>
            </a:pP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l-GR" altLang="el-GR" sz="1067" b="1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GR -Συμβουλές Διαχείρισης ΑΓΧΟΥΣ για Γονείς και Μαθητές στις Πανελλήνιες για οικογενειακή ΕΥΕΞΙΑ!</a:t>
            </a:r>
            <a:endParaRPr lang="en-US" altLang="el-GR" sz="1067" b="1" dirty="0">
              <a:latin typeface="Calibri" panose="020F0502020204030204" pitchFamily="34" charset="0"/>
              <a:ea typeface="Quicksand" charset="0"/>
              <a:cs typeface="Calibri" panose="020F0502020204030204" pitchFamily="34" charset="0"/>
              <a:sym typeface="Quicksand" charset="0"/>
            </a:endParaRPr>
          </a:p>
          <a:p>
            <a:pPr marL="50797" indent="0">
              <a:spcAft>
                <a:spcPct val="0"/>
              </a:spcAft>
              <a:buNone/>
            </a:pPr>
            <a:r>
              <a:rPr lang="en-US" altLang="el-GR" sz="1067" b="1" u="sng" dirty="0">
                <a:latin typeface="Calibri" panose="020F0502020204030204" pitchFamily="34" charset="0"/>
                <a:ea typeface="Quicksand" charset="0"/>
                <a:cs typeface="Calibri" panose="020F0502020204030204" pitchFamily="34" charset="0"/>
                <a:sym typeface="Quicksand" charset="0"/>
              </a:rPr>
              <a:t>https://www.youtube.com/watch?v=Qiq6OVSdMNM&amp;t=575s </a:t>
            </a:r>
          </a:p>
        </p:txBody>
      </p:sp>
      <p:pic>
        <p:nvPicPr>
          <p:cNvPr id="40965" name="Εικόνα 4">
            <a:extLst>
              <a:ext uri="{FF2B5EF4-FFF2-40B4-BE49-F238E27FC236}">
                <a16:creationId xmlns="" xmlns:a16="http://schemas.microsoft.com/office/drawing/2014/main" id="{58A02915-D901-D916-240E-6BB8E1B3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2" y="793635"/>
            <a:ext cx="3191933" cy="179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Εικόνα 6">
            <a:extLst>
              <a:ext uri="{FF2B5EF4-FFF2-40B4-BE49-F238E27FC236}">
                <a16:creationId xmlns="" xmlns:a16="http://schemas.microsoft.com/office/drawing/2014/main" id="{E6AEFCBE-C677-86F4-DCC9-1FE66E3B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69" y="4903976"/>
            <a:ext cx="3204633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2" descr="Εικόνα που περιέχει άνδρας, τοίχος, άτομο, εσωτερικό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8EB0F74F-56D1-0405-E353-621D80929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02" y="2805458"/>
            <a:ext cx="3191933" cy="179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ικόνα 1" descr="Εικόνα που περιέχει λογότυπο, σύμβολο, γραφικά, κόκκιν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C19833B5-C6B6-1D56-1655-C719C68DB6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62009" y="85749"/>
            <a:ext cx="452669" cy="452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5914D02-E979-0852-0E59-844A70C04EA5}"/>
              </a:ext>
            </a:extLst>
          </p:cNvPr>
          <p:cNvSpPr txBox="1"/>
          <p:nvPr/>
        </p:nvSpPr>
        <p:spPr>
          <a:xfrm>
            <a:off x="7152117" y="85749"/>
            <a:ext cx="503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School of Body Language in Public Speaking 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3882" y="3523983"/>
            <a:ext cx="1387335" cy="137999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σύννεφο, στιγμιότυπο οθόνης, ουρανός, συννεφιασμέν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AC348F42-C866-DBDD-EA78-284D70F8F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r="21948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3737881-458F-40AD-B72B-B57D267DC4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C2967126-346F-41EA-982D-63D8EBB60D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1BCD9601-1F44-4E40-998C-1B256DAE94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5" name="Group 10">
                <a:extLst>
                  <a:ext uri="{FF2B5EF4-FFF2-40B4-BE49-F238E27FC236}">
                    <a16:creationId xmlns="" xmlns:a16="http://schemas.microsoft.com/office/drawing/2014/main" id="{1A1CA4E9-12FA-47EB-8471-25E8D55152C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6" name="Freeform: Shape 14">
                  <a:extLst>
                    <a:ext uri="{FF2B5EF4-FFF2-40B4-BE49-F238E27FC236}">
                      <a16:creationId xmlns="" xmlns:a16="http://schemas.microsoft.com/office/drawing/2014/main" id="{E13A9BF0-334C-4457-A635-9CA4877EAAFB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=""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="" xmlns:a16="http://schemas.microsoft.com/office/drawing/2014/main" id="{FF05821A-8598-44E4-A18C-538D5331E455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=""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="" xmlns:a16="http://schemas.microsoft.com/office/drawing/2014/main" id="{8A4ECC81-E17F-4F87-9A0B-398363A864A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="" xmlns:a16="http://schemas.microsoft.com/office/drawing/2014/main" id="{1FBBD7D8-A895-40D0-A53D-DEDF495B2F18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=""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="" xmlns:a16="http://schemas.microsoft.com/office/drawing/2014/main" id="{BA602493-BC70-48CF-BDBA-88A866227422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=""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C8DAF2-A27E-BD88-9577-74F350C2A5B3}"/>
              </a:ext>
            </a:extLst>
          </p:cNvPr>
          <p:cNvSpPr txBox="1"/>
          <p:nvPr/>
        </p:nvSpPr>
        <p:spPr>
          <a:xfrm>
            <a:off x="395654" y="771258"/>
            <a:ext cx="339903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αμηλότερα επίπεδα αποδοτικότητας</a:t>
            </a:r>
          </a:p>
          <a:p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Αύξηση αποχωρήσεων</a:t>
            </a:r>
          </a:p>
          <a:p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Άγχος</a:t>
            </a:r>
          </a:p>
          <a:p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Αρνητική ατμόσφαιρα</a:t>
            </a:r>
          </a:p>
          <a:p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Μείωση συνεργατικού πνεύματος και επικράτηση ενός ωφελιμιστικού ανταγωνιστικού πνεύματος </a:t>
            </a:r>
          </a:p>
          <a:p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Μείωση κουλτούρας για καινοτομία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Kayode Adeyemi, 2022</a:t>
            </a:r>
            <a:r>
              <a:rPr lang="el-GR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Paresashvili,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Maisuradze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Gechbaia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Weis &amp; Koval, 2021 Tjosvold, Wong &amp; Chen, 2019</a:t>
            </a:r>
            <a:endParaRPr lang="el-G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2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">
            <a:extLst>
              <a:ext uri="{FF2B5EF4-FFF2-40B4-BE49-F238E27FC236}">
                <a16:creationId xmlns="" xmlns:a16="http://schemas.microsoft.com/office/drawing/2014/main" id="{6BF95206-A83E-4B57-A1F3-91675C0D6104}"/>
              </a:ext>
            </a:extLst>
          </p:cNvPr>
          <p:cNvSpPr/>
          <p:nvPr/>
        </p:nvSpPr>
        <p:spPr>
          <a:xfrm>
            <a:off x="117501" y="542953"/>
            <a:ext cx="6320513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ko-KR" sz="1600" b="1" i="1" dirty="0">
                <a:solidFill>
                  <a:schemeClr val="accent3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Πώς αποτρέπω την κλιμάκωση μίας σύγκρουσης στον εργασιακό χώρο;</a:t>
            </a:r>
          </a:p>
          <a:p>
            <a:endParaRPr lang="el-GR" altLang="ko-KR" sz="1400" b="1" dirty="0">
              <a:solidFill>
                <a:schemeClr val="accent3"/>
              </a:solidFill>
              <a:highlight>
                <a:srgbClr val="C0C0C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altLang="ko-KR" sz="1600" b="1" spc="3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Παρατηρητικότητα </a:t>
            </a:r>
          </a:p>
          <a:p>
            <a:pPr algn="ctr"/>
            <a:r>
              <a:rPr lang="el-GR" altLang="ko-KR" sz="1600" b="1" spc="3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Συναισθηματική Νοημοσύνη  </a:t>
            </a:r>
          </a:p>
          <a:p>
            <a:pPr algn="ctr"/>
            <a:r>
              <a:rPr lang="el-GR" altLang="ko-KR" sz="1600" b="1" spc="3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Στρατηγικές Διαχείρισης</a:t>
            </a:r>
            <a:endParaRPr lang="en-US" altLang="ko-KR" sz="1600" b="1" spc="3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9CEA151-9442-4E3A-B59C-A1433ECC5757}"/>
              </a:ext>
            </a:extLst>
          </p:cNvPr>
          <p:cNvSpPr txBox="1"/>
          <p:nvPr/>
        </p:nvSpPr>
        <p:spPr>
          <a:xfrm>
            <a:off x="417222" y="2444246"/>
            <a:ext cx="5535170" cy="3477875"/>
          </a:xfrm>
          <a:prstGeom prst="rect">
            <a:avLst/>
          </a:prstGeom>
          <a:noFill/>
        </p:spPr>
        <p:txBody>
          <a:bodyPr wrap="square" lIns="72000" tIns="0" rIns="36000" bIns="0" rtlCol="0">
            <a:spAutoFit/>
          </a:bodyPr>
          <a:lstStyle/>
          <a:p>
            <a:r>
              <a:rPr lang="el-GR" altLang="ko-KR" sz="1600" b="1" i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Τεχνικές…</a:t>
            </a:r>
          </a:p>
          <a:p>
            <a:endParaRPr lang="el-GR" altLang="ko-KR" sz="1400" b="1" i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altLang="ko-KR" sz="1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Εντοπισμός Προειδοποιητικών Σημάτων </a:t>
            </a:r>
          </a:p>
          <a:p>
            <a:r>
              <a:rPr lang="el-GR" altLang="ko-KR" sz="1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(Μη λεκτική επικοινωνία, αλλαγές στη συμπεριφορά, ενδείξεις ανικανοποίητου) </a:t>
            </a:r>
          </a:p>
          <a:p>
            <a:endParaRPr lang="el-GR" altLang="ko-KR" sz="10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altLang="ko-KR" sz="1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Ενεργητική Ακρόαση</a:t>
            </a:r>
          </a:p>
          <a:p>
            <a:r>
              <a:rPr lang="el-GR" altLang="ko-KR" sz="1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(ενθάρρυνση έκφρασης, εστίαση στα λεγόμενα, αναδιατύπωση)</a:t>
            </a:r>
          </a:p>
          <a:p>
            <a:endParaRPr lang="el-GR" altLang="ko-KR" sz="10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altLang="ko-KR" sz="1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Αναγνώριση Συναισθημάτων</a:t>
            </a:r>
          </a:p>
          <a:p>
            <a:r>
              <a:rPr lang="el-GR" altLang="ko-KR" sz="1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(κατανόηση, επιβεβαίωση)</a:t>
            </a:r>
          </a:p>
          <a:p>
            <a:endParaRPr lang="el-GR" altLang="ko-KR" sz="10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altLang="ko-KR" sz="1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Επικοινωνία Νωρίς!</a:t>
            </a:r>
          </a:p>
          <a:p>
            <a:endParaRPr lang="el-GR" altLang="ko-KR" sz="10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altLang="ko-KR" sz="1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Εστίαση στα Γεγονότα και Όχι στις Προσωπικές Επιθέσεις.</a:t>
            </a:r>
          </a:p>
          <a:p>
            <a:r>
              <a:rPr lang="el-GR" altLang="ko-KR" sz="1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(διαχωρισμός θέματος και προσωπικότητας, ερωτήσεις αντί κριτικής)</a:t>
            </a:r>
          </a:p>
          <a:p>
            <a:endParaRPr lang="el-GR" altLang="ko-KR" sz="10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altLang="ko-KR" sz="1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Ανατροφοδότηση</a:t>
            </a:r>
          </a:p>
          <a:p>
            <a:r>
              <a:rPr lang="el-GR" altLang="ko-KR" sz="10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(τακτικές συζητήσεις, ανοιχτή επικοινωνία)</a:t>
            </a:r>
          </a:p>
          <a:p>
            <a:endParaRPr lang="ko-KR" altLang="en-US" sz="14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Θέση εικόνας 33" descr="Εικόνα που περιέχει φωτογραφία νεκρής φύσης, άγαλμα, νεκρή φύση, βάζο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6136EF83-7EDA-942E-E2C9-CD9D7CBEA81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8" r="12868"/>
          <a:stretch>
            <a:fillRect/>
          </a:stretch>
        </p:blipFill>
        <p:spPr>
          <a:xfrm>
            <a:off x="6314622" y="0"/>
            <a:ext cx="5877378" cy="6858000"/>
          </a:xfrm>
        </p:spPr>
      </p:pic>
    </p:spTree>
    <p:extLst>
      <p:ext uri="{BB962C8B-B14F-4D97-AF65-F5344CB8AC3E}">
        <p14:creationId xmlns:p14="http://schemas.microsoft.com/office/powerpoint/2010/main" val="23456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8B56C8-2ECC-40CE-8512-1AB853C9BE30}"/>
              </a:ext>
            </a:extLst>
          </p:cNvPr>
          <p:cNvSpPr txBox="1"/>
          <p:nvPr/>
        </p:nvSpPr>
        <p:spPr>
          <a:xfrm>
            <a:off x="9248068" y="3056959"/>
            <a:ext cx="286575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l-GR" altLang="ko-KR" sz="3200" b="1" spc="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Ανοιχτοί Διάλογοι…</a:t>
            </a:r>
            <a:endParaRPr lang="ko-KR" altLang="en-US" sz="3200" b="1" spc="6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34C383C-83FB-4C00-B58C-FBED52636D0F}"/>
              </a:ext>
            </a:extLst>
          </p:cNvPr>
          <p:cNvGrpSpPr/>
          <p:nvPr/>
        </p:nvGrpSpPr>
        <p:grpSpPr>
          <a:xfrm>
            <a:off x="255284" y="681404"/>
            <a:ext cx="8666849" cy="5869905"/>
            <a:chOff x="3952875" y="2284730"/>
            <a:chExt cx="4591050" cy="281654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36B67246-4A76-44FE-90C4-90E91727ABB3}"/>
                </a:ext>
              </a:extLst>
            </p:cNvPr>
            <p:cNvSpPr/>
            <p:nvPr userDrawn="1"/>
          </p:nvSpPr>
          <p:spPr>
            <a:xfrm>
              <a:off x="3952875" y="2284730"/>
              <a:ext cx="4591050" cy="281654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101600" sx="102000" sy="102000" algn="ctr" rotWithShape="0">
                <a:schemeClr val="accent6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55BE77CF-D6E9-495C-9FB1-BFC9F7A9D3EB}"/>
                </a:ext>
              </a:extLst>
            </p:cNvPr>
            <p:cNvSpPr/>
            <p:nvPr userDrawn="1"/>
          </p:nvSpPr>
          <p:spPr>
            <a:xfrm>
              <a:off x="4058967" y="2395272"/>
              <a:ext cx="4378865" cy="25954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innerShdw blurRad="165100">
                <a:schemeClr val="accent5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6A13EF9-5084-47CE-B66F-89A218F58A61}"/>
              </a:ext>
            </a:extLst>
          </p:cNvPr>
          <p:cNvSpPr txBox="1"/>
          <p:nvPr/>
        </p:nvSpPr>
        <p:spPr>
          <a:xfrm>
            <a:off x="870575" y="1410355"/>
            <a:ext cx="709280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ko-KR" sz="16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Καλλιέργεια Κουλτούρας Εμπιστοσύνης</a:t>
            </a:r>
          </a:p>
          <a:p>
            <a:pPr algn="ctr">
              <a:lnSpc>
                <a:spcPct val="150000"/>
              </a:lnSpc>
            </a:pPr>
            <a:r>
              <a:rPr lang="el-GR" altLang="ko-K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Μοιράζομαι ανοιχτά πληροφορίες</a:t>
            </a:r>
          </a:p>
          <a:p>
            <a:pPr algn="ctr">
              <a:lnSpc>
                <a:spcPct val="150000"/>
              </a:lnSpc>
            </a:pPr>
            <a:r>
              <a:rPr lang="el-GR" altLang="ko-K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Τηρώ υποσχέσεις</a:t>
            </a:r>
          </a:p>
          <a:p>
            <a:pPr algn="ctr">
              <a:lnSpc>
                <a:spcPct val="150000"/>
              </a:lnSpc>
            </a:pPr>
            <a:r>
              <a:rPr lang="el-GR" altLang="ko-K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Αποδέχομαι τη διαφορετική γνώμη</a:t>
            </a:r>
          </a:p>
          <a:p>
            <a:pPr algn="ctr"/>
            <a:endParaRPr lang="el-GR" altLang="ko-K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altLang="ko-K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altLang="ko-KR" sz="16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Δημιουργία Ασφαλούς Χώρου Επικοινωνίας</a:t>
            </a:r>
          </a:p>
          <a:p>
            <a:pPr algn="ctr">
              <a:lnSpc>
                <a:spcPct val="150000"/>
              </a:lnSpc>
            </a:pPr>
            <a:r>
              <a:rPr lang="el-GR" altLang="ko-K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Ενθαρρύνω την έκφραση χωρίς το φόβο της επίκρισης </a:t>
            </a:r>
          </a:p>
          <a:p>
            <a:pPr algn="ctr">
              <a:lnSpc>
                <a:spcPct val="150000"/>
              </a:lnSpc>
            </a:pPr>
            <a:r>
              <a:rPr lang="el-GR" altLang="ko-K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Διατηρώ την εμπιστευτικότητα των συζητήσεων</a:t>
            </a:r>
          </a:p>
          <a:p>
            <a:pPr algn="ctr"/>
            <a:endParaRPr lang="el-GR" altLang="ko-K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altLang="ko-K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altLang="ko-KR" sz="16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Προωθώ το διάλογο με ερωτήσεις</a:t>
            </a:r>
          </a:p>
          <a:p>
            <a:pPr algn="ctr">
              <a:lnSpc>
                <a:spcPct val="150000"/>
              </a:lnSpc>
            </a:pPr>
            <a:r>
              <a:rPr lang="el-GR" altLang="ko-K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l-GR" altLang="ko-K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Πώς νιώθεις γι’ αυτό</a:t>
            </a:r>
            <a:r>
              <a:rPr lang="el-GR" altLang="ko-K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;»</a:t>
            </a:r>
          </a:p>
          <a:p>
            <a:pPr algn="ctr">
              <a:lnSpc>
                <a:spcPct val="150000"/>
              </a:lnSpc>
            </a:pPr>
            <a:r>
              <a:rPr lang="el-GR" altLang="ko-K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l-GR" altLang="ko-K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Τι προτείνεις να κάνουμε</a:t>
            </a:r>
            <a:r>
              <a:rPr lang="el-GR" altLang="ko-K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;» </a:t>
            </a:r>
          </a:p>
          <a:p>
            <a:endParaRPr lang="el-GR" altLang="ko-K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altLang="ko-K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altLang="ko-KR" sz="1200" dirty="0">
              <a:solidFill>
                <a:schemeClr val="bg1"/>
              </a:solidFill>
              <a:cs typeface="Arial" pitchFamily="34" charset="0"/>
            </a:endParaRPr>
          </a:p>
          <a:p>
            <a:endParaRPr lang="el-GR" altLang="ko-KR" sz="1200" dirty="0">
              <a:solidFill>
                <a:schemeClr val="bg1"/>
              </a:solidFill>
              <a:cs typeface="Arial" pitchFamily="34" charset="0"/>
            </a:endParaRPr>
          </a:p>
          <a:p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5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D1170F4-FE6A-79C4-77D4-A9BA046C7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6BA5FEA-72F6-E51B-A3D1-F4E53B0348DC}"/>
              </a:ext>
            </a:extLst>
          </p:cNvPr>
          <p:cNvSpPr txBox="1"/>
          <p:nvPr/>
        </p:nvSpPr>
        <p:spPr>
          <a:xfrm>
            <a:off x="435836" y="684297"/>
            <a:ext cx="700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Πώς μπορώ να θέσω σαφή όρια με διεκδικητικό τρόπο;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l-G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A5F6AD0-0051-631D-1129-B50395FF7D54}"/>
              </a:ext>
            </a:extLst>
          </p:cNvPr>
          <p:cNvSpPr txBox="1"/>
          <p:nvPr/>
        </p:nvSpPr>
        <p:spPr>
          <a:xfrm>
            <a:off x="598206" y="1512606"/>
            <a:ext cx="1092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>
              <a:highlight>
                <a:srgbClr val="C0C0C0"/>
              </a:highlight>
            </a:endParaRPr>
          </a:p>
        </p:txBody>
      </p:sp>
      <p:pic>
        <p:nvPicPr>
          <p:cNvPr id="4" name="Εικόνα 3" descr="Εικόνα που περιέχει κείμενο, λουλούδι, βιβλίο, αφίσα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A33BB78A-07FE-1FFB-DE73-2438576AE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7" y="1460816"/>
            <a:ext cx="3101621" cy="46622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2054BA2-0CDC-9476-D484-861CA019BBBB}"/>
              </a:ext>
            </a:extLst>
          </p:cNvPr>
          <p:cNvSpPr txBox="1"/>
          <p:nvPr/>
        </p:nvSpPr>
        <p:spPr>
          <a:xfrm>
            <a:off x="4546363" y="2022224"/>
            <a:ext cx="704173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Μέθοδος Ν</a:t>
            </a:r>
            <a:r>
              <a:rPr lang="en-US" b="1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</a:t>
            </a:r>
            <a:endParaRPr lang="el-GR" b="1" spc="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spc="300" dirty="0">
                <a:solidFill>
                  <a:schemeClr val="bg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Παρατήρηση</a:t>
            </a:r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Περιγράψτε την κατάσταση αντικειμενικά, χωρίς κριτική.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Π.χ.: «</a:t>
            </a:r>
            <a:r>
              <a:rPr lang="el-G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Παρατήρησα ότι συχνά μου ζητάς να κάνω αλλαγές στο έργο την τελευταία στιγμή</a:t>
            </a:r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spc="300" dirty="0">
                <a:solidFill>
                  <a:schemeClr val="bg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Συναίσθημα</a:t>
            </a:r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Εκφράστε πώς σας κάνει να νιώθετε.</a:t>
            </a:r>
          </a:p>
          <a:p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Π.χ.: «</a:t>
            </a:r>
            <a:r>
              <a:rPr lang="el-G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Αυτό μου δημιουργεί άγχος</a:t>
            </a:r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spc="300" dirty="0">
                <a:solidFill>
                  <a:schemeClr val="bg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Ανάγκη</a:t>
            </a:r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Αναφέρετε ποια είναι η ανάγκη σας.</a:t>
            </a:r>
          </a:p>
          <a:p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Π.χ.: «</a:t>
            </a:r>
            <a:r>
              <a:rPr lang="el-G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Έχω ανάγκη να μπορώ να οργανώνω το χρόνο μου καλύτερα</a:t>
            </a:r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endParaRPr lang="el-GR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spc="300" dirty="0">
                <a:solidFill>
                  <a:schemeClr val="bg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Αίτημα</a:t>
            </a:r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Κάντε ένα συγκεκριμένο αίτημα.</a:t>
            </a:r>
          </a:p>
          <a:p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Π.χ.: «</a:t>
            </a:r>
            <a:r>
              <a:rPr lang="el-G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Μπορείς να μου δίνεις τα σχόλια σου νωρίτερα, αν είναι εφικτό</a:t>
            </a:r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;»</a:t>
            </a:r>
          </a:p>
        </p:txBody>
      </p:sp>
    </p:spTree>
    <p:extLst>
      <p:ext uri="{BB962C8B-B14F-4D97-AF65-F5344CB8AC3E}">
        <p14:creationId xmlns:p14="http://schemas.microsoft.com/office/powerpoint/2010/main" val="38474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74830C1-DADF-5E38-B193-4265B1178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EE1938D-6489-7F16-2A37-7C8420B9BE7B}"/>
              </a:ext>
            </a:extLst>
          </p:cNvPr>
          <p:cNvSpPr txBox="1"/>
          <p:nvPr/>
        </p:nvSpPr>
        <p:spPr>
          <a:xfrm>
            <a:off x="410199" y="228051"/>
            <a:ext cx="700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Πώς μπορώ να θέσω σαφή όρια με διεκδικητικό τρόπο;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6F242F3-5521-4E22-4D60-5793C247CE31}"/>
              </a:ext>
            </a:extLst>
          </p:cNvPr>
          <p:cNvSpPr txBox="1"/>
          <p:nvPr/>
        </p:nvSpPr>
        <p:spPr>
          <a:xfrm>
            <a:off x="598206" y="1512606"/>
            <a:ext cx="1092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>
              <a:highlight>
                <a:srgbClr val="C0C0C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6BF4C1-0880-202E-8E36-25BD02B9D803}"/>
              </a:ext>
            </a:extLst>
          </p:cNvPr>
          <p:cNvSpPr txBox="1"/>
          <p:nvPr/>
        </p:nvSpPr>
        <p:spPr>
          <a:xfrm>
            <a:off x="316194" y="661119"/>
            <a:ext cx="111266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chemeClr val="bg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Με Ήρεμο και Σταθερό Τόνο</a:t>
            </a:r>
          </a:p>
          <a:p>
            <a:endParaRPr lang="el-GR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Χρησιμοποιώ το πρώτο πρόσωπο &amp; Αποφεύγω κατηγορίες.</a:t>
            </a:r>
          </a:p>
          <a:p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l-GR" sz="12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Για να μπορέσω να δουλέψω αποτελεσματικά, χρειάζομαι να μην με διακόπτουν συχνά</a:t>
            </a:r>
            <a:r>
              <a:rPr lang="el-GR" sz="1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Αποφεύγω υπερβολές &amp; Δεν χρησιμοποιώ «</a:t>
            </a:r>
            <a:r>
              <a:rPr lang="el-GR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ποτέ</a:t>
            </a:r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ή «</a:t>
            </a:r>
            <a:r>
              <a:rPr lang="el-GR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πάντα</a:t>
            </a:r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               </a:t>
            </a:r>
            <a:r>
              <a:rPr lang="el-GR" sz="1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αμυντικότητα</a:t>
            </a:r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endParaRPr lang="el-G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b="1" dirty="0">
                <a:solidFill>
                  <a:schemeClr val="bg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Εστιάζω στις Λύσεις, Όχι στο Πρόβλημα</a:t>
            </a:r>
          </a:p>
          <a:p>
            <a:endParaRPr lang="el-G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Προτείνω πρακτικές λύσεις.</a:t>
            </a:r>
          </a:p>
          <a:p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el-GR" sz="12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Θα ήθελα να έχουμε ξεκάθαρο πρόγραμμα για τις προθεσμίες, ώστε να αποφεύγουμε αλλαγές της τελευταίας στιγμής</a:t>
            </a:r>
            <a:r>
              <a:rPr lang="el-GR" sz="1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endParaRPr lang="el-G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b="1" dirty="0">
                <a:solidFill>
                  <a:schemeClr val="bg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Αναγνωρίζω την Οπτική του Άλλου</a:t>
            </a:r>
          </a:p>
          <a:p>
            <a:endParaRPr lang="el-G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Λαμβάνω υπόψη ανάγκες / δυσκολίες του συνομιλητή</a:t>
            </a:r>
          </a:p>
          <a:p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el-GR" sz="12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Καταλαβαίνω ότι το χρονοδιάγραμμα είναι πιεστικό, αλλά θα με βοηθούσε πολύ αν μπορούσα να έχω περισσότερη ενημέρωση από πριν</a:t>
            </a:r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endParaRPr lang="el-GR" sz="1200" dirty="0">
              <a:solidFill>
                <a:schemeClr val="bg1"/>
              </a:solidFill>
              <a:highlight>
                <a:srgbClr val="C0C0C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b="1" dirty="0">
                <a:solidFill>
                  <a:schemeClr val="bg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Μένω Συνεπής</a:t>
            </a:r>
          </a:p>
          <a:p>
            <a:endParaRPr lang="el-G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Εφαρμόζω αυτά που λέω. </a:t>
            </a:r>
          </a:p>
          <a:p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l-GR" sz="12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Σου είχα πει ότι δεν μπορώ να δουλέψω μετά τις 6 το απόγευμα. Θα χρειαστεί να το δούμε αυτό αύριο</a:t>
            </a:r>
            <a:r>
              <a:rPr lang="el-GR" sz="1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endParaRPr lang="el-G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b="1" dirty="0">
                <a:solidFill>
                  <a:schemeClr val="bg1"/>
                </a:solidFill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Αποφύγετε τον Παθητικό-Επιθετικό Τόνο</a:t>
            </a:r>
          </a:p>
          <a:p>
            <a:endParaRPr lang="el-GR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Εκφράζομαι ξεκάθαρα, χωρίς υπαινιγμούς ή να περιμένω ότι οι άλλοι </a:t>
            </a:r>
            <a:r>
              <a:rPr lang="el-GR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θα  καταλάβουν από μόνοι τους</a:t>
            </a:r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Αντί για: «</a:t>
            </a:r>
            <a:r>
              <a:rPr lang="el-GR" sz="1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Προφανώς δεν σε νοιάζει ο χρόνος μου</a:t>
            </a:r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,» λέω: «</a:t>
            </a:r>
            <a:r>
              <a:rPr lang="el-GR" sz="12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Χρειάζομαι να έχουμε σαφείς προθεσμίες, γιατί με βοηθά να προγραμματίζω καλύτερα.</a:t>
            </a:r>
            <a:r>
              <a:rPr lang="el-G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6" name="Βέλος: Δεξιό 5">
            <a:extLst>
              <a:ext uri="{FF2B5EF4-FFF2-40B4-BE49-F238E27FC236}">
                <a16:creationId xmlns="" xmlns:a16="http://schemas.microsoft.com/office/drawing/2014/main" id="{F08C60BB-41B1-AC1F-3810-A0A70350D219}"/>
              </a:ext>
            </a:extLst>
          </p:cNvPr>
          <p:cNvSpPr/>
          <p:nvPr/>
        </p:nvSpPr>
        <p:spPr>
          <a:xfrm>
            <a:off x="4247259" y="1512606"/>
            <a:ext cx="435835" cy="2050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387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5F4A0BC-FBDE-831D-9A51-C715DDAF0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8759A53-036F-1E3A-475D-50EEFDB485B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13131" y="496953"/>
            <a:ext cx="11572875" cy="7239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l-GR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ρόλος του Ηγέτη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CD1802C4-9508-BF80-3D57-772F999EA507}"/>
              </a:ext>
            </a:extLst>
          </p:cNvPr>
          <p:cNvCxnSpPr/>
          <p:nvPr/>
        </p:nvCxnSpPr>
        <p:spPr>
          <a:xfrm flipV="1">
            <a:off x="7459746" y="2583012"/>
            <a:ext cx="612000" cy="612000"/>
          </a:xfrm>
          <a:prstGeom prst="line">
            <a:avLst/>
          </a:prstGeom>
          <a:ln w="31750" cap="sq">
            <a:solidFill>
              <a:schemeClr val="accent3"/>
            </a:solidFill>
            <a:headEnd type="oval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0F431036-ACCD-3034-3E64-B887E1E7C2BE}"/>
              </a:ext>
            </a:extLst>
          </p:cNvPr>
          <p:cNvCxnSpPr/>
          <p:nvPr/>
        </p:nvCxnSpPr>
        <p:spPr>
          <a:xfrm>
            <a:off x="7459746" y="3797262"/>
            <a:ext cx="612000" cy="0"/>
          </a:xfrm>
          <a:prstGeom prst="line">
            <a:avLst/>
          </a:prstGeom>
          <a:ln w="31750" cap="sq">
            <a:solidFill>
              <a:schemeClr val="accent4"/>
            </a:solidFill>
            <a:headEnd type="oval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53E24DBB-8CBC-D08A-D4D7-BB8D65D1D1D1}"/>
              </a:ext>
            </a:extLst>
          </p:cNvPr>
          <p:cNvCxnSpPr/>
          <p:nvPr/>
        </p:nvCxnSpPr>
        <p:spPr>
          <a:xfrm>
            <a:off x="7459746" y="4402466"/>
            <a:ext cx="612000" cy="612000"/>
          </a:xfrm>
          <a:prstGeom prst="line">
            <a:avLst/>
          </a:prstGeom>
          <a:ln w="31750" cap="sq">
            <a:solidFill>
              <a:schemeClr val="accent1"/>
            </a:solidFill>
            <a:headEnd type="oval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24829198-E133-14EC-E9DD-D3AE9ADAF063}"/>
              </a:ext>
            </a:extLst>
          </p:cNvPr>
          <p:cNvCxnSpPr/>
          <p:nvPr/>
        </p:nvCxnSpPr>
        <p:spPr>
          <a:xfrm flipH="1" flipV="1">
            <a:off x="4137673" y="2583012"/>
            <a:ext cx="612000" cy="612000"/>
          </a:xfrm>
          <a:prstGeom prst="line">
            <a:avLst/>
          </a:prstGeom>
          <a:ln w="31750" cap="sq">
            <a:solidFill>
              <a:schemeClr val="accent2"/>
            </a:solidFill>
            <a:headEnd type="oval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5A0CFC44-BB76-8A28-E664-2746DE9E669F}"/>
              </a:ext>
            </a:extLst>
          </p:cNvPr>
          <p:cNvCxnSpPr/>
          <p:nvPr/>
        </p:nvCxnSpPr>
        <p:spPr>
          <a:xfrm flipH="1" flipV="1">
            <a:off x="4137673" y="3780078"/>
            <a:ext cx="612000" cy="17185"/>
          </a:xfrm>
          <a:prstGeom prst="line">
            <a:avLst/>
          </a:prstGeom>
          <a:ln w="31750" cap="sq">
            <a:solidFill>
              <a:schemeClr val="accent5"/>
            </a:solidFill>
            <a:headEnd type="oval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21BF236-5ABB-D082-EB7C-E32FF1C07B7F}"/>
              </a:ext>
            </a:extLst>
          </p:cNvPr>
          <p:cNvCxnSpPr/>
          <p:nvPr/>
        </p:nvCxnSpPr>
        <p:spPr>
          <a:xfrm flipH="1">
            <a:off x="4137673" y="4402466"/>
            <a:ext cx="612000" cy="612000"/>
          </a:xfrm>
          <a:prstGeom prst="line">
            <a:avLst/>
          </a:prstGeom>
          <a:ln w="31750" cap="sq">
            <a:solidFill>
              <a:schemeClr val="accent6"/>
            </a:solidFill>
            <a:headEnd type="oval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739200D-F134-B31C-26BE-5674C86E6E1B}"/>
              </a:ext>
            </a:extLst>
          </p:cNvPr>
          <p:cNvSpPr txBox="1"/>
          <p:nvPr/>
        </p:nvSpPr>
        <p:spPr>
          <a:xfrm>
            <a:off x="8264704" y="2175396"/>
            <a:ext cx="3096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Ενθαρρύνει τη συνεργασία και την ευεξία των εργαζομένων</a:t>
            </a:r>
            <a:endParaRPr lang="ko-KR" altLang="en-US" sz="1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A998B67-BA86-D34B-A3B4-6BEFCF2694E2}"/>
              </a:ext>
            </a:extLst>
          </p:cNvPr>
          <p:cNvSpPr txBox="1"/>
          <p:nvPr/>
        </p:nvSpPr>
        <p:spPr>
          <a:xfrm>
            <a:off x="8207122" y="3627985"/>
            <a:ext cx="3096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Ασκεί παραδειγματική ηγεσία</a:t>
            </a:r>
            <a:endParaRPr lang="ko-KR" altLang="en-US" sz="1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65B2E7-A812-5E1B-F43E-55886D5020C4}"/>
              </a:ext>
            </a:extLst>
          </p:cNvPr>
          <p:cNvSpPr txBox="1"/>
          <p:nvPr/>
        </p:nvSpPr>
        <p:spPr>
          <a:xfrm>
            <a:off x="8170778" y="4834353"/>
            <a:ext cx="3096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Αναγνωρίζει πρώιμες ενδείξεις σύγκρουσης</a:t>
            </a:r>
            <a:endParaRPr lang="ko-KR" altLang="en-US" sz="1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888E052-DA5D-7986-FF2C-A60C4FA67429}"/>
              </a:ext>
            </a:extLst>
          </p:cNvPr>
          <p:cNvSpPr txBox="1"/>
          <p:nvPr/>
        </p:nvSpPr>
        <p:spPr>
          <a:xfrm>
            <a:off x="746215" y="2298506"/>
            <a:ext cx="30960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Ενισχύει την ανοιχτή επικοινωνία</a:t>
            </a:r>
            <a:endParaRPr lang="ko-KR" altLang="en-US" sz="1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6F84CA9-DCE5-104E-EFBC-5E925FB305C3}"/>
              </a:ext>
            </a:extLst>
          </p:cNvPr>
          <p:cNvSpPr txBox="1"/>
          <p:nvPr/>
        </p:nvSpPr>
        <p:spPr>
          <a:xfrm>
            <a:off x="917131" y="3429000"/>
            <a:ext cx="3096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Καλλιεργεί μία κουλτούρα εμπιστοσύνης και σεβασμού</a:t>
            </a:r>
            <a:endParaRPr lang="ko-KR" altLang="en-US" sz="1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E0035E4-8A9D-B68E-5B3A-9831B074F386}"/>
              </a:ext>
            </a:extLst>
          </p:cNvPr>
          <p:cNvSpPr txBox="1"/>
          <p:nvPr/>
        </p:nvSpPr>
        <p:spPr>
          <a:xfrm>
            <a:off x="945194" y="4711242"/>
            <a:ext cx="3096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altLang="ko-KR" sz="1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Παρέχει εκπαίδευση σε δεξιότητες επίλυσης συγκρούσεων</a:t>
            </a:r>
            <a:endParaRPr lang="ko-KR" altLang="en-US" sz="1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Εικόνα 42" descr="Εικόνα που περιέχει σκακιστής, επιτραπέζιο παιχνίδι, σκάκι, αγώνες και αθλήματα εσωτερικού χώρου&#10;&#10;Περιγραφή που δημιουργήθηκε αυτόματα">
            <a:extLst>
              <a:ext uri="{FF2B5EF4-FFF2-40B4-BE49-F238E27FC236}">
                <a16:creationId xmlns="" xmlns:a16="http://schemas.microsoft.com/office/drawing/2014/main" id="{FDEF56D7-E782-6590-3CD4-C8E826592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65" y="2521015"/>
            <a:ext cx="2313323" cy="276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0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88ACAB01-615E-0506-B0E7-99CBDC4BA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70668" cy="10462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670872A-1BF4-0908-68A0-45FA38162EDC}"/>
              </a:ext>
            </a:extLst>
          </p:cNvPr>
          <p:cNvSpPr txBox="1"/>
          <p:nvPr/>
        </p:nvSpPr>
        <p:spPr>
          <a:xfrm>
            <a:off x="480648" y="336470"/>
            <a:ext cx="477715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l-GR" altLang="ko-K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l-GR" altLang="ko-K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ελέτη περίπτωσης </a:t>
            </a:r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ko-KR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1AF72D3-B84F-4A79-0D1D-244DAC257B24}"/>
              </a:ext>
            </a:extLst>
          </p:cNvPr>
          <p:cNvSpPr txBox="1"/>
          <p:nvPr/>
        </p:nvSpPr>
        <p:spPr>
          <a:xfrm>
            <a:off x="158261" y="1382755"/>
            <a:ext cx="12033739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Σε μια εταιρεία τεχνολογίας, η Ιωάννα (Επικεφαλής Πωλήσεων) και ο Στάθης (Υπεύθυνος Υποστήριξης Πελατών) </a:t>
            </a:r>
            <a:r>
              <a:rPr lang="el-GR" sz="1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συγκρούστηκαν για το πώς να διαχειριστούν την υποστήριξη για ένα νέο προϊόν.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Η Ιωάννα πίεζε για γρήγορες απαντήσεις στους πελάτες, ενώ ο Στάθης ανησυχούσε ότι οι πρόχειρες απαντήσεις θα οδηγούσαν σε περισσότερα παράπονα.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Η Αντωνία, γενική διευθύντρια της ομάδας, ανέλαβε να διαχειριστεί τη σύγκρουση χρησιμοποιώντας </a:t>
            </a:r>
            <a:r>
              <a:rPr lang="el-GR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τεχνικές διαπραγμάτευσης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Διάλογος 1: Στην εβδομαδιαία συνάντηση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Ιωάννα: «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Στάθη, η ομάδα σου </a:t>
            </a:r>
            <a:r>
              <a:rPr lang="el-G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καθυστερεί 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υπερβολικά να απαντήσει στα ερωτήματα των πελατών. Αυτό επηρεάζει τις πωλήσεις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Στάθης: «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Ιωάννα, η πίεση για </a:t>
            </a:r>
            <a:r>
              <a:rPr lang="el-G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ταχύτητα οδηγεί σε λάθη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. Καλύτερα να παίρνουμε χρόνο για να δίνουμε σωστές απαντήσεις, παρά να διορθώνουμε συνεχώς προβλήματα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Ιωάννα: «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Οι πελάτες θέλουν </a:t>
            </a:r>
            <a:r>
              <a:rPr lang="el-G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γρήγορες απαντήσεις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. Δεν μπορούμε να τους αφήνουμε να περιμένουν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Στάθης (με ένταση): «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Και τι θα γίνει αν τους δώσουμε </a:t>
            </a:r>
            <a:r>
              <a:rPr lang="el-G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λάθος πληροφορίες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; Αυτό θα μας κάνει να φαινόμαστε </a:t>
            </a:r>
            <a:r>
              <a:rPr lang="el-G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ανεύθυνοι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Η συζήτηση έγινε έντονη, με τους δύο συναδέλφους να μην καταλήγουν σε κοινό έδαφος. Η συνεργασία της ομάδας άρχισε να επηρεάζεται αρνητικά.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Η Αντωνία, παρατηρώντας την ένταση, συγκάλεσε μια ειδική συνάντηση μαζί τους για να επιλύσει το ζήτημα. Εφάρμοσε διαπραγματευτικές τεχνικές με στόχο την αμοιβαία ικανοποίηση.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l-GR" sz="1200" b="1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Δημιουργία Ασφαλούς Περιβάλλοντος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Αντωνία: «</a:t>
            </a:r>
            <a:r>
              <a:rPr lang="el-G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Είναι ξεκάθαρο ότι και οι δύο νοιάζεστε για την επιτυχία της εταιρείας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. Θέλω να βρούμε μαζί μια λύση που να καλύπτει τις ανάγκες σας και αυτές των πελατών μας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l-GR" sz="1200" b="1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Κατανόηση Αναγκών και Προτεραιοτήτων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Η Αντωνία ζήτησε από τους δύο συναδέλφους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να εξηγήσουν τις ανησυχίες τους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Ιωάννα: «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Οι πελάτες εκνευρίζονται όταν δεν παίρνουν άμεσες απαντήσεις. Αυτό υπονομεύει την εμπιστοσύνη τους και επηρεάζει τις πωλήσεις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Στάθης: «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Αν βιαστούμε και δώσουμε λάθος απαντήσεις, θα χάσουμε ακόμα περισσότερους πελάτες μακροπρόθεσμα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l-GR" sz="1200" b="1" dirty="0" err="1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Επαναδιατύπωση</a:t>
            </a:r>
            <a:r>
              <a:rPr lang="el-GR" sz="1200" b="1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Προβλημάτων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Η Αντωνία αναδιατύπωσε τις θέσεις τους, </a:t>
            </a:r>
            <a:r>
              <a:rPr lang="el-GR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δίνοντας έμφαση στις κοινές τους προτεραιότητες.</a:t>
            </a:r>
          </a:p>
          <a:p>
            <a:endParaRPr lang="el-GR" sz="1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Αντωνία: «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Και οι δύο θέλετε να εξασφαλίσουμε την καλύτερη δυνατή εξυπηρέτηση για τους πελάτες, σωστά; Η πρόκληση είναι να βρούμε τη σωστή ισορροπία μεταξύ ταχύτητας και ποιότητας.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04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C8A45F-340C-91BA-4E1C-FC1D56B81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E1EBE4BC-556A-D02D-AE3C-732BF58AF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70668" cy="10462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B60CC41-980A-690D-C548-4E3543305D7B}"/>
              </a:ext>
            </a:extLst>
          </p:cNvPr>
          <p:cNvSpPr txBox="1"/>
          <p:nvPr/>
        </p:nvSpPr>
        <p:spPr>
          <a:xfrm>
            <a:off x="480648" y="336470"/>
            <a:ext cx="477715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l-GR" altLang="ko-K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l-GR" altLang="ko-K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ελέτη περίπτωσης</a:t>
            </a:r>
            <a:r>
              <a:rPr lang="en-US" altLang="ko-K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</a:t>
            </a:r>
            <a:endParaRPr lang="ko-KR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24F1D6-298F-4614-9657-9E319AA538FA}"/>
              </a:ext>
            </a:extLst>
          </p:cNvPr>
          <p:cNvSpPr txBox="1"/>
          <p:nvPr/>
        </p:nvSpPr>
        <p:spPr>
          <a:xfrm>
            <a:off x="158261" y="1382755"/>
            <a:ext cx="1203373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l-GR" sz="1200" b="1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Εξερεύνηση Επιλογών</a:t>
            </a:r>
            <a:r>
              <a:rPr lang="en-US" sz="1200" b="1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Αντωνία ζήτησε να προτείνουν ιδέες για </a:t>
            </a:r>
            <a:r>
              <a:rPr lang="el-GR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να συνδυάσουν τα πλεονεκτήματα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και των δύο προσεγγίσεων.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Ιωάννα: «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Ίσως μπορούμε να έχουμε μια </a:t>
            </a:r>
            <a:r>
              <a:rPr lang="el-G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προκαταρκτική απάντηση για τις πιο απλές 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ερωτήσεις και </a:t>
            </a:r>
            <a:r>
              <a:rPr lang="el-G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να παραπέμπουμε τα σύνθετα ζητήματα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 στην ομάδα του Στάθη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Στάθης: «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Αυτό μπορεί να λειτουργήσει, </a:t>
            </a:r>
            <a:r>
              <a:rPr lang="el-G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αν έχουμε ένα σύστημα 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που να διαχωρίζει τα ζητήματα με βάση την προτεραιότητά τους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.»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l-GR" sz="1200" b="1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Δημιουργία Συμφωνίας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Η Αντωνία βοήθησε την ομάδα </a:t>
            </a:r>
            <a:r>
              <a:rPr lang="el-GR" sz="1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να καταλήξει σε μια λύση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που εξυπηρετούσε και τις δύο πλευρές: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Σύστημα Προτεραιότητας: Δημιουργήθηκε ένα σύστημα κατηγοριοποίησης των αιτημάτων πελατών σε 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άμεσης απάντησης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l-GR" sz="1200" i="1" dirty="0">
                <a:latin typeface="Calibri" panose="020F0502020204030204" pitchFamily="34" charset="0"/>
                <a:cs typeface="Calibri" panose="020F0502020204030204" pitchFamily="34" charset="0"/>
              </a:rPr>
              <a:t>σύνθετα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Επικοινωνία σε Πραγματικό Χρόνο: Οι πωλητές ενημέρωναν την ομάδα του Στάθη για επείγοντα ζητήματα, ενώ τα σύνθετα αιτήματα είχαν μεγαλύτερο χρόνο διεκπεραίωσης.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Μηχανισμός Ελέγχου Ποιότητας: Η ομάδα του Στάθη έκανε γρήγορο έλεγχο στις απαντήσεις για να αποφευχθούν λάθη.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Αποτελέσματα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Αύξηση της Ικανοποίησης των Πελατών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Οι απαντήσεις δόθηκαν πιο γρήγορα και με ακρίβεια.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Βελτίωση της Συνεργασίας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Οι συνάδελφοι απέκτησαν μεγαλύτερη κατανόηση για τις προτεραιότητες ο ένας του άλλου.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Ενίσχυση Εμπιστοσύνης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Το παράδειγμα της Αντωνίας δημιούργησε θετικό προηγούμενο για την επίλυση συγκρούσεων στην ομάδα.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Διδάγματα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Κατανόηση Αναγκών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Η διερεύνηση των πραγματικών αναγκών κάθε μέρους οδηγεί σε καλύτερες λύσεις.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Δημιουργικότητα στις Λύσεις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Οι διαπραγματευτικές τεχνικές μπορούν να συνδυάσουν διαφορετικές προσεγγίσεις.</a:t>
            </a:r>
          </a:p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Ρόλος του </a:t>
            </a:r>
            <a:r>
              <a:rPr lang="el-G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Manager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Η ουδέτερη παρέμβαση ενός ηγέτη μπορεί να μετατρέψει τη σύγκρουση σε ευκαιρία βελτίωσης της συνεργασίας.</a:t>
            </a: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96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2B7E8"/>
      </a:accent1>
      <a:accent2>
        <a:srgbClr val="4185B5"/>
      </a:accent2>
      <a:accent3>
        <a:srgbClr val="285D8D"/>
      </a:accent3>
      <a:accent4>
        <a:srgbClr val="134070"/>
      </a:accent4>
      <a:accent5>
        <a:srgbClr val="1A3253"/>
      </a:accent5>
      <a:accent6>
        <a:srgbClr val="091424"/>
      </a:accent6>
      <a:hlink>
        <a:srgbClr val="FFFF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2B7E8"/>
      </a:accent1>
      <a:accent2>
        <a:srgbClr val="4185B5"/>
      </a:accent2>
      <a:accent3>
        <a:srgbClr val="285D8D"/>
      </a:accent3>
      <a:accent4>
        <a:srgbClr val="134070"/>
      </a:accent4>
      <a:accent5>
        <a:srgbClr val="1A3253"/>
      </a:accent5>
      <a:accent6>
        <a:srgbClr val="091424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2B7E8"/>
      </a:accent1>
      <a:accent2>
        <a:srgbClr val="4185B5"/>
      </a:accent2>
      <a:accent3>
        <a:srgbClr val="285D8D"/>
      </a:accent3>
      <a:accent4>
        <a:srgbClr val="134070"/>
      </a:accent4>
      <a:accent5>
        <a:srgbClr val="1A3253"/>
      </a:accent5>
      <a:accent6>
        <a:srgbClr val="091424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3336</TotalTime>
  <Words>1482</Words>
  <Application>Microsoft Office PowerPoint</Application>
  <PresentationFormat>Ευρεία οθόνη</PresentationFormat>
  <Paragraphs>214</Paragraphs>
  <Slides>14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14</vt:i4>
      </vt:variant>
    </vt:vector>
  </HeadingPairs>
  <TitlesOfParts>
    <vt:vector size="22" baseType="lpstr">
      <vt:lpstr>Arial Unicode MS</vt:lpstr>
      <vt:lpstr>맑은 고딕</vt:lpstr>
      <vt:lpstr>Arial</vt:lpstr>
      <vt:lpstr>Calibri</vt:lpstr>
      <vt:lpstr>Quicksand</vt:lpstr>
      <vt:lpstr>Cover and End Slide Master</vt:lpstr>
      <vt:lpstr>Contents Slide Master</vt:lpstr>
      <vt:lpstr>Section Break Slide Master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https://www.career.uoa.gr/ypiresies/  https://www.career.uoa.gr/enimerotiko_yliko/   https://www.larissanet.gr/2022/12/17/imeres-karieras-sto-ekpa-me-symmetochi-larisaion-epicheirimation/ 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User</cp:lastModifiedBy>
  <cp:revision>81</cp:revision>
  <dcterms:created xsi:type="dcterms:W3CDTF">2020-01-20T05:08:25Z</dcterms:created>
  <dcterms:modified xsi:type="dcterms:W3CDTF">2025-02-25T18:44:32Z</dcterms:modified>
</cp:coreProperties>
</file>