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Lst>
  <p:notesMasterIdLst>
    <p:notesMasterId r:id="rId11"/>
  </p:notesMasterIdLst>
  <p:sldIdLst>
    <p:sldId id="256" r:id="rId2"/>
    <p:sldId id="337" r:id="rId3"/>
    <p:sldId id="341" r:id="rId4"/>
    <p:sldId id="345" r:id="rId5"/>
    <p:sldId id="297" r:id="rId6"/>
    <p:sldId id="299" r:id="rId7"/>
    <p:sldId id="300" r:id="rId8"/>
    <p:sldId id="301" r:id="rId9"/>
    <p:sldId id="346" r:id="rId10"/>
  </p:sldIdLst>
  <p:sldSz cx="9144000" cy="5143500" type="screen16x9"/>
  <p:notesSz cx="6858000" cy="9144000"/>
  <p:embeddedFontLst>
    <p:embeddedFont>
      <p:font typeface="Quattrocento Sans" panose="020B0604020202020204" charset="0"/>
      <p:regular r:id="rId12"/>
      <p:bold r:id="rId13"/>
      <p:italic r:id="rId14"/>
      <p:boldItalic r:id="rId15"/>
    </p:embeddedFont>
    <p:embeddedFont>
      <p:font typeface="Ubuntu" panose="020B0604020202020204" charset="0"/>
      <p:regular r:id="rId16"/>
      <p:bold r:id="rId17"/>
      <p:italic r:id="rId18"/>
      <p:boldItalic r:id="rId19"/>
    </p:embeddedFont>
    <p:embeddedFont>
      <p:font typeface="Lora" panose="020B0604020202020204" charset="0"/>
      <p:regular r:id="rId20"/>
      <p:bold r:id="rId21"/>
      <p:italic r:id="rId22"/>
      <p:boldItalic r:id="rId23"/>
    </p:embeddedFont>
    <p:embeddedFont>
      <p:font typeface="Calibri" panose="020F0502020204030204" pitchFamily="34" charset="0"/>
      <p:regular r:id="rId24"/>
      <p:bold r:id="rId25"/>
      <p:italic r:id="rId26"/>
      <p:bold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332248-644D-4B73-8CD2-CA6E203D5520}" v="69" dt="2022-11-02T15:02:29.777"/>
  </p1510:revLst>
</p1510:revInfo>
</file>

<file path=ppt/tableStyles.xml><?xml version="1.0" encoding="utf-8"?>
<a:tblStyleLst xmlns:a="http://schemas.openxmlformats.org/drawingml/2006/main" def="{DA5B2040-0373-4AB5-8C16-54180E59C3D7}">
  <a:tblStyle styleId="{DA5B2040-0373-4AB5-8C16-54180E59C3D7}"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D83C8C0-4F54-423C-8FE9-BE38F65F2308}"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12" autoAdjust="0"/>
    <p:restoredTop sz="88846" autoAdjust="0"/>
  </p:normalViewPr>
  <p:slideViewPr>
    <p:cSldViewPr>
      <p:cViewPr varScale="1">
        <p:scale>
          <a:sx n="84" d="100"/>
          <a:sy n="84" d="100"/>
        </p:scale>
        <p:origin x="832" y="80"/>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font" Target="fonts/font15.fntdata"/><Relationship Id="rId3" Type="http://schemas.openxmlformats.org/officeDocument/2006/relationships/slide" Target="slides/slide2.xml"/><Relationship Id="rId21"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font" Target="fonts/font9.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24" Type="http://schemas.openxmlformats.org/officeDocument/2006/relationships/font" Target="fonts/font13.fntdata"/><Relationship Id="rId10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font" Target="fonts/font12.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8.fntdata"/><Relationship Id="rId31" Type="http://schemas.openxmlformats.org/officeDocument/2006/relationships/tableStyles" Target="tableStyles.xml"/><Relationship Id="rId10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font" Target="fonts/font11.fntdata"/><Relationship Id="rId27" Type="http://schemas.openxmlformats.org/officeDocument/2006/relationships/font" Target="fonts/font16.fntdata"/><Relationship Id="rId30" Type="http://schemas.openxmlformats.org/officeDocument/2006/relationships/theme" Target="theme/theme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Αμαλία Αναστάσογλου" userId="c4effad8015d8dc4" providerId="LiveId" clId="{17A74882-938C-41C9-BF8A-85BCC747F509}"/>
    <pc:docChg chg="undo redo custSel addSld delSld modSld sldOrd">
      <pc:chgData name="Αμαλία Αναστάσογλου" userId="c4effad8015d8dc4" providerId="LiveId" clId="{17A74882-938C-41C9-BF8A-85BCC747F509}" dt="2022-04-06T11:50:51.267" v="3156" actId="6549"/>
      <pc:docMkLst>
        <pc:docMk/>
      </pc:docMkLst>
      <pc:sldChg chg="modSp mod">
        <pc:chgData name="Αμαλία Αναστάσογλου" userId="c4effad8015d8dc4" providerId="LiveId" clId="{17A74882-938C-41C9-BF8A-85BCC747F509}" dt="2022-03-15T07:51:22.416" v="3123" actId="20577"/>
        <pc:sldMkLst>
          <pc:docMk/>
          <pc:sldMk cId="0" sldId="256"/>
        </pc:sldMkLst>
        <pc:spChg chg="mod">
          <ac:chgData name="Αμαλία Αναστάσογλου" userId="c4effad8015d8dc4" providerId="LiveId" clId="{17A74882-938C-41C9-BF8A-85BCC747F509}" dt="2022-03-15T07:51:22.416" v="3123" actId="20577"/>
          <ac:spMkLst>
            <pc:docMk/>
            <pc:sldMk cId="0" sldId="256"/>
            <ac:spMk id="71" creationId="{00000000-0000-0000-0000-000000000000}"/>
          </ac:spMkLst>
        </pc:spChg>
      </pc:sldChg>
      <pc:sldChg chg="del">
        <pc:chgData name="Αμαλία Αναστάσογλου" userId="c4effad8015d8dc4" providerId="LiveId" clId="{17A74882-938C-41C9-BF8A-85BCC747F509}" dt="2022-03-06T09:58:02.115" v="1949" actId="47"/>
        <pc:sldMkLst>
          <pc:docMk/>
          <pc:sldMk cId="0" sldId="258"/>
        </pc:sldMkLst>
      </pc:sldChg>
      <pc:sldChg chg="del">
        <pc:chgData name="Αμαλία Αναστάσογλου" userId="c4effad8015d8dc4" providerId="LiveId" clId="{17A74882-938C-41C9-BF8A-85BCC747F509}" dt="2022-03-06T09:58:02.115" v="1949" actId="47"/>
        <pc:sldMkLst>
          <pc:docMk/>
          <pc:sldMk cId="0" sldId="259"/>
        </pc:sldMkLst>
      </pc:sldChg>
      <pc:sldChg chg="del">
        <pc:chgData name="Αμαλία Αναστάσογλου" userId="c4effad8015d8dc4" providerId="LiveId" clId="{17A74882-938C-41C9-BF8A-85BCC747F509}" dt="2022-03-06T09:58:02.115" v="1949" actId="47"/>
        <pc:sldMkLst>
          <pc:docMk/>
          <pc:sldMk cId="0" sldId="260"/>
        </pc:sldMkLst>
      </pc:sldChg>
      <pc:sldChg chg="del">
        <pc:chgData name="Αμαλία Αναστάσογλου" userId="c4effad8015d8dc4" providerId="LiveId" clId="{17A74882-938C-41C9-BF8A-85BCC747F509}" dt="2022-03-06T09:58:02.115" v="1949" actId="47"/>
        <pc:sldMkLst>
          <pc:docMk/>
          <pc:sldMk cId="0" sldId="261"/>
        </pc:sldMkLst>
      </pc:sldChg>
      <pc:sldChg chg="del">
        <pc:chgData name="Αμαλία Αναστάσογλου" userId="c4effad8015d8dc4" providerId="LiveId" clId="{17A74882-938C-41C9-BF8A-85BCC747F509}" dt="2022-03-06T09:58:02.115" v="1949" actId="47"/>
        <pc:sldMkLst>
          <pc:docMk/>
          <pc:sldMk cId="0" sldId="262"/>
        </pc:sldMkLst>
      </pc:sldChg>
      <pc:sldChg chg="del">
        <pc:chgData name="Αμαλία Αναστάσογλου" userId="c4effad8015d8dc4" providerId="LiveId" clId="{17A74882-938C-41C9-BF8A-85BCC747F509}" dt="2022-03-06T09:58:02.115" v="1949" actId="47"/>
        <pc:sldMkLst>
          <pc:docMk/>
          <pc:sldMk cId="0" sldId="263"/>
        </pc:sldMkLst>
      </pc:sldChg>
      <pc:sldChg chg="del">
        <pc:chgData name="Αμαλία Αναστάσογλου" userId="c4effad8015d8dc4" providerId="LiveId" clId="{17A74882-938C-41C9-BF8A-85BCC747F509}" dt="2022-03-06T09:58:02.115" v="1949" actId="47"/>
        <pc:sldMkLst>
          <pc:docMk/>
          <pc:sldMk cId="0" sldId="264"/>
        </pc:sldMkLst>
      </pc:sldChg>
      <pc:sldChg chg="del">
        <pc:chgData name="Αμαλία Αναστάσογλου" userId="c4effad8015d8dc4" providerId="LiveId" clId="{17A74882-938C-41C9-BF8A-85BCC747F509}" dt="2022-03-06T09:58:02.115" v="1949" actId="47"/>
        <pc:sldMkLst>
          <pc:docMk/>
          <pc:sldMk cId="0" sldId="265"/>
        </pc:sldMkLst>
      </pc:sldChg>
      <pc:sldChg chg="del">
        <pc:chgData name="Αμαλία Αναστάσογλου" userId="c4effad8015d8dc4" providerId="LiveId" clId="{17A74882-938C-41C9-BF8A-85BCC747F509}" dt="2022-03-06T09:58:02.115" v="1949" actId="47"/>
        <pc:sldMkLst>
          <pc:docMk/>
          <pc:sldMk cId="0" sldId="267"/>
        </pc:sldMkLst>
      </pc:sldChg>
      <pc:sldChg chg="del">
        <pc:chgData name="Αμαλία Αναστάσογλου" userId="c4effad8015d8dc4" providerId="LiveId" clId="{17A74882-938C-41C9-BF8A-85BCC747F509}" dt="2022-03-06T09:58:02.115" v="1949" actId="47"/>
        <pc:sldMkLst>
          <pc:docMk/>
          <pc:sldMk cId="0" sldId="268"/>
        </pc:sldMkLst>
      </pc:sldChg>
      <pc:sldChg chg="del">
        <pc:chgData name="Αμαλία Αναστάσογλου" userId="c4effad8015d8dc4" providerId="LiveId" clId="{17A74882-938C-41C9-BF8A-85BCC747F509}" dt="2022-03-06T09:58:02.115" v="1949" actId="47"/>
        <pc:sldMkLst>
          <pc:docMk/>
          <pc:sldMk cId="0" sldId="269"/>
        </pc:sldMkLst>
      </pc:sldChg>
      <pc:sldChg chg="del">
        <pc:chgData name="Αμαλία Αναστάσογλου" userId="c4effad8015d8dc4" providerId="LiveId" clId="{17A74882-938C-41C9-BF8A-85BCC747F509}" dt="2022-03-06T09:58:02.115" v="1949" actId="47"/>
        <pc:sldMkLst>
          <pc:docMk/>
          <pc:sldMk cId="0" sldId="270"/>
        </pc:sldMkLst>
      </pc:sldChg>
      <pc:sldChg chg="del">
        <pc:chgData name="Αμαλία Αναστάσογλου" userId="c4effad8015d8dc4" providerId="LiveId" clId="{17A74882-938C-41C9-BF8A-85BCC747F509}" dt="2022-03-06T09:58:02.115" v="1949" actId="47"/>
        <pc:sldMkLst>
          <pc:docMk/>
          <pc:sldMk cId="0" sldId="271"/>
        </pc:sldMkLst>
      </pc:sldChg>
      <pc:sldChg chg="del">
        <pc:chgData name="Αμαλία Αναστάσογλου" userId="c4effad8015d8dc4" providerId="LiveId" clId="{17A74882-938C-41C9-BF8A-85BCC747F509}" dt="2022-03-06T09:58:02.115" v="1949" actId="47"/>
        <pc:sldMkLst>
          <pc:docMk/>
          <pc:sldMk cId="0" sldId="272"/>
        </pc:sldMkLst>
      </pc:sldChg>
      <pc:sldChg chg="del">
        <pc:chgData name="Αμαλία Αναστάσογλου" userId="c4effad8015d8dc4" providerId="LiveId" clId="{17A74882-938C-41C9-BF8A-85BCC747F509}" dt="2022-03-06T09:58:02.115" v="1949" actId="47"/>
        <pc:sldMkLst>
          <pc:docMk/>
          <pc:sldMk cId="0" sldId="273"/>
        </pc:sldMkLst>
      </pc:sldChg>
      <pc:sldChg chg="del">
        <pc:chgData name="Αμαλία Αναστάσογλου" userId="c4effad8015d8dc4" providerId="LiveId" clId="{17A74882-938C-41C9-BF8A-85BCC747F509}" dt="2022-03-06T09:58:02.115" v="1949" actId="47"/>
        <pc:sldMkLst>
          <pc:docMk/>
          <pc:sldMk cId="0" sldId="274"/>
        </pc:sldMkLst>
      </pc:sldChg>
      <pc:sldChg chg="del">
        <pc:chgData name="Αμαλία Αναστάσογλου" userId="c4effad8015d8dc4" providerId="LiveId" clId="{17A74882-938C-41C9-BF8A-85BCC747F509}" dt="2022-03-06T09:58:02.115" v="1949" actId="47"/>
        <pc:sldMkLst>
          <pc:docMk/>
          <pc:sldMk cId="0" sldId="275"/>
        </pc:sldMkLst>
      </pc:sldChg>
      <pc:sldChg chg="del">
        <pc:chgData name="Αμαλία Αναστάσογλου" userId="c4effad8015d8dc4" providerId="LiveId" clId="{17A74882-938C-41C9-BF8A-85BCC747F509}" dt="2022-03-06T09:58:02.115" v="1949" actId="47"/>
        <pc:sldMkLst>
          <pc:docMk/>
          <pc:sldMk cId="0" sldId="276"/>
        </pc:sldMkLst>
      </pc:sldChg>
      <pc:sldChg chg="del">
        <pc:chgData name="Αμαλία Αναστάσογλου" userId="c4effad8015d8dc4" providerId="LiveId" clId="{17A74882-938C-41C9-BF8A-85BCC747F509}" dt="2022-03-06T09:58:02.115" v="1949" actId="47"/>
        <pc:sldMkLst>
          <pc:docMk/>
          <pc:sldMk cId="0" sldId="277"/>
        </pc:sldMkLst>
      </pc:sldChg>
      <pc:sldChg chg="del">
        <pc:chgData name="Αμαλία Αναστάσογλου" userId="c4effad8015d8dc4" providerId="LiveId" clId="{17A74882-938C-41C9-BF8A-85BCC747F509}" dt="2022-03-06T09:58:02.115" v="1949" actId="47"/>
        <pc:sldMkLst>
          <pc:docMk/>
          <pc:sldMk cId="0" sldId="278"/>
        </pc:sldMkLst>
      </pc:sldChg>
      <pc:sldChg chg="del">
        <pc:chgData name="Αμαλία Αναστάσογλου" userId="c4effad8015d8dc4" providerId="LiveId" clId="{17A74882-938C-41C9-BF8A-85BCC747F509}" dt="2022-03-06T09:58:02.115" v="1949" actId="47"/>
        <pc:sldMkLst>
          <pc:docMk/>
          <pc:sldMk cId="0" sldId="279"/>
        </pc:sldMkLst>
      </pc:sldChg>
      <pc:sldChg chg="del">
        <pc:chgData name="Αμαλία Αναστάσογλου" userId="c4effad8015d8dc4" providerId="LiveId" clId="{17A74882-938C-41C9-BF8A-85BCC747F509}" dt="2022-03-06T09:58:02.115" v="1949" actId="47"/>
        <pc:sldMkLst>
          <pc:docMk/>
          <pc:sldMk cId="0" sldId="280"/>
        </pc:sldMkLst>
      </pc:sldChg>
      <pc:sldChg chg="del">
        <pc:chgData name="Αμαλία Αναστάσογλου" userId="c4effad8015d8dc4" providerId="LiveId" clId="{17A74882-938C-41C9-BF8A-85BCC747F509}" dt="2022-03-06T09:58:02.115" v="1949" actId="47"/>
        <pc:sldMkLst>
          <pc:docMk/>
          <pc:sldMk cId="0" sldId="281"/>
        </pc:sldMkLst>
      </pc:sldChg>
      <pc:sldChg chg="del">
        <pc:chgData name="Αμαλία Αναστάσογλου" userId="c4effad8015d8dc4" providerId="LiveId" clId="{17A74882-938C-41C9-BF8A-85BCC747F509}" dt="2022-03-06T09:58:02.115" v="1949" actId="47"/>
        <pc:sldMkLst>
          <pc:docMk/>
          <pc:sldMk cId="0" sldId="282"/>
        </pc:sldMkLst>
      </pc:sldChg>
      <pc:sldChg chg="del">
        <pc:chgData name="Αμαλία Αναστάσογλου" userId="c4effad8015d8dc4" providerId="LiveId" clId="{17A74882-938C-41C9-BF8A-85BCC747F509}" dt="2022-03-06T09:58:02.115" v="1949" actId="47"/>
        <pc:sldMkLst>
          <pc:docMk/>
          <pc:sldMk cId="0" sldId="283"/>
        </pc:sldMkLst>
      </pc:sldChg>
      <pc:sldChg chg="del">
        <pc:chgData name="Αμαλία Αναστάσογλου" userId="c4effad8015d8dc4" providerId="LiveId" clId="{17A74882-938C-41C9-BF8A-85BCC747F509}" dt="2022-03-06T09:58:02.115" v="1949" actId="47"/>
        <pc:sldMkLst>
          <pc:docMk/>
          <pc:sldMk cId="0" sldId="284"/>
        </pc:sldMkLst>
      </pc:sldChg>
      <pc:sldChg chg="del">
        <pc:chgData name="Αμαλία Αναστάσογλου" userId="c4effad8015d8dc4" providerId="LiveId" clId="{17A74882-938C-41C9-BF8A-85BCC747F509}" dt="2022-03-06T09:58:02.115" v="1949" actId="47"/>
        <pc:sldMkLst>
          <pc:docMk/>
          <pc:sldMk cId="0" sldId="285"/>
        </pc:sldMkLst>
      </pc:sldChg>
      <pc:sldChg chg="del">
        <pc:chgData name="Αμαλία Αναστάσογλου" userId="c4effad8015d8dc4" providerId="LiveId" clId="{17A74882-938C-41C9-BF8A-85BCC747F509}" dt="2022-03-06T09:58:02.115" v="1949" actId="47"/>
        <pc:sldMkLst>
          <pc:docMk/>
          <pc:sldMk cId="0" sldId="286"/>
        </pc:sldMkLst>
      </pc:sldChg>
      <pc:sldChg chg="del">
        <pc:chgData name="Αμαλία Αναστάσογλου" userId="c4effad8015d8dc4" providerId="LiveId" clId="{17A74882-938C-41C9-BF8A-85BCC747F509}" dt="2022-03-06T09:58:02.115" v="1949" actId="47"/>
        <pc:sldMkLst>
          <pc:docMk/>
          <pc:sldMk cId="0" sldId="287"/>
        </pc:sldMkLst>
      </pc:sldChg>
      <pc:sldChg chg="del">
        <pc:chgData name="Αμαλία Αναστάσογλου" userId="c4effad8015d8dc4" providerId="LiveId" clId="{17A74882-938C-41C9-BF8A-85BCC747F509}" dt="2022-03-06T09:58:02.115" v="1949" actId="47"/>
        <pc:sldMkLst>
          <pc:docMk/>
          <pc:sldMk cId="0" sldId="288"/>
        </pc:sldMkLst>
      </pc:sldChg>
      <pc:sldChg chg="del">
        <pc:chgData name="Αμαλία Αναστάσογλου" userId="c4effad8015d8dc4" providerId="LiveId" clId="{17A74882-938C-41C9-BF8A-85BCC747F509}" dt="2022-03-06T09:58:02.115" v="1949" actId="47"/>
        <pc:sldMkLst>
          <pc:docMk/>
          <pc:sldMk cId="0" sldId="290"/>
        </pc:sldMkLst>
      </pc:sldChg>
      <pc:sldChg chg="del">
        <pc:chgData name="Αμαλία Αναστάσογλου" userId="c4effad8015d8dc4" providerId="LiveId" clId="{17A74882-938C-41C9-BF8A-85BCC747F509}" dt="2022-03-06T09:58:02.115" v="1949" actId="47"/>
        <pc:sldMkLst>
          <pc:docMk/>
          <pc:sldMk cId="0" sldId="291"/>
        </pc:sldMkLst>
      </pc:sldChg>
      <pc:sldChg chg="del">
        <pc:chgData name="Αμαλία Αναστάσογλου" userId="c4effad8015d8dc4" providerId="LiveId" clId="{17A74882-938C-41C9-BF8A-85BCC747F509}" dt="2022-03-06T09:58:02.115" v="1949" actId="47"/>
        <pc:sldMkLst>
          <pc:docMk/>
          <pc:sldMk cId="0" sldId="292"/>
        </pc:sldMkLst>
      </pc:sldChg>
      <pc:sldChg chg="del">
        <pc:chgData name="Αμαλία Αναστάσογλου" userId="c4effad8015d8dc4" providerId="LiveId" clId="{17A74882-938C-41C9-BF8A-85BCC747F509}" dt="2022-03-06T09:58:02.115" v="1949" actId="47"/>
        <pc:sldMkLst>
          <pc:docMk/>
          <pc:sldMk cId="0" sldId="293"/>
        </pc:sldMkLst>
      </pc:sldChg>
      <pc:sldChg chg="del">
        <pc:chgData name="Αμαλία Αναστάσογλου" userId="c4effad8015d8dc4" providerId="LiveId" clId="{17A74882-938C-41C9-BF8A-85BCC747F509}" dt="2022-03-06T09:58:02.115" v="1949" actId="47"/>
        <pc:sldMkLst>
          <pc:docMk/>
          <pc:sldMk cId="0" sldId="294"/>
        </pc:sldMkLst>
      </pc:sldChg>
      <pc:sldChg chg="addSp delSp modSp mod">
        <pc:chgData name="Αμαλία Αναστάσογλου" userId="c4effad8015d8dc4" providerId="LiveId" clId="{17A74882-938C-41C9-BF8A-85BCC747F509}" dt="2022-03-06T09:59:10.322" v="2075" actId="14100"/>
        <pc:sldMkLst>
          <pc:docMk/>
          <pc:sldMk cId="0" sldId="295"/>
        </pc:sldMkLst>
        <pc:spChg chg="del mod">
          <ac:chgData name="Αμαλία Αναστάσογλου" userId="c4effad8015d8dc4" providerId="LiveId" clId="{17A74882-938C-41C9-BF8A-85BCC747F509}" dt="2022-03-06T09:58:38.151" v="2013" actId="478"/>
          <ac:spMkLst>
            <pc:docMk/>
            <pc:sldMk cId="0" sldId="295"/>
            <ac:spMk id="2" creationId="{00000000-0000-0000-0000-000000000000}"/>
          </ac:spMkLst>
        </pc:spChg>
        <pc:spChg chg="add mod">
          <ac:chgData name="Αμαλία Αναστάσογλου" userId="c4effad8015d8dc4" providerId="LiveId" clId="{17A74882-938C-41C9-BF8A-85BCC747F509}" dt="2022-03-06T09:59:10.322" v="2075" actId="14100"/>
          <ac:spMkLst>
            <pc:docMk/>
            <pc:sldMk cId="0" sldId="295"/>
            <ac:spMk id="4" creationId="{57888B67-7B1D-46EE-BDCF-494995658682}"/>
          </ac:spMkLst>
        </pc:spChg>
      </pc:sldChg>
      <pc:sldChg chg="modSp mod">
        <pc:chgData name="Αμαλία Αναστάσογλου" userId="c4effad8015d8dc4" providerId="LiveId" clId="{17A74882-938C-41C9-BF8A-85BCC747F509}" dt="2022-03-06T07:33:45.098" v="170" actId="1076"/>
        <pc:sldMkLst>
          <pc:docMk/>
          <pc:sldMk cId="2154277740" sldId="313"/>
        </pc:sldMkLst>
        <pc:picChg chg="mod">
          <ac:chgData name="Αμαλία Αναστάσογλου" userId="c4effad8015d8dc4" providerId="LiveId" clId="{17A74882-938C-41C9-BF8A-85BCC747F509}" dt="2022-03-06T07:33:45.098" v="170" actId="1076"/>
          <ac:picMkLst>
            <pc:docMk/>
            <pc:sldMk cId="2154277740" sldId="313"/>
            <ac:picMk id="3" creationId="{00000000-0000-0000-0000-000000000000}"/>
          </ac:picMkLst>
        </pc:picChg>
      </pc:sldChg>
      <pc:sldChg chg="delSp mod">
        <pc:chgData name="Αμαλία Αναστάσογλου" userId="c4effad8015d8dc4" providerId="LiveId" clId="{17A74882-938C-41C9-BF8A-85BCC747F509}" dt="2022-03-17T19:38:32.920" v="3144" actId="21"/>
        <pc:sldMkLst>
          <pc:docMk/>
          <pc:sldMk cId="952502340" sldId="316"/>
        </pc:sldMkLst>
        <pc:graphicFrameChg chg="del">
          <ac:chgData name="Αμαλία Αναστάσογλου" userId="c4effad8015d8dc4" providerId="LiveId" clId="{17A74882-938C-41C9-BF8A-85BCC747F509}" dt="2022-03-17T19:38:21.644" v="3143" actId="21"/>
          <ac:graphicFrameMkLst>
            <pc:docMk/>
            <pc:sldMk cId="952502340" sldId="316"/>
            <ac:graphicFrameMk id="3" creationId="{63A4ACA4-0D1C-4579-889C-87F1503141FD}"/>
          </ac:graphicFrameMkLst>
        </pc:graphicFrameChg>
        <pc:picChg chg="del">
          <ac:chgData name="Αμαλία Αναστάσογλου" userId="c4effad8015d8dc4" providerId="LiveId" clId="{17A74882-938C-41C9-BF8A-85BCC747F509}" dt="2022-03-17T19:38:32.920" v="3144" actId="21"/>
          <ac:picMkLst>
            <pc:docMk/>
            <pc:sldMk cId="952502340" sldId="316"/>
            <ac:picMk id="5" creationId="{50BA6E5C-1B4E-448A-8A19-A73BFE0F67CF}"/>
          </ac:picMkLst>
        </pc:picChg>
      </pc:sldChg>
      <pc:sldChg chg="addSp delSp modSp del mod delAnim modAnim">
        <pc:chgData name="Αμαλία Αναστάσογλου" userId="c4effad8015d8dc4" providerId="LiveId" clId="{17A74882-938C-41C9-BF8A-85BCC747F509}" dt="2022-03-18T08:03:53.251" v="3153" actId="14100"/>
        <pc:sldMkLst>
          <pc:docMk/>
          <pc:sldMk cId="1763785446" sldId="317"/>
        </pc:sldMkLst>
        <pc:picChg chg="add mod">
          <ac:chgData name="Αμαλία Αναστάσογλου" userId="c4effad8015d8dc4" providerId="LiveId" clId="{17A74882-938C-41C9-BF8A-85BCC747F509}" dt="2022-03-18T08:03:53.251" v="3153" actId="14100"/>
          <ac:picMkLst>
            <pc:docMk/>
            <pc:sldMk cId="1763785446" sldId="317"/>
            <ac:picMk id="2" creationId="{472697CD-DB5C-4858-A076-AA2B71014892}"/>
          </ac:picMkLst>
        </pc:picChg>
        <pc:picChg chg="del">
          <ac:chgData name="Αμαλία Αναστάσογλου" userId="c4effad8015d8dc4" providerId="LiveId" clId="{17A74882-938C-41C9-BF8A-85BCC747F509}" dt="2022-03-18T08:01:36.657" v="3150" actId="478"/>
          <ac:picMkLst>
            <pc:docMk/>
            <pc:sldMk cId="1763785446" sldId="317"/>
            <ac:picMk id="3" creationId="{00000000-0000-0000-0000-000000000000}"/>
          </ac:picMkLst>
        </pc:picChg>
      </pc:sldChg>
      <pc:sldChg chg="ord">
        <pc:chgData name="Αμαλία Αναστάσογλου" userId="c4effad8015d8dc4" providerId="LiveId" clId="{17A74882-938C-41C9-BF8A-85BCC747F509}" dt="2022-03-06T10:32:19.618" v="2084"/>
        <pc:sldMkLst>
          <pc:docMk/>
          <pc:sldMk cId="2836791864" sldId="319"/>
        </pc:sldMkLst>
      </pc:sldChg>
      <pc:sldChg chg="modSp mod">
        <pc:chgData name="Αμαλία Αναστάσογλου" userId="c4effad8015d8dc4" providerId="LiveId" clId="{17A74882-938C-41C9-BF8A-85BCC747F509}" dt="2022-03-06T10:28:42.781" v="2082" actId="1036"/>
        <pc:sldMkLst>
          <pc:docMk/>
          <pc:sldMk cId="1745774261" sldId="322"/>
        </pc:sldMkLst>
        <pc:picChg chg="mod">
          <ac:chgData name="Αμαλία Αναστάσογλου" userId="c4effad8015d8dc4" providerId="LiveId" clId="{17A74882-938C-41C9-BF8A-85BCC747F509}" dt="2022-03-06T10:28:42.781" v="2082" actId="1036"/>
          <ac:picMkLst>
            <pc:docMk/>
            <pc:sldMk cId="1745774261" sldId="322"/>
            <ac:picMk id="5" creationId="{00000000-0000-0000-0000-000000000000}"/>
          </ac:picMkLst>
        </pc:picChg>
      </pc:sldChg>
      <pc:sldChg chg="addSp delSp modSp mod">
        <pc:chgData name="Αμαλία Αναστάσογλου" userId="c4effad8015d8dc4" providerId="LiveId" clId="{17A74882-938C-41C9-BF8A-85BCC747F509}" dt="2022-03-06T07:35:40.251" v="182" actId="478"/>
        <pc:sldMkLst>
          <pc:docMk/>
          <pc:sldMk cId="1726053231" sldId="326"/>
        </pc:sldMkLst>
        <pc:picChg chg="add del mod">
          <ac:chgData name="Αμαλία Αναστάσογλου" userId="c4effad8015d8dc4" providerId="LiveId" clId="{17A74882-938C-41C9-BF8A-85BCC747F509}" dt="2022-03-06T07:35:40.251" v="182" actId="478"/>
          <ac:picMkLst>
            <pc:docMk/>
            <pc:sldMk cId="1726053231" sldId="326"/>
            <ac:picMk id="4" creationId="{7AFE5DFF-A6E2-4678-A225-7A556B0140B1}"/>
          </ac:picMkLst>
        </pc:picChg>
      </pc:sldChg>
      <pc:sldChg chg="del">
        <pc:chgData name="Αμαλία Αναστάσογλου" userId="c4effad8015d8dc4" providerId="LiveId" clId="{17A74882-938C-41C9-BF8A-85BCC747F509}" dt="2022-03-06T09:58:02.115" v="1949" actId="47"/>
        <pc:sldMkLst>
          <pc:docMk/>
          <pc:sldMk cId="300480653" sldId="328"/>
        </pc:sldMkLst>
      </pc:sldChg>
      <pc:sldChg chg="addSp modSp mod">
        <pc:chgData name="Αμαλία Αναστάσογλου" userId="c4effad8015d8dc4" providerId="LiveId" clId="{17A74882-938C-41C9-BF8A-85BCC747F509}" dt="2022-03-11T15:46:14.758" v="2196" actId="20577"/>
        <pc:sldMkLst>
          <pc:docMk/>
          <pc:sldMk cId="2408217619" sldId="329"/>
        </pc:sldMkLst>
        <pc:spChg chg="mod">
          <ac:chgData name="Αμαλία Αναστάσογλου" userId="c4effad8015d8dc4" providerId="LiveId" clId="{17A74882-938C-41C9-BF8A-85BCC747F509}" dt="2022-02-27T20:06:31.619" v="3" actId="1076"/>
          <ac:spMkLst>
            <pc:docMk/>
            <pc:sldMk cId="2408217619" sldId="329"/>
            <ac:spMk id="13" creationId="{00000000-0000-0000-0000-000000000000}"/>
          </ac:spMkLst>
        </pc:spChg>
        <pc:spChg chg="mod">
          <ac:chgData name="Αμαλία Αναστάσογλου" userId="c4effad8015d8dc4" providerId="LiveId" clId="{17A74882-938C-41C9-BF8A-85BCC747F509}" dt="2022-03-11T15:46:14.758" v="2196" actId="20577"/>
          <ac:spMkLst>
            <pc:docMk/>
            <pc:sldMk cId="2408217619" sldId="329"/>
            <ac:spMk id="86" creationId="{00000000-0000-0000-0000-000000000000}"/>
          </ac:spMkLst>
        </pc:spChg>
        <pc:picChg chg="add mod">
          <ac:chgData name="Αμαλία Αναστάσογλου" userId="c4effad8015d8dc4" providerId="LiveId" clId="{17A74882-938C-41C9-BF8A-85BCC747F509}" dt="2022-03-06T07:37:55.539" v="194" actId="14100"/>
          <ac:picMkLst>
            <pc:docMk/>
            <pc:sldMk cId="2408217619" sldId="329"/>
            <ac:picMk id="4" creationId="{04FCA52B-8D06-464B-BACD-B9798C9D700F}"/>
          </ac:picMkLst>
        </pc:picChg>
      </pc:sldChg>
      <pc:sldChg chg="delSp del mod">
        <pc:chgData name="Αμαλία Αναστάσογλου" userId="c4effad8015d8dc4" providerId="LiveId" clId="{17A74882-938C-41C9-BF8A-85BCC747F509}" dt="2022-03-06T07:39:22.303" v="246" actId="2696"/>
        <pc:sldMkLst>
          <pc:docMk/>
          <pc:sldMk cId="0" sldId="331"/>
        </pc:sldMkLst>
        <pc:picChg chg="del">
          <ac:chgData name="Αμαλία Αναστάσογλου" userId="c4effad8015d8dc4" providerId="LiveId" clId="{17A74882-938C-41C9-BF8A-85BCC747F509}" dt="2022-03-06T07:39:06.449" v="239" actId="21"/>
          <ac:picMkLst>
            <pc:docMk/>
            <pc:sldMk cId="0" sldId="331"/>
            <ac:picMk id="5" creationId="{00000000-0000-0000-0000-000000000000}"/>
          </ac:picMkLst>
        </pc:picChg>
      </pc:sldChg>
      <pc:sldChg chg="modSp mod">
        <pc:chgData name="Αμαλία Αναστάσογλου" userId="c4effad8015d8dc4" providerId="LiveId" clId="{17A74882-938C-41C9-BF8A-85BCC747F509}" dt="2022-03-06T10:35:38.800" v="2085" actId="1076"/>
        <pc:sldMkLst>
          <pc:docMk/>
          <pc:sldMk cId="2408217619" sldId="334"/>
        </pc:sldMkLst>
        <pc:picChg chg="mod">
          <ac:chgData name="Αμαλία Αναστάσογλου" userId="c4effad8015d8dc4" providerId="LiveId" clId="{17A74882-938C-41C9-BF8A-85BCC747F509}" dt="2022-03-06T10:35:38.800" v="2085" actId="1076"/>
          <ac:picMkLst>
            <pc:docMk/>
            <pc:sldMk cId="2408217619" sldId="334"/>
            <ac:picMk id="14" creationId="{00000000-0000-0000-0000-000000000000}"/>
          </ac:picMkLst>
        </pc:picChg>
      </pc:sldChg>
      <pc:sldChg chg="modSp mod ord">
        <pc:chgData name="Αμαλία Αναστάσογλου" userId="c4effad8015d8dc4" providerId="LiveId" clId="{17A74882-938C-41C9-BF8A-85BCC747F509}" dt="2022-03-13T12:12:26.344" v="2462"/>
        <pc:sldMkLst>
          <pc:docMk/>
          <pc:sldMk cId="2408217619" sldId="335"/>
        </pc:sldMkLst>
        <pc:spChg chg="mod">
          <ac:chgData name="Αμαλία Αναστάσογλου" userId="c4effad8015d8dc4" providerId="LiveId" clId="{17A74882-938C-41C9-BF8A-85BCC747F509}" dt="2022-03-06T07:32:44.470" v="163" actId="1076"/>
          <ac:spMkLst>
            <pc:docMk/>
            <pc:sldMk cId="2408217619" sldId="335"/>
            <ac:spMk id="13" creationId="{00000000-0000-0000-0000-000000000000}"/>
          </ac:spMkLst>
        </pc:spChg>
      </pc:sldChg>
      <pc:sldChg chg="modSp mod ord">
        <pc:chgData name="Αμαλία Αναστάσογλου" userId="c4effad8015d8dc4" providerId="LiveId" clId="{17A74882-938C-41C9-BF8A-85BCC747F509}" dt="2022-03-06T10:37:47.813" v="2087"/>
        <pc:sldMkLst>
          <pc:docMk/>
          <pc:sldMk cId="2408217619" sldId="336"/>
        </pc:sldMkLst>
        <pc:spChg chg="mod">
          <ac:chgData name="Αμαλία Αναστάσογλου" userId="c4effad8015d8dc4" providerId="LiveId" clId="{17A74882-938C-41C9-BF8A-85BCC747F509}" dt="2022-03-06T07:33:03.289" v="168" actId="20577"/>
          <ac:spMkLst>
            <pc:docMk/>
            <pc:sldMk cId="2408217619" sldId="336"/>
            <ac:spMk id="13" creationId="{00000000-0000-0000-0000-000000000000}"/>
          </ac:spMkLst>
        </pc:spChg>
      </pc:sldChg>
      <pc:sldChg chg="addSp delSp modSp mod modNotesTx">
        <pc:chgData name="Αμαλία Αναστάσογλου" userId="c4effad8015d8dc4" providerId="LiveId" clId="{17A74882-938C-41C9-BF8A-85BCC747F509}" dt="2022-03-13T17:11:50.566" v="3081" actId="113"/>
        <pc:sldMkLst>
          <pc:docMk/>
          <pc:sldMk cId="2408217619" sldId="337"/>
        </pc:sldMkLst>
        <pc:spChg chg="mod">
          <ac:chgData name="Αμαλία Αναστάσογλου" userId="c4effad8015d8dc4" providerId="LiveId" clId="{17A74882-938C-41C9-BF8A-85BCC747F509}" dt="2022-03-06T08:35:21.748" v="622"/>
          <ac:spMkLst>
            <pc:docMk/>
            <pc:sldMk cId="2408217619" sldId="337"/>
            <ac:spMk id="11" creationId="{00000000-0000-0000-0000-000000000000}"/>
          </ac:spMkLst>
        </pc:spChg>
        <pc:spChg chg="mod">
          <ac:chgData name="Αμαλία Αναστάσογλου" userId="c4effad8015d8dc4" providerId="LiveId" clId="{17A74882-938C-41C9-BF8A-85BCC747F509}" dt="2022-03-06T07:41:34.930" v="247" actId="20577"/>
          <ac:spMkLst>
            <pc:docMk/>
            <pc:sldMk cId="2408217619" sldId="337"/>
            <ac:spMk id="13" creationId="{00000000-0000-0000-0000-000000000000}"/>
          </ac:spMkLst>
        </pc:spChg>
        <pc:spChg chg="add del mod">
          <ac:chgData name="Αμαλία Αναστάσογλου" userId="c4effad8015d8dc4" providerId="LiveId" clId="{17A74882-938C-41C9-BF8A-85BCC747F509}" dt="2022-03-06T07:47:02.115" v="356" actId="478"/>
          <ac:spMkLst>
            <pc:docMk/>
            <pc:sldMk cId="2408217619" sldId="337"/>
            <ac:spMk id="16" creationId="{C39F937E-1CBF-4BF3-9051-4C8B9DC8CAAC}"/>
          </ac:spMkLst>
        </pc:spChg>
        <pc:spChg chg="add mod">
          <ac:chgData name="Αμαλία Αναστάσογλου" userId="c4effad8015d8dc4" providerId="LiveId" clId="{17A74882-938C-41C9-BF8A-85BCC747F509}" dt="2022-03-13T17:11:50.566" v="3081" actId="113"/>
          <ac:spMkLst>
            <pc:docMk/>
            <pc:sldMk cId="2408217619" sldId="337"/>
            <ac:spMk id="17" creationId="{8284D82F-9C1B-4134-9617-43919E69F383}"/>
          </ac:spMkLst>
        </pc:spChg>
        <pc:spChg chg="mod">
          <ac:chgData name="Αμαλία Αναστάσογλου" userId="c4effad8015d8dc4" providerId="LiveId" clId="{17A74882-938C-41C9-BF8A-85BCC747F509}" dt="2022-03-06T07:44:58.753" v="265" actId="14100"/>
          <ac:spMkLst>
            <pc:docMk/>
            <pc:sldMk cId="2408217619" sldId="337"/>
            <ac:spMk id="85" creationId="{00000000-0000-0000-0000-000000000000}"/>
          </ac:spMkLst>
        </pc:spChg>
        <pc:spChg chg="mod">
          <ac:chgData name="Αμαλία Αναστάσογλου" userId="c4effad8015d8dc4" providerId="LiveId" clId="{17A74882-938C-41C9-BF8A-85BCC747F509}" dt="2022-03-06T07:45:41.635" v="330" actId="20577"/>
          <ac:spMkLst>
            <pc:docMk/>
            <pc:sldMk cId="2408217619" sldId="337"/>
            <ac:spMk id="86" creationId="{00000000-0000-0000-0000-000000000000}"/>
          </ac:spMkLst>
        </pc:spChg>
        <pc:picChg chg="add del mod">
          <ac:chgData name="Αμαλία Αναστάσογλου" userId="c4effad8015d8dc4" providerId="LiveId" clId="{17A74882-938C-41C9-BF8A-85BCC747F509}" dt="2022-03-06T07:43:34.421" v="255" actId="478"/>
          <ac:picMkLst>
            <pc:docMk/>
            <pc:sldMk cId="2408217619" sldId="337"/>
            <ac:picMk id="4" creationId="{D7224661-97F5-4491-9135-291B9774ED87}"/>
          </ac:picMkLst>
        </pc:picChg>
        <pc:picChg chg="add mod">
          <ac:chgData name="Αμαλία Αναστάσογλου" userId="c4effad8015d8dc4" providerId="LiveId" clId="{17A74882-938C-41C9-BF8A-85BCC747F509}" dt="2022-03-06T07:48:29.192" v="481" actId="1076"/>
          <ac:picMkLst>
            <pc:docMk/>
            <pc:sldMk cId="2408217619" sldId="337"/>
            <ac:picMk id="6" creationId="{D284B062-AED1-4877-8854-C1C46C42645C}"/>
          </ac:picMkLst>
        </pc:picChg>
      </pc:sldChg>
      <pc:sldChg chg="addSp delSp modSp new mod">
        <pc:chgData name="Αμαλία Αναστάσογλου" userId="c4effad8015d8dc4" providerId="LiveId" clId="{17A74882-938C-41C9-BF8A-85BCC747F509}" dt="2022-03-06T07:21:20.388" v="39" actId="1076"/>
        <pc:sldMkLst>
          <pc:docMk/>
          <pc:sldMk cId="714296989" sldId="338"/>
        </pc:sldMkLst>
        <pc:spChg chg="del">
          <ac:chgData name="Αμαλία Αναστάσογλου" userId="c4effad8015d8dc4" providerId="LiveId" clId="{17A74882-938C-41C9-BF8A-85BCC747F509}" dt="2022-03-06T07:20:56.723" v="33" actId="478"/>
          <ac:spMkLst>
            <pc:docMk/>
            <pc:sldMk cId="714296989" sldId="338"/>
            <ac:spMk id="2" creationId="{D57C9EBE-F1E7-4241-9C43-E4B8A290F980}"/>
          </ac:spMkLst>
        </pc:spChg>
        <pc:spChg chg="mod">
          <ac:chgData name="Αμαλία Αναστάσογλου" userId="c4effad8015d8dc4" providerId="LiveId" clId="{17A74882-938C-41C9-BF8A-85BCC747F509}" dt="2022-03-06T07:17:48.950" v="27" actId="20577"/>
          <ac:spMkLst>
            <pc:docMk/>
            <pc:sldMk cId="714296989" sldId="338"/>
            <ac:spMk id="3" creationId="{10983021-C935-44F9-8059-3846A927700D}"/>
          </ac:spMkLst>
        </pc:spChg>
        <pc:picChg chg="add mod">
          <ac:chgData name="Αμαλία Αναστάσογλου" userId="c4effad8015d8dc4" providerId="LiveId" clId="{17A74882-938C-41C9-BF8A-85BCC747F509}" dt="2022-03-06T07:21:20.388" v="39" actId="1076"/>
          <ac:picMkLst>
            <pc:docMk/>
            <pc:sldMk cId="714296989" sldId="338"/>
            <ac:picMk id="6" creationId="{894BE2D7-06E5-47C7-AB0C-C936ED9938E5}"/>
          </ac:picMkLst>
        </pc:picChg>
      </pc:sldChg>
      <pc:sldChg chg="addSp delSp modSp mod">
        <pc:chgData name="Αμαλία Αναστάσογλου" userId="c4effad8015d8dc4" providerId="LiveId" clId="{17A74882-938C-41C9-BF8A-85BCC747F509}" dt="2022-03-06T07:24:46.122" v="115" actId="1076"/>
        <pc:sldMkLst>
          <pc:docMk/>
          <pc:sldMk cId="2797870787" sldId="339"/>
        </pc:sldMkLst>
        <pc:spChg chg="mod">
          <ac:chgData name="Αμαλία Αναστάσογλου" userId="c4effad8015d8dc4" providerId="LiveId" clId="{17A74882-938C-41C9-BF8A-85BCC747F509}" dt="2022-03-06T07:22:38.415" v="108" actId="20577"/>
          <ac:spMkLst>
            <pc:docMk/>
            <pc:sldMk cId="2797870787" sldId="339"/>
            <ac:spMk id="3" creationId="{10983021-C935-44F9-8059-3846A927700D}"/>
          </ac:spMkLst>
        </pc:spChg>
        <pc:picChg chg="add mod">
          <ac:chgData name="Αμαλία Αναστάσογλου" userId="c4effad8015d8dc4" providerId="LiveId" clId="{17A74882-938C-41C9-BF8A-85BCC747F509}" dt="2022-03-06T07:24:46.122" v="115" actId="1076"/>
          <ac:picMkLst>
            <pc:docMk/>
            <pc:sldMk cId="2797870787" sldId="339"/>
            <ac:picMk id="5" creationId="{114F232D-D06A-428F-9ED0-1F7799B2B9F6}"/>
          </ac:picMkLst>
        </pc:picChg>
        <pc:picChg chg="del">
          <ac:chgData name="Αμαλία Αναστάσογλου" userId="c4effad8015d8dc4" providerId="LiveId" clId="{17A74882-938C-41C9-BF8A-85BCC747F509}" dt="2022-03-06T07:22:31.875" v="104" actId="478"/>
          <ac:picMkLst>
            <pc:docMk/>
            <pc:sldMk cId="2797870787" sldId="339"/>
            <ac:picMk id="6" creationId="{894BE2D7-06E5-47C7-AB0C-C936ED9938E5}"/>
          </ac:picMkLst>
        </pc:picChg>
      </pc:sldChg>
      <pc:sldChg chg="addSp delSp modSp mod modNotesTx">
        <pc:chgData name="Αμαλία Αναστάσογλου" userId="c4effad8015d8dc4" providerId="LiveId" clId="{17A74882-938C-41C9-BF8A-85BCC747F509}" dt="2022-03-06T09:27:21.788" v="1549"/>
        <pc:sldMkLst>
          <pc:docMk/>
          <pc:sldMk cId="1322303909" sldId="340"/>
        </pc:sldMkLst>
        <pc:spChg chg="mod">
          <ac:chgData name="Αμαλία Αναστάσογλου" userId="c4effad8015d8dc4" providerId="LiveId" clId="{17A74882-938C-41C9-BF8A-85BCC747F509}" dt="2022-03-06T07:38:58.803" v="237" actId="20577"/>
          <ac:spMkLst>
            <pc:docMk/>
            <pc:sldMk cId="1322303909" sldId="340"/>
            <ac:spMk id="3" creationId="{10983021-C935-44F9-8059-3846A927700D}"/>
          </ac:spMkLst>
        </pc:spChg>
        <pc:picChg chg="del">
          <ac:chgData name="Αμαλία Αναστάσογλου" userId="c4effad8015d8dc4" providerId="LiveId" clId="{17A74882-938C-41C9-BF8A-85BCC747F509}" dt="2022-03-06T07:39:01.280" v="238" actId="478"/>
          <ac:picMkLst>
            <pc:docMk/>
            <pc:sldMk cId="1322303909" sldId="340"/>
            <ac:picMk id="5" creationId="{114F232D-D06A-428F-9ED0-1F7799B2B9F6}"/>
          </ac:picMkLst>
        </pc:picChg>
        <pc:picChg chg="add mod">
          <ac:chgData name="Αμαλία Αναστάσογλου" userId="c4effad8015d8dc4" providerId="LiveId" clId="{17A74882-938C-41C9-BF8A-85BCC747F509}" dt="2022-03-06T07:39:18.130" v="245" actId="1076"/>
          <ac:picMkLst>
            <pc:docMk/>
            <pc:sldMk cId="1322303909" sldId="340"/>
            <ac:picMk id="6" creationId="{D5758A6C-8039-4D11-B4A6-91414B43E6EF}"/>
          </ac:picMkLst>
        </pc:picChg>
      </pc:sldChg>
      <pc:sldChg chg="addSp delSp modSp mod">
        <pc:chgData name="Αμαλία Αναστάσογλου" userId="c4effad8015d8dc4" providerId="LiveId" clId="{17A74882-938C-41C9-BF8A-85BCC747F509}" dt="2022-03-13T11:45:19.669" v="2352" actId="207"/>
        <pc:sldMkLst>
          <pc:docMk/>
          <pc:sldMk cId="3046402042" sldId="341"/>
        </pc:sldMkLst>
        <pc:spChg chg="mod">
          <ac:chgData name="Αμαλία Αναστάσογλου" userId="c4effad8015d8dc4" providerId="LiveId" clId="{17A74882-938C-41C9-BF8A-85BCC747F509}" dt="2022-03-06T08:39:39.912" v="666"/>
          <ac:spMkLst>
            <pc:docMk/>
            <pc:sldMk cId="3046402042" sldId="341"/>
            <ac:spMk id="11" creationId="{00000000-0000-0000-0000-000000000000}"/>
          </ac:spMkLst>
        </pc:spChg>
        <pc:spChg chg="mod">
          <ac:chgData name="Αμαλία Αναστάσογλου" userId="c4effad8015d8dc4" providerId="LiveId" clId="{17A74882-938C-41C9-BF8A-85BCC747F509}" dt="2022-03-13T11:45:19.669" v="2352" actId="207"/>
          <ac:spMkLst>
            <pc:docMk/>
            <pc:sldMk cId="3046402042" sldId="341"/>
            <ac:spMk id="13" creationId="{00000000-0000-0000-0000-000000000000}"/>
          </ac:spMkLst>
        </pc:spChg>
        <pc:spChg chg="mod">
          <ac:chgData name="Αμαλία Αναστάσογλου" userId="c4effad8015d8dc4" providerId="LiveId" clId="{17A74882-938C-41C9-BF8A-85BCC747F509}" dt="2022-03-06T07:50:42.524" v="552" actId="14100"/>
          <ac:spMkLst>
            <pc:docMk/>
            <pc:sldMk cId="3046402042" sldId="341"/>
            <ac:spMk id="86" creationId="{00000000-0000-0000-0000-000000000000}"/>
          </ac:spMkLst>
        </pc:spChg>
        <pc:picChg chg="add mod">
          <ac:chgData name="Αμαλία Αναστάσογλου" userId="c4effad8015d8dc4" providerId="LiveId" clId="{17A74882-938C-41C9-BF8A-85BCC747F509}" dt="2022-03-06T08:40:55.594" v="698" actId="1076"/>
          <ac:picMkLst>
            <pc:docMk/>
            <pc:sldMk cId="3046402042" sldId="341"/>
            <ac:picMk id="4" creationId="{4A7F15C2-953D-4000-AAC9-48C6AA9E963F}"/>
          </ac:picMkLst>
        </pc:picChg>
        <pc:picChg chg="del">
          <ac:chgData name="Αμαλία Αναστάσογλου" userId="c4effad8015d8dc4" providerId="LiveId" clId="{17A74882-938C-41C9-BF8A-85BCC747F509}" dt="2022-03-06T07:50:46.517" v="553" actId="478"/>
          <ac:picMkLst>
            <pc:docMk/>
            <pc:sldMk cId="3046402042" sldId="341"/>
            <ac:picMk id="14" creationId="{00000000-0000-0000-0000-000000000000}"/>
          </ac:picMkLst>
        </pc:picChg>
      </pc:sldChg>
      <pc:sldChg chg="addSp delSp modSp add mod modNotesTx">
        <pc:chgData name="Αμαλία Αναστάσογλου" userId="c4effad8015d8dc4" providerId="LiveId" clId="{17A74882-938C-41C9-BF8A-85BCC747F509}" dt="2022-03-13T17:12:43.381" v="3084" actId="113"/>
        <pc:sldMkLst>
          <pc:docMk/>
          <pc:sldMk cId="134236540" sldId="342"/>
        </pc:sldMkLst>
        <pc:spChg chg="add del mod">
          <ac:chgData name="Αμαλία Αναστάσογλου" userId="c4effad8015d8dc4" providerId="LiveId" clId="{17A74882-938C-41C9-BF8A-85BCC747F509}" dt="2022-03-06T08:55:11.409" v="1008" actId="478"/>
          <ac:spMkLst>
            <pc:docMk/>
            <pc:sldMk cId="134236540" sldId="342"/>
            <ac:spMk id="11" creationId="{00000000-0000-0000-0000-000000000000}"/>
          </ac:spMkLst>
        </pc:spChg>
        <pc:spChg chg="mod">
          <ac:chgData name="Αμαλία Αναστάσογλου" userId="c4effad8015d8dc4" providerId="LiveId" clId="{17A74882-938C-41C9-BF8A-85BCC747F509}" dt="2022-03-13T17:12:43.381" v="3084" actId="113"/>
          <ac:spMkLst>
            <pc:docMk/>
            <pc:sldMk cId="134236540" sldId="342"/>
            <ac:spMk id="13" creationId="{00000000-0000-0000-0000-000000000000}"/>
          </ac:spMkLst>
        </pc:spChg>
        <pc:spChg chg="add mod">
          <ac:chgData name="Αμαλία Αναστάσογλου" userId="c4effad8015d8dc4" providerId="LiveId" clId="{17A74882-938C-41C9-BF8A-85BCC747F509}" dt="2022-03-06T08:55:19.321" v="1010" actId="1076"/>
          <ac:spMkLst>
            <pc:docMk/>
            <pc:sldMk cId="134236540" sldId="342"/>
            <ac:spMk id="14" creationId="{2FC2B84C-E6B2-42A4-B072-0E05B33A18ED}"/>
          </ac:spMkLst>
        </pc:spChg>
        <pc:spChg chg="del">
          <ac:chgData name="Αμαλία Αναστάσογλου" userId="c4effad8015d8dc4" providerId="LiveId" clId="{17A74882-938C-41C9-BF8A-85BCC747F509}" dt="2022-03-06T08:55:07.794" v="1007" actId="478"/>
          <ac:spMkLst>
            <pc:docMk/>
            <pc:sldMk cId="134236540" sldId="342"/>
            <ac:spMk id="85" creationId="{00000000-0000-0000-0000-000000000000}"/>
          </ac:spMkLst>
        </pc:spChg>
        <pc:spChg chg="mod">
          <ac:chgData name="Αμαλία Αναστάσογλου" userId="c4effad8015d8dc4" providerId="LiveId" clId="{17A74882-938C-41C9-BF8A-85BCC747F509}" dt="2022-03-06T08:43:06.427" v="700"/>
          <ac:spMkLst>
            <pc:docMk/>
            <pc:sldMk cId="134236540" sldId="342"/>
            <ac:spMk id="86" creationId="{00000000-0000-0000-0000-000000000000}"/>
          </ac:spMkLst>
        </pc:spChg>
        <pc:picChg chg="add mod">
          <ac:chgData name="Αμαλία Αναστάσογλου" userId="c4effad8015d8dc4" providerId="LiveId" clId="{17A74882-938C-41C9-BF8A-85BCC747F509}" dt="2022-03-06T09:49:23.308" v="1804" actId="1076"/>
          <ac:picMkLst>
            <pc:docMk/>
            <pc:sldMk cId="134236540" sldId="342"/>
            <ac:picMk id="4" creationId="{3E8A1DD1-0EF5-44F5-BEE3-99085F7DFB7F}"/>
          </ac:picMkLst>
        </pc:picChg>
      </pc:sldChg>
      <pc:sldChg chg="addSp delSp modSp add mod modNotesTx">
        <pc:chgData name="Αμαλία Αναστάσογλου" userId="c4effad8015d8dc4" providerId="LiveId" clId="{17A74882-938C-41C9-BF8A-85BCC747F509}" dt="2022-03-13T17:13:25.414" v="3103" actId="14100"/>
        <pc:sldMkLst>
          <pc:docMk/>
          <pc:sldMk cId="4201392993" sldId="343"/>
        </pc:sldMkLst>
        <pc:spChg chg="mod">
          <ac:chgData name="Αμαλία Αναστάσογλου" userId="c4effad8015d8dc4" providerId="LiveId" clId="{17A74882-938C-41C9-BF8A-85BCC747F509}" dt="2022-03-06T09:50:24.192" v="1807" actId="14100"/>
          <ac:spMkLst>
            <pc:docMk/>
            <pc:sldMk cId="4201392993" sldId="343"/>
            <ac:spMk id="11" creationId="{00000000-0000-0000-0000-000000000000}"/>
          </ac:spMkLst>
        </pc:spChg>
        <pc:spChg chg="add del mod">
          <ac:chgData name="Αμαλία Αναστάσογλου" userId="c4effad8015d8dc4" providerId="LiveId" clId="{17A74882-938C-41C9-BF8A-85BCC747F509}" dt="2022-03-06T08:53:42.250" v="991" actId="478"/>
          <ac:spMkLst>
            <pc:docMk/>
            <pc:sldMk cId="4201392993" sldId="343"/>
            <ac:spMk id="12" creationId="{F402E9C4-3F6D-412A-815B-D8B7FA7A1A8A}"/>
          </ac:spMkLst>
        </pc:spChg>
        <pc:spChg chg="mod">
          <ac:chgData name="Αμαλία Αναστάσογλου" userId="c4effad8015d8dc4" providerId="LiveId" clId="{17A74882-938C-41C9-BF8A-85BCC747F509}" dt="2022-03-13T17:13:25.414" v="3103" actId="14100"/>
          <ac:spMkLst>
            <pc:docMk/>
            <pc:sldMk cId="4201392993" sldId="343"/>
            <ac:spMk id="13" creationId="{00000000-0000-0000-0000-000000000000}"/>
          </ac:spMkLst>
        </pc:spChg>
        <pc:spChg chg="add del mod">
          <ac:chgData name="Αμαλία Αναστάσογλου" userId="c4effad8015d8dc4" providerId="LiveId" clId="{17A74882-938C-41C9-BF8A-85BCC747F509}" dt="2022-03-06T09:01:39.382" v="1119" actId="478"/>
          <ac:spMkLst>
            <pc:docMk/>
            <pc:sldMk cId="4201392993" sldId="343"/>
            <ac:spMk id="14" creationId="{3AF81398-A1CD-4984-871E-9355D0DC0082}"/>
          </ac:spMkLst>
        </pc:spChg>
        <pc:spChg chg="mod">
          <ac:chgData name="Αμαλία Αναστάσογλου" userId="c4effad8015d8dc4" providerId="LiveId" clId="{17A74882-938C-41C9-BF8A-85BCC747F509}" dt="2022-03-06T09:02:26.660" v="1127" actId="14100"/>
          <ac:spMkLst>
            <pc:docMk/>
            <pc:sldMk cId="4201392993" sldId="343"/>
            <ac:spMk id="86" creationId="{00000000-0000-0000-0000-000000000000}"/>
          </ac:spMkLst>
        </pc:spChg>
        <pc:picChg chg="add mod">
          <ac:chgData name="Αμαλία Αναστάσογλου" userId="c4effad8015d8dc4" providerId="LiveId" clId="{17A74882-938C-41C9-BF8A-85BCC747F509}" dt="2022-03-06T09:34:58.434" v="1585" actId="14100"/>
          <ac:picMkLst>
            <pc:docMk/>
            <pc:sldMk cId="4201392993" sldId="343"/>
            <ac:picMk id="4" creationId="{89460BA7-FAEB-4D0E-BE4E-767F7FDC8111}"/>
          </ac:picMkLst>
        </pc:picChg>
      </pc:sldChg>
      <pc:sldChg chg="addSp modSp add mod modNotesTx">
        <pc:chgData name="Αμαλία Αναστάσογλου" userId="c4effad8015d8dc4" providerId="LiveId" clId="{17A74882-938C-41C9-BF8A-85BCC747F509}" dt="2022-03-13T17:13:44.126" v="3104" actId="113"/>
        <pc:sldMkLst>
          <pc:docMk/>
          <pc:sldMk cId="1964659736" sldId="344"/>
        </pc:sldMkLst>
        <pc:spChg chg="mod">
          <ac:chgData name="Αμαλία Αναστάσογλου" userId="c4effad8015d8dc4" providerId="LiveId" clId="{17A74882-938C-41C9-BF8A-85BCC747F509}" dt="2022-03-06T09:50:36.078" v="1809" actId="207"/>
          <ac:spMkLst>
            <pc:docMk/>
            <pc:sldMk cId="1964659736" sldId="344"/>
            <ac:spMk id="13" creationId="{00000000-0000-0000-0000-000000000000}"/>
          </ac:spMkLst>
        </pc:spChg>
        <pc:spChg chg="mod">
          <ac:chgData name="Αμαλία Αναστάσογλου" userId="c4effad8015d8dc4" providerId="LiveId" clId="{17A74882-938C-41C9-BF8A-85BCC747F509}" dt="2022-03-13T17:13:44.126" v="3104" actId="113"/>
          <ac:spMkLst>
            <pc:docMk/>
            <pc:sldMk cId="1964659736" sldId="344"/>
            <ac:spMk id="17" creationId="{F193151C-1B74-4CD7-8811-3AF8D6D7AABA}"/>
          </ac:spMkLst>
        </pc:spChg>
        <pc:spChg chg="mod">
          <ac:chgData name="Αμαλία Αναστάσογλου" userId="c4effad8015d8dc4" providerId="LiveId" clId="{17A74882-938C-41C9-BF8A-85BCC747F509}" dt="2022-03-06T09:41:42.545" v="1664" actId="20577"/>
          <ac:spMkLst>
            <pc:docMk/>
            <pc:sldMk cId="1964659736" sldId="344"/>
            <ac:spMk id="86" creationId="{00000000-0000-0000-0000-000000000000}"/>
          </ac:spMkLst>
        </pc:spChg>
        <pc:picChg chg="add mod">
          <ac:chgData name="Αμαλία Αναστάσογλου" userId="c4effad8015d8dc4" providerId="LiveId" clId="{17A74882-938C-41C9-BF8A-85BCC747F509}" dt="2022-03-06T09:51:37.512" v="1818" actId="1076"/>
          <ac:picMkLst>
            <pc:docMk/>
            <pc:sldMk cId="1964659736" sldId="344"/>
            <ac:picMk id="4" creationId="{75B015CF-1AC6-430D-824B-5F9AEB0D5FDC}"/>
          </ac:picMkLst>
        </pc:picChg>
      </pc:sldChg>
      <pc:sldChg chg="add del">
        <pc:chgData name="Αμαλία Αναστάσογλου" userId="c4effad8015d8dc4" providerId="LiveId" clId="{17A74882-938C-41C9-BF8A-85BCC747F509}" dt="2022-03-06T08:52:11.471" v="980" actId="47"/>
        <pc:sldMkLst>
          <pc:docMk/>
          <pc:sldMk cId="3195198601" sldId="344"/>
        </pc:sldMkLst>
      </pc:sldChg>
      <pc:sldChg chg="addSp modSp add mod ord">
        <pc:chgData name="Αμαλία Αναστάσογλου" userId="c4effad8015d8dc4" providerId="LiveId" clId="{17A74882-938C-41C9-BF8A-85BCC747F509}" dt="2022-03-13T11:49:17.692" v="2413"/>
        <pc:sldMkLst>
          <pc:docMk/>
          <pc:sldMk cId="3543964935" sldId="345"/>
        </pc:sldMkLst>
        <pc:spChg chg="mod">
          <ac:chgData name="Αμαλία Αναστάσογλου" userId="c4effad8015d8dc4" providerId="LiveId" clId="{17A74882-938C-41C9-BF8A-85BCC747F509}" dt="2022-03-06T09:32:33.417" v="1574" actId="20577"/>
          <ac:spMkLst>
            <pc:docMk/>
            <pc:sldMk cId="3543964935" sldId="345"/>
            <ac:spMk id="11" creationId="{00000000-0000-0000-0000-000000000000}"/>
          </ac:spMkLst>
        </pc:spChg>
        <pc:spChg chg="mod">
          <ac:chgData name="Αμαλία Αναστάσογλου" userId="c4effad8015d8dc4" providerId="LiveId" clId="{17A74882-938C-41C9-BF8A-85BCC747F509}" dt="2022-03-11T15:22:58.091" v="2193" actId="20577"/>
          <ac:spMkLst>
            <pc:docMk/>
            <pc:sldMk cId="3543964935" sldId="345"/>
            <ac:spMk id="13" creationId="{00000000-0000-0000-0000-000000000000}"/>
          </ac:spMkLst>
        </pc:spChg>
        <pc:spChg chg="mod">
          <ac:chgData name="Αμαλία Αναστάσογλου" userId="c4effad8015d8dc4" providerId="LiveId" clId="{17A74882-938C-41C9-BF8A-85BCC747F509}" dt="2022-03-06T09:30:01.607" v="1558" actId="14100"/>
          <ac:spMkLst>
            <pc:docMk/>
            <pc:sldMk cId="3543964935" sldId="345"/>
            <ac:spMk id="86" creationId="{00000000-0000-0000-0000-000000000000}"/>
          </ac:spMkLst>
        </pc:spChg>
        <pc:picChg chg="add mod">
          <ac:chgData name="Αμαλία Αναστάσογλου" userId="c4effad8015d8dc4" providerId="LiveId" clId="{17A74882-938C-41C9-BF8A-85BCC747F509}" dt="2022-03-06T09:32:12.741" v="1572" actId="14100"/>
          <ac:picMkLst>
            <pc:docMk/>
            <pc:sldMk cId="3543964935" sldId="345"/>
            <ac:picMk id="4" creationId="{666029D0-1336-403B-B77E-6108FC83A55F}"/>
          </ac:picMkLst>
        </pc:picChg>
      </pc:sldChg>
      <pc:sldChg chg="addSp modSp add mod">
        <pc:chgData name="Αμαλία Αναστάσογλου" userId="c4effad8015d8dc4" providerId="LiveId" clId="{17A74882-938C-41C9-BF8A-85BCC747F509}" dt="2022-03-13T11:48:17.079" v="2409" actId="113"/>
        <pc:sldMkLst>
          <pc:docMk/>
          <pc:sldMk cId="3086518545" sldId="346"/>
        </pc:sldMkLst>
        <pc:spChg chg="mod">
          <ac:chgData name="Αμαλία Αναστάσογλου" userId="c4effad8015d8dc4" providerId="LiveId" clId="{17A74882-938C-41C9-BF8A-85BCC747F509}" dt="2022-03-13T11:48:17.079" v="2409" actId="113"/>
          <ac:spMkLst>
            <pc:docMk/>
            <pc:sldMk cId="3086518545" sldId="346"/>
            <ac:spMk id="13" creationId="{00000000-0000-0000-0000-000000000000}"/>
          </ac:spMkLst>
        </pc:spChg>
        <pc:spChg chg="mod">
          <ac:chgData name="Αμαλία Αναστάσογλου" userId="c4effad8015d8dc4" providerId="LiveId" clId="{17A74882-938C-41C9-BF8A-85BCC747F509}" dt="2022-03-06T09:52:08.058" v="1822" actId="14100"/>
          <ac:spMkLst>
            <pc:docMk/>
            <pc:sldMk cId="3086518545" sldId="346"/>
            <ac:spMk id="86" creationId="{00000000-0000-0000-0000-000000000000}"/>
          </ac:spMkLst>
        </pc:spChg>
        <pc:picChg chg="add mod">
          <ac:chgData name="Αμαλία Αναστάσογλου" userId="c4effad8015d8dc4" providerId="LiveId" clId="{17A74882-938C-41C9-BF8A-85BCC747F509}" dt="2022-03-06T09:53:54.897" v="1845" actId="14100"/>
          <ac:picMkLst>
            <pc:docMk/>
            <pc:sldMk cId="3086518545" sldId="346"/>
            <ac:picMk id="4" creationId="{ECA9C1D0-1081-46AF-938B-5E6874C8FFE2}"/>
          </ac:picMkLst>
        </pc:picChg>
      </pc:sldChg>
      <pc:sldChg chg="addSp delSp modSp mod ord">
        <pc:chgData name="Αμαλία Αναστάσογλου" userId="c4effad8015d8dc4" providerId="LiveId" clId="{17A74882-938C-41C9-BF8A-85BCC747F509}" dt="2022-03-18T07:17:32.730" v="3149"/>
        <pc:sldMkLst>
          <pc:docMk/>
          <pc:sldMk cId="1448676472" sldId="348"/>
        </pc:sldMkLst>
        <pc:picChg chg="add mod">
          <ac:chgData name="Αμαλία Αναστάσογλου" userId="c4effad8015d8dc4" providerId="LiveId" clId="{17A74882-938C-41C9-BF8A-85BCC747F509}" dt="2022-03-13T12:10:36.413" v="2459" actId="14100"/>
          <ac:picMkLst>
            <pc:docMk/>
            <pc:sldMk cId="1448676472" sldId="348"/>
            <ac:picMk id="4" creationId="{AC41A7EB-3E7B-408D-AC95-0110B2B41E39}"/>
          </ac:picMkLst>
        </pc:picChg>
        <pc:picChg chg="del mod">
          <ac:chgData name="Αμαλία Αναστάσογλου" userId="c4effad8015d8dc4" providerId="LiveId" clId="{17A74882-938C-41C9-BF8A-85BCC747F509}" dt="2022-03-13T12:10:00.193" v="2453" actId="478"/>
          <ac:picMkLst>
            <pc:docMk/>
            <pc:sldMk cId="1448676472" sldId="348"/>
            <ac:picMk id="6" creationId="{49DFEE9B-CB6C-4468-B578-F5ABC1531C29}"/>
          </ac:picMkLst>
        </pc:picChg>
      </pc:sldChg>
      <pc:sldChg chg="modSp mod">
        <pc:chgData name="Αμαλία Αναστάσογλου" userId="c4effad8015d8dc4" providerId="LiveId" clId="{17A74882-938C-41C9-BF8A-85BCC747F509}" dt="2022-03-13T12:11:42.204" v="2460" actId="14100"/>
        <pc:sldMkLst>
          <pc:docMk/>
          <pc:sldMk cId="2102127848" sldId="349"/>
        </pc:sldMkLst>
        <pc:picChg chg="mod">
          <ac:chgData name="Αμαλία Αναστάσογλου" userId="c4effad8015d8dc4" providerId="LiveId" clId="{17A74882-938C-41C9-BF8A-85BCC747F509}" dt="2022-03-13T12:11:42.204" v="2460" actId="14100"/>
          <ac:picMkLst>
            <pc:docMk/>
            <pc:sldMk cId="2102127848" sldId="349"/>
            <ac:picMk id="7" creationId="{717F08D9-3749-43FA-BF44-08BF2532C446}"/>
          </ac:picMkLst>
        </pc:picChg>
      </pc:sldChg>
      <pc:sldChg chg="modSp mod">
        <pc:chgData name="Αμαλία Αναστάσογλου" userId="c4effad8015d8dc4" providerId="LiveId" clId="{17A74882-938C-41C9-BF8A-85BCC747F509}" dt="2022-03-11T15:04:35.372" v="2131" actId="20577"/>
        <pc:sldMkLst>
          <pc:docMk/>
          <pc:sldMk cId="1227916185" sldId="351"/>
        </pc:sldMkLst>
        <pc:spChg chg="mod">
          <ac:chgData name="Αμαλία Αναστάσογλου" userId="c4effad8015d8dc4" providerId="LiveId" clId="{17A74882-938C-41C9-BF8A-85BCC747F509}" dt="2022-03-11T15:04:35.372" v="2131" actId="20577"/>
          <ac:spMkLst>
            <pc:docMk/>
            <pc:sldMk cId="1227916185" sldId="351"/>
            <ac:spMk id="13" creationId="{00000000-0000-0000-0000-000000000000}"/>
          </ac:spMkLst>
        </pc:spChg>
      </pc:sldChg>
      <pc:sldChg chg="modSp mod">
        <pc:chgData name="Αμαλία Αναστάσογλου" userId="c4effad8015d8dc4" providerId="LiveId" clId="{17A74882-938C-41C9-BF8A-85BCC747F509}" dt="2022-03-13T17:13:05.621" v="3088" actId="20577"/>
        <pc:sldMkLst>
          <pc:docMk/>
          <pc:sldMk cId="1304300849" sldId="352"/>
        </pc:sldMkLst>
        <pc:spChg chg="mod">
          <ac:chgData name="Αμαλία Αναστάσογλου" userId="c4effad8015d8dc4" providerId="LiveId" clId="{17A74882-938C-41C9-BF8A-85BCC747F509}" dt="2022-03-13T17:13:05.621" v="3088" actId="20577"/>
          <ac:spMkLst>
            <pc:docMk/>
            <pc:sldMk cId="1304300849" sldId="352"/>
            <ac:spMk id="13" creationId="{00000000-0000-0000-0000-000000000000}"/>
          </ac:spMkLst>
        </pc:spChg>
      </pc:sldChg>
      <pc:sldChg chg="modSp mod">
        <pc:chgData name="Αμαλία Αναστάσογλου" userId="c4effad8015d8dc4" providerId="LiveId" clId="{17A74882-938C-41C9-BF8A-85BCC747F509}" dt="2022-03-13T17:14:17.595" v="3106" actId="113"/>
        <pc:sldMkLst>
          <pc:docMk/>
          <pc:sldMk cId="586015868" sldId="353"/>
        </pc:sldMkLst>
        <pc:spChg chg="mod">
          <ac:chgData name="Αμαλία Αναστάσογλου" userId="c4effad8015d8dc4" providerId="LiveId" clId="{17A74882-938C-41C9-BF8A-85BCC747F509}" dt="2022-03-13T17:14:17.595" v="3106" actId="113"/>
          <ac:spMkLst>
            <pc:docMk/>
            <pc:sldMk cId="586015868" sldId="353"/>
            <ac:spMk id="13" creationId="{00000000-0000-0000-0000-000000000000}"/>
          </ac:spMkLst>
        </pc:spChg>
      </pc:sldChg>
      <pc:sldChg chg="modSp mod">
        <pc:chgData name="Αμαλία Αναστάσογλου" userId="c4effad8015d8dc4" providerId="LiveId" clId="{17A74882-938C-41C9-BF8A-85BCC747F509}" dt="2022-03-13T17:15:27.611" v="3109" actId="113"/>
        <pc:sldMkLst>
          <pc:docMk/>
          <pc:sldMk cId="1695798464" sldId="354"/>
        </pc:sldMkLst>
        <pc:spChg chg="mod">
          <ac:chgData name="Αμαλία Αναστάσογλου" userId="c4effad8015d8dc4" providerId="LiveId" clId="{17A74882-938C-41C9-BF8A-85BCC747F509}" dt="2022-03-13T17:15:27.611" v="3109" actId="113"/>
          <ac:spMkLst>
            <pc:docMk/>
            <pc:sldMk cId="1695798464" sldId="354"/>
            <ac:spMk id="13" creationId="{00000000-0000-0000-0000-000000000000}"/>
          </ac:spMkLst>
        </pc:spChg>
      </pc:sldChg>
      <pc:sldChg chg="modSp mod">
        <pc:chgData name="Αμαλία Αναστάσογλου" userId="c4effad8015d8dc4" providerId="LiveId" clId="{17A74882-938C-41C9-BF8A-85BCC747F509}" dt="2022-03-13T11:43:46.143" v="2350" actId="1076"/>
        <pc:sldMkLst>
          <pc:docMk/>
          <pc:sldMk cId="808180183" sldId="357"/>
        </pc:sldMkLst>
        <pc:picChg chg="mod">
          <ac:chgData name="Αμαλία Αναστάσογλου" userId="c4effad8015d8dc4" providerId="LiveId" clId="{17A74882-938C-41C9-BF8A-85BCC747F509}" dt="2022-03-13T11:43:46.143" v="2350" actId="1076"/>
          <ac:picMkLst>
            <pc:docMk/>
            <pc:sldMk cId="808180183" sldId="357"/>
            <ac:picMk id="8" creationId="{37B1B72C-DFE2-4A50-89C2-13A340034179}"/>
          </ac:picMkLst>
        </pc:picChg>
      </pc:sldChg>
      <pc:sldChg chg="modSp mod">
        <pc:chgData name="Αμαλία Αναστάσογλου" userId="c4effad8015d8dc4" providerId="LiveId" clId="{17A74882-938C-41C9-BF8A-85BCC747F509}" dt="2022-03-13T17:27:19.902" v="3116" actId="1076"/>
        <pc:sldMkLst>
          <pc:docMk/>
          <pc:sldMk cId="3642736502" sldId="359"/>
        </pc:sldMkLst>
        <pc:spChg chg="mod">
          <ac:chgData name="Αμαλία Αναστάσογλου" userId="c4effad8015d8dc4" providerId="LiveId" clId="{17A74882-938C-41C9-BF8A-85BCC747F509}" dt="2022-03-13T11:53:35.116" v="2441" actId="14100"/>
          <ac:spMkLst>
            <pc:docMk/>
            <pc:sldMk cId="3642736502" sldId="359"/>
            <ac:spMk id="2" creationId="{801290B0-7519-4939-8787-59BAA3CA6733}"/>
          </ac:spMkLst>
        </pc:spChg>
        <pc:picChg chg="mod">
          <ac:chgData name="Αμαλία Αναστάσογλου" userId="c4effad8015d8dc4" providerId="LiveId" clId="{17A74882-938C-41C9-BF8A-85BCC747F509}" dt="2022-03-13T17:27:19.902" v="3116" actId="1076"/>
          <ac:picMkLst>
            <pc:docMk/>
            <pc:sldMk cId="3642736502" sldId="359"/>
            <ac:picMk id="5" creationId="{9277D4A2-C641-482E-8E05-6FF5B28A8FCE}"/>
          </ac:picMkLst>
        </pc:picChg>
      </pc:sldChg>
      <pc:sldChg chg="modSp mod ord">
        <pc:chgData name="Αμαλία Αναστάσογλου" userId="c4effad8015d8dc4" providerId="LiveId" clId="{17A74882-938C-41C9-BF8A-85BCC747F509}" dt="2022-03-13T11:53:39.046" v="2442" actId="1076"/>
        <pc:sldMkLst>
          <pc:docMk/>
          <pc:sldMk cId="296676036" sldId="360"/>
        </pc:sldMkLst>
        <pc:spChg chg="mod">
          <ac:chgData name="Αμαλία Αναστάσογλου" userId="c4effad8015d8dc4" providerId="LiveId" clId="{17A74882-938C-41C9-BF8A-85BCC747F509}" dt="2022-03-13T11:50:03.295" v="2420" actId="20577"/>
          <ac:spMkLst>
            <pc:docMk/>
            <pc:sldMk cId="296676036" sldId="360"/>
            <ac:spMk id="2" creationId="{801290B0-7519-4939-8787-59BAA3CA6733}"/>
          </ac:spMkLst>
        </pc:spChg>
        <pc:picChg chg="mod">
          <ac:chgData name="Αμαλία Αναστάσογλου" userId="c4effad8015d8dc4" providerId="LiveId" clId="{17A74882-938C-41C9-BF8A-85BCC747F509}" dt="2022-03-13T11:53:39.046" v="2442" actId="1076"/>
          <ac:picMkLst>
            <pc:docMk/>
            <pc:sldMk cId="296676036" sldId="360"/>
            <ac:picMk id="7" creationId="{B9BE7429-D691-46FB-8968-2EFFAF9A0CB3}"/>
          </ac:picMkLst>
        </pc:picChg>
      </pc:sldChg>
      <pc:sldChg chg="modSp mod ord">
        <pc:chgData name="Αμαλία Αναστάσογλου" userId="c4effad8015d8dc4" providerId="LiveId" clId="{17A74882-938C-41C9-BF8A-85BCC747F509}" dt="2022-04-06T11:50:51.267" v="3156" actId="6549"/>
        <pc:sldMkLst>
          <pc:docMk/>
          <pc:sldMk cId="2760374332" sldId="361"/>
        </pc:sldMkLst>
        <pc:spChg chg="mod">
          <ac:chgData name="Αμαλία Αναστάσογλου" userId="c4effad8015d8dc4" providerId="LiveId" clId="{17A74882-938C-41C9-BF8A-85BCC747F509}" dt="2022-04-06T11:50:51.267" v="3156" actId="6549"/>
          <ac:spMkLst>
            <pc:docMk/>
            <pc:sldMk cId="2760374332" sldId="361"/>
            <ac:spMk id="3" creationId="{92333598-7B25-430B-A945-7125585ECA0A}"/>
          </ac:spMkLst>
        </pc:spChg>
      </pc:sldChg>
      <pc:sldChg chg="addSp delSp modSp new mod modClrScheme chgLayout modNotesTx">
        <pc:chgData name="Αμαλία Αναστάσογλου" userId="c4effad8015d8dc4" providerId="LiveId" clId="{17A74882-938C-41C9-BF8A-85BCC747F509}" dt="2022-03-13T11:49:46.213" v="2416" actId="14100"/>
        <pc:sldMkLst>
          <pc:docMk/>
          <pc:sldMk cId="1615687913" sldId="363"/>
        </pc:sldMkLst>
        <pc:spChg chg="del">
          <ac:chgData name="Αμαλία Αναστάσογλου" userId="c4effad8015d8dc4" providerId="LiveId" clId="{17A74882-938C-41C9-BF8A-85BCC747F509}" dt="2022-03-13T10:22:59.732" v="2205" actId="700"/>
          <ac:spMkLst>
            <pc:docMk/>
            <pc:sldMk cId="1615687913" sldId="363"/>
            <ac:spMk id="2" creationId="{828AEEEC-D073-46AF-A265-F7BCA973CCBB}"/>
          </ac:spMkLst>
        </pc:spChg>
        <pc:spChg chg="del">
          <ac:chgData name="Αμαλία Αναστάσογλου" userId="c4effad8015d8dc4" providerId="LiveId" clId="{17A74882-938C-41C9-BF8A-85BCC747F509}" dt="2022-03-13T10:22:59.732" v="2205" actId="700"/>
          <ac:spMkLst>
            <pc:docMk/>
            <pc:sldMk cId="1615687913" sldId="363"/>
            <ac:spMk id="3" creationId="{B12EE459-850F-4CF2-BC5C-8A205C7CD1D6}"/>
          </ac:spMkLst>
        </pc:spChg>
        <pc:spChg chg="mod ord">
          <ac:chgData name="Αμαλία Αναστάσογλου" userId="c4effad8015d8dc4" providerId="LiveId" clId="{17A74882-938C-41C9-BF8A-85BCC747F509}" dt="2022-03-13T10:22:59.732" v="2205" actId="700"/>
          <ac:spMkLst>
            <pc:docMk/>
            <pc:sldMk cId="1615687913" sldId="363"/>
            <ac:spMk id="4" creationId="{4A7DC54C-97E4-472E-87D8-765FB2AE9ADA}"/>
          </ac:spMkLst>
        </pc:spChg>
        <pc:spChg chg="add del mod">
          <ac:chgData name="Αμαλία Αναστάσογλου" userId="c4effad8015d8dc4" providerId="LiveId" clId="{17A74882-938C-41C9-BF8A-85BCC747F509}" dt="2022-03-13T10:25:57.439" v="2256" actId="478"/>
          <ac:spMkLst>
            <pc:docMk/>
            <pc:sldMk cId="1615687913" sldId="363"/>
            <ac:spMk id="9" creationId="{086857C1-99C1-4D2D-AFC1-D3144BD11CF6}"/>
          </ac:spMkLst>
        </pc:spChg>
        <pc:picChg chg="add del mod">
          <ac:chgData name="Αμαλία Αναστάσογλου" userId="c4effad8015d8dc4" providerId="LiveId" clId="{17A74882-938C-41C9-BF8A-85BCC747F509}" dt="2022-03-13T10:23:39.521" v="2211" actId="478"/>
          <ac:picMkLst>
            <pc:docMk/>
            <pc:sldMk cId="1615687913" sldId="363"/>
            <ac:picMk id="6" creationId="{42C75E00-A805-415C-950B-B69D6265F92F}"/>
          </ac:picMkLst>
        </pc:picChg>
        <pc:picChg chg="add del mod">
          <ac:chgData name="Αμαλία Αναστάσογλου" userId="c4effad8015d8dc4" providerId="LiveId" clId="{17A74882-938C-41C9-BF8A-85BCC747F509}" dt="2022-03-13T10:23:39.521" v="2211" actId="478"/>
          <ac:picMkLst>
            <pc:docMk/>
            <pc:sldMk cId="1615687913" sldId="363"/>
            <ac:picMk id="8" creationId="{4FA0EC25-4834-4108-96AB-E46BC7CC505E}"/>
          </ac:picMkLst>
        </pc:picChg>
        <pc:picChg chg="add del mod">
          <ac:chgData name="Αμαλία Αναστάσογλου" userId="c4effad8015d8dc4" providerId="LiveId" clId="{17A74882-938C-41C9-BF8A-85BCC747F509}" dt="2022-03-13T11:02:13.500" v="2318" actId="478"/>
          <ac:picMkLst>
            <pc:docMk/>
            <pc:sldMk cId="1615687913" sldId="363"/>
            <ac:picMk id="11" creationId="{4B8E6F90-D18C-450F-85BB-0E60C51A48BB}"/>
          </ac:picMkLst>
        </pc:picChg>
        <pc:picChg chg="add del mod">
          <ac:chgData name="Αμαλία Αναστάσογλου" userId="c4effad8015d8dc4" providerId="LiveId" clId="{17A74882-938C-41C9-BF8A-85BCC747F509}" dt="2022-03-13T10:41:56.721" v="2288" actId="478"/>
          <ac:picMkLst>
            <pc:docMk/>
            <pc:sldMk cId="1615687913" sldId="363"/>
            <ac:picMk id="13" creationId="{03E51995-30EB-4070-9966-1DB50A38E024}"/>
          </ac:picMkLst>
        </pc:picChg>
        <pc:picChg chg="add del mod">
          <ac:chgData name="Αμαλία Αναστάσογλου" userId="c4effad8015d8dc4" providerId="LiveId" clId="{17A74882-938C-41C9-BF8A-85BCC747F509}" dt="2022-03-13T10:42:18.647" v="2293" actId="478"/>
          <ac:picMkLst>
            <pc:docMk/>
            <pc:sldMk cId="1615687913" sldId="363"/>
            <ac:picMk id="15" creationId="{4702FF6E-D5F7-4C1D-B31E-64C40F42E995}"/>
          </ac:picMkLst>
        </pc:picChg>
        <pc:picChg chg="add del mod">
          <ac:chgData name="Αμαλία Αναστάσογλου" userId="c4effad8015d8dc4" providerId="LiveId" clId="{17A74882-938C-41C9-BF8A-85BCC747F509}" dt="2022-03-13T10:54:18.919" v="2306" actId="478"/>
          <ac:picMkLst>
            <pc:docMk/>
            <pc:sldMk cId="1615687913" sldId="363"/>
            <ac:picMk id="17" creationId="{A6494272-3820-43E4-8B68-07DA42EF7C4C}"/>
          </ac:picMkLst>
        </pc:picChg>
        <pc:picChg chg="add del mod">
          <ac:chgData name="Αμαλία Αναστάσογλου" userId="c4effad8015d8dc4" providerId="LiveId" clId="{17A74882-938C-41C9-BF8A-85BCC747F509}" dt="2022-03-13T11:02:40.102" v="2325" actId="478"/>
          <ac:picMkLst>
            <pc:docMk/>
            <pc:sldMk cId="1615687913" sldId="363"/>
            <ac:picMk id="24" creationId="{675BBF86-9BAD-4ED1-BDDF-5072E3F2CBFE}"/>
          </ac:picMkLst>
        </pc:picChg>
        <pc:picChg chg="add mod">
          <ac:chgData name="Αμαλία Αναστάσογλου" userId="c4effad8015d8dc4" providerId="LiveId" clId="{17A74882-938C-41C9-BF8A-85BCC747F509}" dt="2022-03-13T11:49:46.213" v="2416" actId="14100"/>
          <ac:picMkLst>
            <pc:docMk/>
            <pc:sldMk cId="1615687913" sldId="363"/>
            <ac:picMk id="26" creationId="{351AB7C1-D103-4A3F-99F5-D3C58F4D638C}"/>
          </ac:picMkLst>
        </pc:picChg>
        <pc:picChg chg="add mod">
          <ac:chgData name="Αμαλία Αναστάσογλου" userId="c4effad8015d8dc4" providerId="LiveId" clId="{17A74882-938C-41C9-BF8A-85BCC747F509}" dt="2022-03-13T11:33:37.450" v="2340" actId="1076"/>
          <ac:picMkLst>
            <pc:docMk/>
            <pc:sldMk cId="1615687913" sldId="363"/>
            <ac:picMk id="28" creationId="{A3D73AD8-CB79-45E6-9D0A-2838D1779266}"/>
          </ac:picMkLst>
        </pc:picChg>
        <pc:cxnChg chg="add mod">
          <ac:chgData name="Αμαλία Αναστάσογλου" userId="c4effad8015d8dc4" providerId="LiveId" clId="{17A74882-938C-41C9-BF8A-85BCC747F509}" dt="2022-03-13T10:50:16.466" v="2304" actId="14100"/>
          <ac:cxnSpMkLst>
            <pc:docMk/>
            <pc:sldMk cId="1615687913" sldId="363"/>
            <ac:cxnSpMk id="19" creationId="{7B339A32-8D48-4F44-842D-9995855D8EA4}"/>
          </ac:cxnSpMkLst>
        </pc:cxnChg>
      </pc:sldChg>
      <pc:sldChg chg="modSp new del mod">
        <pc:chgData name="Αμαλία Αναστάσογλου" userId="c4effad8015d8dc4" providerId="LiveId" clId="{17A74882-938C-41C9-BF8A-85BCC747F509}" dt="2022-03-13T09:32:49.944" v="2203" actId="47"/>
        <pc:sldMkLst>
          <pc:docMk/>
          <pc:sldMk cId="3741356356" sldId="363"/>
        </pc:sldMkLst>
        <pc:spChg chg="mod">
          <ac:chgData name="Αμαλία Αναστάσογλου" userId="c4effad8015d8dc4" providerId="LiveId" clId="{17A74882-938C-41C9-BF8A-85BCC747F509}" dt="2022-03-13T09:23:31.355" v="2199" actId="20577"/>
          <ac:spMkLst>
            <pc:docMk/>
            <pc:sldMk cId="3741356356" sldId="363"/>
            <ac:spMk id="3" creationId="{3299B4AA-2584-4DBC-93DA-AE03044D28AC}"/>
          </ac:spMkLst>
        </pc:spChg>
      </pc:sldChg>
      <pc:sldChg chg="addSp delSp modSp new mod">
        <pc:chgData name="Αμαλία Αναστάσογλου" userId="c4effad8015d8dc4" providerId="LiveId" clId="{17A74882-938C-41C9-BF8A-85BCC747F509}" dt="2022-03-13T10:35:21.266" v="2281" actId="478"/>
        <pc:sldMkLst>
          <pc:docMk/>
          <pc:sldMk cId="673663780" sldId="364"/>
        </pc:sldMkLst>
        <pc:spChg chg="mod">
          <ac:chgData name="Αμαλία Αναστάσογλου" userId="c4effad8015d8dc4" providerId="LiveId" clId="{17A74882-938C-41C9-BF8A-85BCC747F509}" dt="2022-03-13T10:26:42.657" v="2275"/>
          <ac:spMkLst>
            <pc:docMk/>
            <pc:sldMk cId="673663780" sldId="364"/>
            <ac:spMk id="2" creationId="{95B4C1E7-F85A-4C8D-8DFD-5AD8EF547BEB}"/>
          </ac:spMkLst>
        </pc:spChg>
        <pc:spChg chg="del mod">
          <ac:chgData name="Αμαλία Αναστάσογλου" userId="c4effad8015d8dc4" providerId="LiveId" clId="{17A74882-938C-41C9-BF8A-85BCC747F509}" dt="2022-03-13T10:35:21.266" v="2281" actId="478"/>
          <ac:spMkLst>
            <pc:docMk/>
            <pc:sldMk cId="673663780" sldId="364"/>
            <ac:spMk id="3" creationId="{FE45E63C-A85F-4132-B4A1-11D90F305A76}"/>
          </ac:spMkLst>
        </pc:spChg>
        <pc:picChg chg="add mod">
          <ac:chgData name="Αμαλία Αναστάσογλου" userId="c4effad8015d8dc4" providerId="LiveId" clId="{17A74882-938C-41C9-BF8A-85BCC747F509}" dt="2022-03-13T10:35:18.039" v="2280" actId="1076"/>
          <ac:picMkLst>
            <pc:docMk/>
            <pc:sldMk cId="673663780" sldId="364"/>
            <ac:picMk id="6" creationId="{C0121DBC-BAB1-4FC8-88EB-F139EA95DD34}"/>
          </ac:picMkLst>
        </pc:picChg>
      </pc:sldChg>
      <pc:sldChg chg="modSp add mod">
        <pc:chgData name="Αμαλία Αναστάσογλου" userId="c4effad8015d8dc4" providerId="LiveId" clId="{17A74882-938C-41C9-BF8A-85BCC747F509}" dt="2022-03-13T11:41:22.094" v="2349" actId="1076"/>
        <pc:sldMkLst>
          <pc:docMk/>
          <pc:sldMk cId="2701604031" sldId="365"/>
        </pc:sldMkLst>
        <pc:picChg chg="mod">
          <ac:chgData name="Αμαλία Αναστάσογλου" userId="c4effad8015d8dc4" providerId="LiveId" clId="{17A74882-938C-41C9-BF8A-85BCC747F509}" dt="2022-03-13T11:41:22.094" v="2349" actId="1076"/>
          <ac:picMkLst>
            <pc:docMk/>
            <pc:sldMk cId="2701604031" sldId="365"/>
            <ac:picMk id="11" creationId="{4B8E6F90-D18C-450F-85BB-0E60C51A48BB}"/>
          </ac:picMkLst>
        </pc:picChg>
        <pc:picChg chg="mod">
          <ac:chgData name="Αμαλία Αναστάσογλου" userId="c4effad8015d8dc4" providerId="LiveId" clId="{17A74882-938C-41C9-BF8A-85BCC747F509}" dt="2022-03-13T11:41:19.401" v="2348" actId="1076"/>
          <ac:picMkLst>
            <pc:docMk/>
            <pc:sldMk cId="2701604031" sldId="365"/>
            <ac:picMk id="24" creationId="{675BBF86-9BAD-4ED1-BDDF-5072E3F2CBFE}"/>
          </ac:picMkLst>
        </pc:picChg>
      </pc:sldChg>
      <pc:sldChg chg="addSp delSp modSp new del mod">
        <pc:chgData name="Αμαλία Αναστάσογλου" userId="c4effad8015d8dc4" providerId="LiveId" clId="{17A74882-938C-41C9-BF8A-85BCC747F509}" dt="2022-03-13T13:28:57.909" v="2494" actId="47"/>
        <pc:sldMkLst>
          <pc:docMk/>
          <pc:sldMk cId="567034760" sldId="366"/>
        </pc:sldMkLst>
        <pc:spChg chg="del mod">
          <ac:chgData name="Αμαλία Αναστάσογλου" userId="c4effad8015d8dc4" providerId="LiveId" clId="{17A74882-938C-41C9-BF8A-85BCC747F509}" dt="2022-03-13T13:28:36.604" v="2489" actId="478"/>
          <ac:spMkLst>
            <pc:docMk/>
            <pc:sldMk cId="567034760" sldId="366"/>
            <ac:spMk id="2" creationId="{0E97BA56-D203-4CC8-BA9F-E26E7265206D}"/>
          </ac:spMkLst>
        </pc:spChg>
        <pc:spChg chg="mod">
          <ac:chgData name="Αμαλία Αναστάσογλου" userId="c4effad8015d8dc4" providerId="LiveId" clId="{17A74882-938C-41C9-BF8A-85BCC747F509}" dt="2022-03-13T12:12:56.972" v="2480" actId="14100"/>
          <ac:spMkLst>
            <pc:docMk/>
            <pc:sldMk cId="567034760" sldId="366"/>
            <ac:spMk id="3" creationId="{1955CEE1-FB7B-4573-B4A1-CE23AD508675}"/>
          </ac:spMkLst>
        </pc:spChg>
        <pc:spChg chg="add mod">
          <ac:chgData name="Αμαλία Αναστάσογλου" userId="c4effad8015d8dc4" providerId="LiveId" clId="{17A74882-938C-41C9-BF8A-85BCC747F509}" dt="2022-03-13T13:28:36.604" v="2489" actId="478"/>
          <ac:spMkLst>
            <pc:docMk/>
            <pc:sldMk cId="567034760" sldId="366"/>
            <ac:spMk id="8" creationId="{7D160BF1-D4C6-482D-ACD7-8493AA09AC38}"/>
          </ac:spMkLst>
        </pc:spChg>
        <pc:picChg chg="add del mod">
          <ac:chgData name="Αμαλία Αναστάσογλου" userId="c4effad8015d8dc4" providerId="LiveId" clId="{17A74882-938C-41C9-BF8A-85BCC747F509}" dt="2022-03-13T13:28:51.827" v="2492" actId="21"/>
          <ac:picMkLst>
            <pc:docMk/>
            <pc:sldMk cId="567034760" sldId="366"/>
            <ac:picMk id="6" creationId="{12015E92-D74E-4CDC-8FC0-343A9EE0F0DC}"/>
          </ac:picMkLst>
        </pc:picChg>
      </pc:sldChg>
      <pc:sldChg chg="modSp mod">
        <pc:chgData name="Αμαλία Αναστάσογλου" userId="c4effad8015d8dc4" providerId="LiveId" clId="{17A74882-938C-41C9-BF8A-85BCC747F509}" dt="2022-03-13T13:28:30.296" v="2487" actId="20577"/>
        <pc:sldMkLst>
          <pc:docMk/>
          <pc:sldMk cId="1758381170" sldId="367"/>
        </pc:sldMkLst>
        <pc:spChg chg="mod">
          <ac:chgData name="Αμαλία Αναστάσογλου" userId="c4effad8015d8dc4" providerId="LiveId" clId="{17A74882-938C-41C9-BF8A-85BCC747F509}" dt="2022-03-13T13:28:30.296" v="2487" actId="20577"/>
          <ac:spMkLst>
            <pc:docMk/>
            <pc:sldMk cId="1758381170" sldId="367"/>
            <ac:spMk id="2" creationId="{95B4C1E7-F85A-4C8D-8DFD-5AD8EF547BEB}"/>
          </ac:spMkLst>
        </pc:spChg>
      </pc:sldChg>
      <pc:sldChg chg="addSp delSp modSp new mod setBg modClrScheme chgLayout">
        <pc:chgData name="Αμαλία Αναστάσογλου" userId="c4effad8015d8dc4" providerId="LiveId" clId="{17A74882-938C-41C9-BF8A-85BCC747F509}" dt="2022-03-13T13:40:18.159" v="3039" actId="113"/>
        <pc:sldMkLst>
          <pc:docMk/>
          <pc:sldMk cId="1391771460" sldId="368"/>
        </pc:sldMkLst>
        <pc:spChg chg="del">
          <ac:chgData name="Αμαλία Αναστάσογλου" userId="c4effad8015d8dc4" providerId="LiveId" clId="{17A74882-938C-41C9-BF8A-85BCC747F509}" dt="2022-03-13T13:28:45.896" v="2491" actId="700"/>
          <ac:spMkLst>
            <pc:docMk/>
            <pc:sldMk cId="1391771460" sldId="368"/>
            <ac:spMk id="2" creationId="{DEBD14E0-037E-40B2-AF47-9AA3034301AF}"/>
          </ac:spMkLst>
        </pc:spChg>
        <pc:spChg chg="del">
          <ac:chgData name="Αμαλία Αναστάσογλου" userId="c4effad8015d8dc4" providerId="LiveId" clId="{17A74882-938C-41C9-BF8A-85BCC747F509}" dt="2022-03-13T13:28:45.896" v="2491" actId="700"/>
          <ac:spMkLst>
            <pc:docMk/>
            <pc:sldMk cId="1391771460" sldId="368"/>
            <ac:spMk id="3" creationId="{3D78A912-59F0-4E62-9D05-55038BD01CB2}"/>
          </ac:spMkLst>
        </pc:spChg>
        <pc:spChg chg="mod ord">
          <ac:chgData name="Αμαλία Αναστάσογλου" userId="c4effad8015d8dc4" providerId="LiveId" clId="{17A74882-938C-41C9-BF8A-85BCC747F509}" dt="2022-03-13T13:28:45.896" v="2491" actId="700"/>
          <ac:spMkLst>
            <pc:docMk/>
            <pc:sldMk cId="1391771460" sldId="368"/>
            <ac:spMk id="4" creationId="{66226C32-6297-461A-855E-CC7398020397}"/>
          </ac:spMkLst>
        </pc:spChg>
        <pc:spChg chg="add mod">
          <ac:chgData name="Αμαλία Αναστάσογλου" userId="c4effad8015d8dc4" providerId="LiveId" clId="{17A74882-938C-41C9-BF8A-85BCC747F509}" dt="2022-03-13T13:35:34.276" v="2645" actId="1076"/>
          <ac:spMkLst>
            <pc:docMk/>
            <pc:sldMk cId="1391771460" sldId="368"/>
            <ac:spMk id="6" creationId="{0DDCA4BB-4152-42CF-8701-6E51160B580E}"/>
          </ac:spMkLst>
        </pc:spChg>
        <pc:spChg chg="add mod">
          <ac:chgData name="Αμαλία Αναστάσογλου" userId="c4effad8015d8dc4" providerId="LiveId" clId="{17A74882-938C-41C9-BF8A-85BCC747F509}" dt="2022-03-13T13:40:18.159" v="3039" actId="113"/>
          <ac:spMkLst>
            <pc:docMk/>
            <pc:sldMk cId="1391771460" sldId="368"/>
            <ac:spMk id="7" creationId="{D44A16D9-21DF-4B16-B6A5-7F7F26494E47}"/>
          </ac:spMkLst>
        </pc:spChg>
        <pc:picChg chg="add mod">
          <ac:chgData name="Αμαλία Αναστάσογλου" userId="c4effad8015d8dc4" providerId="LiveId" clId="{17A74882-938C-41C9-BF8A-85BCC747F509}" dt="2022-03-13T13:35:23.997" v="2644" actId="692"/>
          <ac:picMkLst>
            <pc:docMk/>
            <pc:sldMk cId="1391771460" sldId="368"/>
            <ac:picMk id="5" creationId="{AF4214A1-233D-4F6E-964D-9F90831E4E92}"/>
          </ac:picMkLst>
        </pc:picChg>
      </pc:sldChg>
      <pc:sldChg chg="addSp delSp modSp add del mod delAnim">
        <pc:chgData name="Αμαλία Αναστάσογλου" userId="c4effad8015d8dc4" providerId="LiveId" clId="{17A74882-938C-41C9-BF8A-85BCC747F509}" dt="2022-03-17T19:53:45.287" v="3147" actId="2696"/>
        <pc:sldMkLst>
          <pc:docMk/>
          <pc:sldMk cId="3508573472" sldId="369"/>
        </pc:sldMkLst>
        <pc:spChg chg="mod">
          <ac:chgData name="Αμαλία Αναστάσογλου" userId="c4effad8015d8dc4" providerId="LiveId" clId="{17A74882-938C-41C9-BF8A-85BCC747F509}" dt="2022-03-17T19:37:13.446" v="3141" actId="6549"/>
          <ac:spMkLst>
            <pc:docMk/>
            <pc:sldMk cId="3508573472" sldId="369"/>
            <ac:spMk id="6" creationId="{00000000-0000-0000-0000-000000000000}"/>
          </ac:spMkLst>
        </pc:spChg>
        <pc:picChg chg="del">
          <ac:chgData name="Αμαλία Αναστάσογλου" userId="c4effad8015d8dc4" providerId="LiveId" clId="{17A74882-938C-41C9-BF8A-85BCC747F509}" dt="2022-03-17T19:37:21.761" v="3142" actId="478"/>
          <ac:picMkLst>
            <pc:docMk/>
            <pc:sldMk cId="3508573472" sldId="369"/>
            <ac:picMk id="2" creationId="{00000000-0000-0000-0000-000000000000}"/>
          </ac:picMkLst>
        </pc:picChg>
        <pc:picChg chg="add del mod">
          <ac:chgData name="Αμαλία Αναστάσογλου" userId="c4effad8015d8dc4" providerId="LiveId" clId="{17A74882-938C-41C9-BF8A-85BCC747F509}" dt="2022-03-17T19:39:03.360" v="3146" actId="478"/>
          <ac:picMkLst>
            <pc:docMk/>
            <pc:sldMk cId="3508573472" sldId="369"/>
            <ac:picMk id="5" creationId="{9EDEA3C8-286F-4A29-AC5C-21CA854E5B3A}"/>
          </ac:picMkLst>
        </pc:picChg>
      </pc:sldChg>
      <pc:sldMasterChg chg="delSldLayout">
        <pc:chgData name="Αμαλία Αναστάσογλου" userId="c4effad8015d8dc4" providerId="LiveId" clId="{17A74882-938C-41C9-BF8A-85BCC747F509}" dt="2022-03-06T09:58:02.115" v="1949" actId="47"/>
        <pc:sldMasterMkLst>
          <pc:docMk/>
          <pc:sldMasterMk cId="0" sldId="2147483658"/>
        </pc:sldMasterMkLst>
        <pc:sldLayoutChg chg="del">
          <pc:chgData name="Αμαλία Αναστάσογλου" userId="c4effad8015d8dc4" providerId="LiveId" clId="{17A74882-938C-41C9-BF8A-85BCC747F509}" dt="2022-03-06T09:58:02.115" v="1949" actId="47"/>
          <pc:sldLayoutMkLst>
            <pc:docMk/>
            <pc:sldMasterMk cId="0" sldId="2147483658"/>
            <pc:sldLayoutMk cId="0" sldId="2147483650"/>
          </pc:sldLayoutMkLst>
        </pc:sldLayoutChg>
        <pc:sldLayoutChg chg="del">
          <pc:chgData name="Αμαλία Αναστάσογλου" userId="c4effad8015d8dc4" providerId="LiveId" clId="{17A74882-938C-41C9-BF8A-85BCC747F509}" dt="2022-03-06T09:58:02.115" v="1949" actId="47"/>
          <pc:sldLayoutMkLst>
            <pc:docMk/>
            <pc:sldMasterMk cId="0" sldId="2147483658"/>
            <pc:sldLayoutMk cId="0" sldId="2147483652"/>
          </pc:sldLayoutMkLst>
        </pc:sldLayoutChg>
        <pc:sldLayoutChg chg="del">
          <pc:chgData name="Αμαλία Αναστάσογλου" userId="c4effad8015d8dc4" providerId="LiveId" clId="{17A74882-938C-41C9-BF8A-85BCC747F509}" dt="2022-03-06T09:58:02.115" v="1949" actId="47"/>
          <pc:sldLayoutMkLst>
            <pc:docMk/>
            <pc:sldMasterMk cId="0" sldId="2147483658"/>
            <pc:sldLayoutMk cId="0" sldId="2147483653"/>
          </pc:sldLayoutMkLst>
        </pc:sldLayoutChg>
        <pc:sldLayoutChg chg="del">
          <pc:chgData name="Αμαλία Αναστάσογλου" userId="c4effad8015d8dc4" providerId="LiveId" clId="{17A74882-938C-41C9-BF8A-85BCC747F509}" dt="2022-03-06T09:58:02.115" v="1949" actId="47"/>
          <pc:sldLayoutMkLst>
            <pc:docMk/>
            <pc:sldMasterMk cId="0" sldId="2147483658"/>
            <pc:sldLayoutMk cId="0" sldId="2147483655"/>
          </pc:sldLayoutMkLst>
        </pc:sldLayoutChg>
      </pc:sldMasterChg>
    </pc:docChg>
  </pc:docChgLst>
  <pc:docChgLst>
    <pc:chgData name="Αμαλία Αναστάσογλου" userId="c4effad8015d8dc4" providerId="LiveId" clId="{8C332248-644D-4B73-8CD2-CA6E203D5520}"/>
    <pc:docChg chg="undo custSel addSld delSld modSld sldOrd">
      <pc:chgData name="Αμαλία Αναστάσογλου" userId="c4effad8015d8dc4" providerId="LiveId" clId="{8C332248-644D-4B73-8CD2-CA6E203D5520}" dt="2022-11-02T15:03:16.673" v="2856" actId="680"/>
      <pc:docMkLst>
        <pc:docMk/>
      </pc:docMkLst>
      <pc:sldChg chg="modSp mod">
        <pc:chgData name="Αμαλία Αναστάσογλου" userId="c4effad8015d8dc4" providerId="LiveId" clId="{8C332248-644D-4B73-8CD2-CA6E203D5520}" dt="2022-10-24T11:00:11.307" v="16" actId="14100"/>
        <pc:sldMkLst>
          <pc:docMk/>
          <pc:sldMk cId="0" sldId="256"/>
        </pc:sldMkLst>
        <pc:spChg chg="mod">
          <ac:chgData name="Αμαλία Αναστάσογλου" userId="c4effad8015d8dc4" providerId="LiveId" clId="{8C332248-644D-4B73-8CD2-CA6E203D5520}" dt="2022-10-24T11:00:11.307" v="16" actId="14100"/>
          <ac:spMkLst>
            <pc:docMk/>
            <pc:sldMk cId="0" sldId="256"/>
            <ac:spMk id="4" creationId="{00000000-0000-0000-0000-000000000000}"/>
          </ac:spMkLst>
        </pc:spChg>
        <pc:spChg chg="mod">
          <ac:chgData name="Αμαλία Αναστάσογλου" userId="c4effad8015d8dc4" providerId="LiveId" clId="{8C332248-644D-4B73-8CD2-CA6E203D5520}" dt="2022-10-24T10:59:47.092" v="11" actId="20577"/>
          <ac:spMkLst>
            <pc:docMk/>
            <pc:sldMk cId="0" sldId="256"/>
            <ac:spMk id="71" creationId="{00000000-0000-0000-0000-000000000000}"/>
          </ac:spMkLst>
        </pc:spChg>
      </pc:sldChg>
      <pc:sldChg chg="ord">
        <pc:chgData name="Αμαλία Αναστάσογλου" userId="c4effad8015d8dc4" providerId="LiveId" clId="{8C332248-644D-4B73-8CD2-CA6E203D5520}" dt="2022-11-02T14:45:30.851" v="2686"/>
        <pc:sldMkLst>
          <pc:docMk/>
          <pc:sldMk cId="0" sldId="296"/>
        </pc:sldMkLst>
      </pc:sldChg>
      <pc:sldChg chg="modSp mod">
        <pc:chgData name="Αμαλία Αναστάσογλου" userId="c4effad8015d8dc4" providerId="LiveId" clId="{8C332248-644D-4B73-8CD2-CA6E203D5520}" dt="2022-11-02T14:52:27.195" v="2728" actId="20577"/>
        <pc:sldMkLst>
          <pc:docMk/>
          <pc:sldMk cId="2154277740" sldId="313"/>
        </pc:sldMkLst>
        <pc:spChg chg="mod">
          <ac:chgData name="Αμαλία Αναστάσογλου" userId="c4effad8015d8dc4" providerId="LiveId" clId="{8C332248-644D-4B73-8CD2-CA6E203D5520}" dt="2022-11-02T14:52:27.195" v="2728" actId="20577"/>
          <ac:spMkLst>
            <pc:docMk/>
            <pc:sldMk cId="2154277740" sldId="313"/>
            <ac:spMk id="13" creationId="{00000000-0000-0000-0000-000000000000}"/>
          </ac:spMkLst>
        </pc:spChg>
      </pc:sldChg>
      <pc:sldChg chg="ord">
        <pc:chgData name="Αμαλία Αναστάσογλου" userId="c4effad8015d8dc4" providerId="LiveId" clId="{8C332248-644D-4B73-8CD2-CA6E203D5520}" dt="2022-11-02T14:45:30.851" v="2686"/>
        <pc:sldMkLst>
          <pc:docMk/>
          <pc:sldMk cId="3362603430" sldId="323"/>
        </pc:sldMkLst>
      </pc:sldChg>
      <pc:sldChg chg="del">
        <pc:chgData name="Αμαλία Αναστάσογλου" userId="c4effad8015d8dc4" providerId="LiveId" clId="{8C332248-644D-4B73-8CD2-CA6E203D5520}" dt="2022-10-25T09:44:04.771" v="357" actId="47"/>
        <pc:sldMkLst>
          <pc:docMk/>
          <pc:sldMk cId="527586815" sldId="324"/>
        </pc:sldMkLst>
      </pc:sldChg>
      <pc:sldChg chg="del">
        <pc:chgData name="Αμαλία Αναστάσογλου" userId="c4effad8015d8dc4" providerId="LiveId" clId="{8C332248-644D-4B73-8CD2-CA6E203D5520}" dt="2022-10-25T09:44:04.771" v="357" actId="47"/>
        <pc:sldMkLst>
          <pc:docMk/>
          <pc:sldMk cId="3174595151" sldId="325"/>
        </pc:sldMkLst>
      </pc:sldChg>
      <pc:sldChg chg="del">
        <pc:chgData name="Αμαλία Αναστάσογλου" userId="c4effad8015d8dc4" providerId="LiveId" clId="{8C332248-644D-4B73-8CD2-CA6E203D5520}" dt="2022-10-25T09:44:04.771" v="357" actId="47"/>
        <pc:sldMkLst>
          <pc:docMk/>
          <pc:sldMk cId="1726053231" sldId="326"/>
        </pc:sldMkLst>
      </pc:sldChg>
      <pc:sldChg chg="del">
        <pc:chgData name="Αμαλία Αναστάσογλου" userId="c4effad8015d8dc4" providerId="LiveId" clId="{8C332248-644D-4B73-8CD2-CA6E203D5520}" dt="2022-10-25T09:44:35.857" v="360" actId="47"/>
        <pc:sldMkLst>
          <pc:docMk/>
          <pc:sldMk cId="2408217619" sldId="329"/>
        </pc:sldMkLst>
      </pc:sldChg>
      <pc:sldChg chg="del">
        <pc:chgData name="Αμαλία Αναστάσογλου" userId="c4effad8015d8dc4" providerId="LiveId" clId="{8C332248-644D-4B73-8CD2-CA6E203D5520}" dt="2022-10-25T09:44:04.771" v="357" actId="47"/>
        <pc:sldMkLst>
          <pc:docMk/>
          <pc:sldMk cId="1831147539" sldId="330"/>
        </pc:sldMkLst>
      </pc:sldChg>
      <pc:sldChg chg="modSp mod">
        <pc:chgData name="Αμαλία Αναστάσογλου" userId="c4effad8015d8dc4" providerId="LiveId" clId="{8C332248-644D-4B73-8CD2-CA6E203D5520}" dt="2022-10-25T09:45:21.896" v="364" actId="20577"/>
        <pc:sldMkLst>
          <pc:docMk/>
          <pc:sldMk cId="2408217619" sldId="335"/>
        </pc:sldMkLst>
        <pc:spChg chg="mod">
          <ac:chgData name="Αμαλία Αναστάσογλου" userId="c4effad8015d8dc4" providerId="LiveId" clId="{8C332248-644D-4B73-8CD2-CA6E203D5520}" dt="2022-10-25T09:45:21.896" v="364" actId="20577"/>
          <ac:spMkLst>
            <pc:docMk/>
            <pc:sldMk cId="2408217619" sldId="335"/>
            <ac:spMk id="13" creationId="{00000000-0000-0000-0000-000000000000}"/>
          </ac:spMkLst>
        </pc:spChg>
      </pc:sldChg>
      <pc:sldChg chg="ord">
        <pc:chgData name="Αμαλία Αναστάσογλου" userId="c4effad8015d8dc4" providerId="LiveId" clId="{8C332248-644D-4B73-8CD2-CA6E203D5520}" dt="2022-10-25T09:45:39.415" v="366"/>
        <pc:sldMkLst>
          <pc:docMk/>
          <pc:sldMk cId="1448676472" sldId="348"/>
        </pc:sldMkLst>
      </pc:sldChg>
      <pc:sldChg chg="del">
        <pc:chgData name="Αμαλία Αναστάσογλου" userId="c4effad8015d8dc4" providerId="LiveId" clId="{8C332248-644D-4B73-8CD2-CA6E203D5520}" dt="2022-10-25T09:44:33.424" v="359" actId="47"/>
        <pc:sldMkLst>
          <pc:docMk/>
          <pc:sldMk cId="3848001457" sldId="350"/>
        </pc:sldMkLst>
      </pc:sldChg>
      <pc:sldChg chg="modSp mod">
        <pc:chgData name="Αμαλία Αναστάσογλου" userId="c4effad8015d8dc4" providerId="LiveId" clId="{8C332248-644D-4B73-8CD2-CA6E203D5520}" dt="2022-10-24T11:05:07.370" v="26" actId="20577"/>
        <pc:sldMkLst>
          <pc:docMk/>
          <pc:sldMk cId="2760374332" sldId="361"/>
        </pc:sldMkLst>
        <pc:spChg chg="mod">
          <ac:chgData name="Αμαλία Αναστάσογλου" userId="c4effad8015d8dc4" providerId="LiveId" clId="{8C332248-644D-4B73-8CD2-CA6E203D5520}" dt="2022-10-24T11:05:07.370" v="26" actId="20577"/>
          <ac:spMkLst>
            <pc:docMk/>
            <pc:sldMk cId="2760374332" sldId="361"/>
            <ac:spMk id="2" creationId="{A0FACB5D-E172-432C-8C56-29A4140BF2D8}"/>
          </ac:spMkLst>
        </pc:spChg>
      </pc:sldChg>
      <pc:sldChg chg="del">
        <pc:chgData name="Αμαλία Αναστάσογλου" userId="c4effad8015d8dc4" providerId="LiveId" clId="{8C332248-644D-4B73-8CD2-CA6E203D5520}" dt="2022-10-25T09:45:46.446" v="367" actId="47"/>
        <pc:sldMkLst>
          <pc:docMk/>
          <pc:sldMk cId="1758381170" sldId="367"/>
        </pc:sldMkLst>
      </pc:sldChg>
      <pc:sldChg chg="del">
        <pc:chgData name="Αμαλία Αναστάσογλου" userId="c4effad8015d8dc4" providerId="LiveId" clId="{8C332248-644D-4B73-8CD2-CA6E203D5520}" dt="2022-10-25T09:45:46.446" v="367" actId="47"/>
        <pc:sldMkLst>
          <pc:docMk/>
          <pc:sldMk cId="1391771460" sldId="368"/>
        </pc:sldMkLst>
      </pc:sldChg>
      <pc:sldChg chg="modSp add mod">
        <pc:chgData name="Αμαλία Αναστάσογλου" userId="c4effad8015d8dc4" providerId="LiveId" clId="{8C332248-644D-4B73-8CD2-CA6E203D5520}" dt="2022-11-02T14:52:51.932" v="2729" actId="20577"/>
        <pc:sldMkLst>
          <pc:docMk/>
          <pc:sldMk cId="226921329" sldId="369"/>
        </pc:sldMkLst>
        <pc:spChg chg="mod">
          <ac:chgData name="Αμαλία Αναστάσογλου" userId="c4effad8015d8dc4" providerId="LiveId" clId="{8C332248-644D-4B73-8CD2-CA6E203D5520}" dt="2022-11-02T14:52:51.932" v="2729" actId="20577"/>
          <ac:spMkLst>
            <pc:docMk/>
            <pc:sldMk cId="226921329" sldId="369"/>
            <ac:spMk id="13" creationId="{00000000-0000-0000-0000-000000000000}"/>
          </ac:spMkLst>
        </pc:spChg>
        <pc:spChg chg="mod">
          <ac:chgData name="Αμαλία Αναστάσογλου" userId="c4effad8015d8dc4" providerId="LiveId" clId="{8C332248-644D-4B73-8CD2-CA6E203D5520}" dt="2022-10-25T09:38:10.713" v="92"/>
          <ac:spMkLst>
            <pc:docMk/>
            <pc:sldMk cId="226921329" sldId="369"/>
            <ac:spMk id="85" creationId="{00000000-0000-0000-0000-000000000000}"/>
          </ac:spMkLst>
        </pc:spChg>
        <pc:picChg chg="mod">
          <ac:chgData name="Αμαλία Αναστάσογλου" userId="c4effad8015d8dc4" providerId="LiveId" clId="{8C332248-644D-4B73-8CD2-CA6E203D5520}" dt="2022-10-25T09:43:38.906" v="351" actId="1076"/>
          <ac:picMkLst>
            <pc:docMk/>
            <pc:sldMk cId="226921329" sldId="369"/>
            <ac:picMk id="3" creationId="{00000000-0000-0000-0000-000000000000}"/>
          </ac:picMkLst>
        </pc:picChg>
      </pc:sldChg>
      <pc:sldChg chg="addSp delSp modSp mod modNotesTx">
        <pc:chgData name="Αμαλία Αναστάσογλου" userId="c4effad8015d8dc4" providerId="LiveId" clId="{8C332248-644D-4B73-8CD2-CA6E203D5520}" dt="2022-11-02T14:53:33.502" v="2730" actId="6549"/>
        <pc:sldMkLst>
          <pc:docMk/>
          <pc:sldMk cId="450586514" sldId="370"/>
        </pc:sldMkLst>
        <pc:spChg chg="mod">
          <ac:chgData name="Αμαλία Αναστάσογλου" userId="c4effad8015d8dc4" providerId="LiveId" clId="{8C332248-644D-4B73-8CD2-CA6E203D5520}" dt="2022-10-25T11:12:06.189" v="488"/>
          <ac:spMkLst>
            <pc:docMk/>
            <pc:sldMk cId="450586514" sldId="370"/>
            <ac:spMk id="11" creationId="{00000000-0000-0000-0000-000000000000}"/>
          </ac:spMkLst>
        </pc:spChg>
        <pc:spChg chg="mod">
          <ac:chgData name="Αμαλία Αναστάσογλου" userId="c4effad8015d8dc4" providerId="LiveId" clId="{8C332248-644D-4B73-8CD2-CA6E203D5520}" dt="2022-11-01T17:35:43.924" v="1818" actId="6549"/>
          <ac:spMkLst>
            <pc:docMk/>
            <pc:sldMk cId="450586514" sldId="370"/>
            <ac:spMk id="17" creationId="{8284D82F-9C1B-4134-9617-43919E69F383}"/>
          </ac:spMkLst>
        </pc:spChg>
        <pc:spChg chg="del">
          <ac:chgData name="Αμαλία Αναστάσογλου" userId="c4effad8015d8dc4" providerId="LiveId" clId="{8C332248-644D-4B73-8CD2-CA6E203D5520}" dt="2022-11-01T12:34:23.942" v="901" actId="478"/>
          <ac:spMkLst>
            <pc:docMk/>
            <pc:sldMk cId="450586514" sldId="370"/>
            <ac:spMk id="85" creationId="{00000000-0000-0000-0000-000000000000}"/>
          </ac:spMkLst>
        </pc:spChg>
        <pc:spChg chg="mod">
          <ac:chgData name="Αμαλία Αναστάσογλου" userId="c4effad8015d8dc4" providerId="LiveId" clId="{8C332248-644D-4B73-8CD2-CA6E203D5520}" dt="2022-11-02T11:30:45.373" v="2039" actId="20577"/>
          <ac:spMkLst>
            <pc:docMk/>
            <pc:sldMk cId="450586514" sldId="370"/>
            <ac:spMk id="86" creationId="{00000000-0000-0000-0000-000000000000}"/>
          </ac:spMkLst>
        </pc:spChg>
        <pc:picChg chg="del">
          <ac:chgData name="Αμαλία Αναστάσογλου" userId="c4effad8015d8dc4" providerId="LiveId" clId="{8C332248-644D-4B73-8CD2-CA6E203D5520}" dt="2022-10-25T10:45:49.164" v="386" actId="478"/>
          <ac:picMkLst>
            <pc:docMk/>
            <pc:sldMk cId="450586514" sldId="370"/>
            <ac:picMk id="6" creationId="{D284B062-AED1-4877-8854-C1C46C42645C}"/>
          </ac:picMkLst>
        </pc:picChg>
        <pc:picChg chg="add mod">
          <ac:chgData name="Αμαλία Αναστάσογλου" userId="c4effad8015d8dc4" providerId="LiveId" clId="{8C332248-644D-4B73-8CD2-CA6E203D5520}" dt="2022-10-25T11:10:42.596" v="455" actId="14100"/>
          <ac:picMkLst>
            <pc:docMk/>
            <pc:sldMk cId="450586514" sldId="370"/>
            <ac:picMk id="1026" creationId="{2BA0A2CD-4190-556C-D9DB-03F957CE339D}"/>
          </ac:picMkLst>
        </pc:picChg>
      </pc:sldChg>
      <pc:sldChg chg="del">
        <pc:chgData name="Αμαλία Αναστάσογλου" userId="c4effad8015d8dc4" providerId="LiveId" clId="{8C332248-644D-4B73-8CD2-CA6E203D5520}" dt="2022-10-25T11:11:27.680" v="465" actId="47"/>
        <pc:sldMkLst>
          <pc:docMk/>
          <pc:sldMk cId="2563802390" sldId="371"/>
        </pc:sldMkLst>
      </pc:sldChg>
      <pc:sldChg chg="add del">
        <pc:chgData name="Αμαλία Αναστάσογλου" userId="c4effad8015d8dc4" providerId="LiveId" clId="{8C332248-644D-4B73-8CD2-CA6E203D5520}" dt="2022-10-25T11:11:21.526" v="464" actId="47"/>
        <pc:sldMkLst>
          <pc:docMk/>
          <pc:sldMk cId="667183813" sldId="372"/>
        </pc:sldMkLst>
      </pc:sldChg>
      <pc:sldChg chg="addSp delSp modSp mod">
        <pc:chgData name="Αμαλία Αναστάσογλου" userId="c4effad8015d8dc4" providerId="LiveId" clId="{8C332248-644D-4B73-8CD2-CA6E203D5520}" dt="2022-10-25T10:45:17.816" v="382" actId="1076"/>
        <pc:sldMkLst>
          <pc:docMk/>
          <pc:sldMk cId="1213801867" sldId="373"/>
        </pc:sldMkLst>
        <pc:spChg chg="del mod">
          <ac:chgData name="Αμαλία Αναστάσογλου" userId="c4effad8015d8dc4" providerId="LiveId" clId="{8C332248-644D-4B73-8CD2-CA6E203D5520}" dt="2022-10-25T10:42:38.758" v="376" actId="478"/>
          <ac:spMkLst>
            <pc:docMk/>
            <pc:sldMk cId="1213801867" sldId="373"/>
            <ac:spMk id="3" creationId="{10983021-C935-44F9-8059-3846A927700D}"/>
          </ac:spMkLst>
        </pc:spChg>
        <pc:picChg chg="add mod">
          <ac:chgData name="Αμαλία Αναστάσογλου" userId="c4effad8015d8dc4" providerId="LiveId" clId="{8C332248-644D-4B73-8CD2-CA6E203D5520}" dt="2022-10-25T10:42:42.639" v="377" actId="1076"/>
          <ac:picMkLst>
            <pc:docMk/>
            <pc:sldMk cId="1213801867" sldId="373"/>
            <ac:picMk id="2" creationId="{DB1EF4D7-0A3D-0437-A5E2-2722D6944CF5}"/>
          </ac:picMkLst>
        </pc:picChg>
        <pc:picChg chg="add mod">
          <ac:chgData name="Αμαλία Αναστάσογλου" userId="c4effad8015d8dc4" providerId="LiveId" clId="{8C332248-644D-4B73-8CD2-CA6E203D5520}" dt="2022-10-25T10:45:17.816" v="382" actId="1076"/>
          <ac:picMkLst>
            <pc:docMk/>
            <pc:sldMk cId="1213801867" sldId="373"/>
            <ac:picMk id="5" creationId="{CCB4CD2D-7508-42AB-74CC-AC362E66FBB1}"/>
          </ac:picMkLst>
        </pc:picChg>
        <pc:picChg chg="del">
          <ac:chgData name="Αμαλία Αναστάσογλου" userId="c4effad8015d8dc4" providerId="LiveId" clId="{8C332248-644D-4B73-8CD2-CA6E203D5520}" dt="2022-10-25T10:41:51.361" v="370" actId="478"/>
          <ac:picMkLst>
            <pc:docMk/>
            <pc:sldMk cId="1213801867" sldId="373"/>
            <ac:picMk id="6" creationId="{D5758A6C-8039-4D11-B4A6-91414B43E6EF}"/>
          </ac:picMkLst>
        </pc:picChg>
      </pc:sldChg>
      <pc:sldChg chg="add del">
        <pc:chgData name="Αμαλία Αναστάσογλου" userId="c4effad8015d8dc4" providerId="LiveId" clId="{8C332248-644D-4B73-8CD2-CA6E203D5520}" dt="2022-10-25T10:42:00.466" v="372" actId="47"/>
        <pc:sldMkLst>
          <pc:docMk/>
          <pc:sldMk cId="1020258487" sldId="374"/>
        </pc:sldMkLst>
      </pc:sldChg>
      <pc:sldChg chg="delSp modSp add mod modNotesTx">
        <pc:chgData name="Αμαλία Αναστάσογλου" userId="c4effad8015d8dc4" providerId="LiveId" clId="{8C332248-644D-4B73-8CD2-CA6E203D5520}" dt="2022-11-02T14:56:57.279" v="2750" actId="313"/>
        <pc:sldMkLst>
          <pc:docMk/>
          <pc:sldMk cId="4282979560" sldId="374"/>
        </pc:sldMkLst>
        <pc:spChg chg="mod">
          <ac:chgData name="Αμαλία Αναστάσογλου" userId="c4effad8015d8dc4" providerId="LiveId" clId="{8C332248-644D-4B73-8CD2-CA6E203D5520}" dt="2022-10-25T11:12:02.404" v="487"/>
          <ac:spMkLst>
            <pc:docMk/>
            <pc:sldMk cId="4282979560" sldId="374"/>
            <ac:spMk id="11" creationId="{00000000-0000-0000-0000-000000000000}"/>
          </ac:spMkLst>
        </pc:spChg>
        <pc:spChg chg="mod">
          <ac:chgData name="Αμαλία Αναστάσογλου" userId="c4effad8015d8dc4" providerId="LiveId" clId="{8C332248-644D-4B73-8CD2-CA6E203D5520}" dt="2022-11-02T14:53:48.441" v="2734" actId="20577"/>
          <ac:spMkLst>
            <pc:docMk/>
            <pc:sldMk cId="4282979560" sldId="374"/>
            <ac:spMk id="17" creationId="{8284D82F-9C1B-4134-9617-43919E69F383}"/>
          </ac:spMkLst>
        </pc:spChg>
        <pc:spChg chg="del mod">
          <ac:chgData name="Αμαλία Αναστάσογλου" userId="c4effad8015d8dc4" providerId="LiveId" clId="{8C332248-644D-4B73-8CD2-CA6E203D5520}" dt="2022-11-01T12:34:17.360" v="900" actId="478"/>
          <ac:spMkLst>
            <pc:docMk/>
            <pc:sldMk cId="4282979560" sldId="374"/>
            <ac:spMk id="85" creationId="{00000000-0000-0000-0000-000000000000}"/>
          </ac:spMkLst>
        </pc:spChg>
        <pc:spChg chg="mod">
          <ac:chgData name="Αμαλία Αναστάσογλου" userId="c4effad8015d8dc4" providerId="LiveId" clId="{8C332248-644D-4B73-8CD2-CA6E203D5520}" dt="2022-11-02T14:56:57.279" v="2750" actId="313"/>
          <ac:spMkLst>
            <pc:docMk/>
            <pc:sldMk cId="4282979560" sldId="374"/>
            <ac:spMk id="86" creationId="{00000000-0000-0000-0000-000000000000}"/>
          </ac:spMkLst>
        </pc:spChg>
        <pc:picChg chg="mod">
          <ac:chgData name="Αμαλία Αναστάσογλου" userId="c4effad8015d8dc4" providerId="LiveId" clId="{8C332248-644D-4B73-8CD2-CA6E203D5520}" dt="2022-10-25T11:32:53.149" v="645" actId="14100"/>
          <ac:picMkLst>
            <pc:docMk/>
            <pc:sldMk cId="4282979560" sldId="374"/>
            <ac:picMk id="1026" creationId="{2BA0A2CD-4190-556C-D9DB-03F957CE339D}"/>
          </ac:picMkLst>
        </pc:picChg>
      </pc:sldChg>
      <pc:sldChg chg="addSp delSp modSp add mod modNotesTx">
        <pc:chgData name="Αμαλία Αναστάσογλου" userId="c4effad8015d8dc4" providerId="LiveId" clId="{8C332248-644D-4B73-8CD2-CA6E203D5520}" dt="2022-11-02T14:57:01.918" v="2751" actId="313"/>
        <pc:sldMkLst>
          <pc:docMk/>
          <pc:sldMk cId="400556706" sldId="375"/>
        </pc:sldMkLst>
        <pc:spChg chg="add del mod">
          <ac:chgData name="Αμαλία Αναστάσογλου" userId="c4effad8015d8dc4" providerId="LiveId" clId="{8C332248-644D-4B73-8CD2-CA6E203D5520}" dt="2022-11-01T12:35:11.620" v="907" actId="478"/>
          <ac:spMkLst>
            <pc:docMk/>
            <pc:sldMk cId="400556706" sldId="375"/>
            <ac:spMk id="7" creationId="{AB8AF556-3842-B22F-436B-C008A1D75D9C}"/>
          </ac:spMkLst>
        </pc:spChg>
        <pc:spChg chg="add mod">
          <ac:chgData name="Αμαλία Αναστάσογλου" userId="c4effad8015d8dc4" providerId="LiveId" clId="{8C332248-644D-4B73-8CD2-CA6E203D5520}" dt="2022-11-02T14:47:52.321" v="2711" actId="2711"/>
          <ac:spMkLst>
            <pc:docMk/>
            <pc:sldMk cId="400556706" sldId="375"/>
            <ac:spMk id="8" creationId="{969F17C1-6446-49D9-366F-DF573FF58463}"/>
          </ac:spMkLst>
        </pc:spChg>
        <pc:spChg chg="del mod">
          <ac:chgData name="Αμαλία Αναστάσογλου" userId="c4effad8015d8dc4" providerId="LiveId" clId="{8C332248-644D-4B73-8CD2-CA6E203D5520}" dt="2022-11-01T12:33:39.628" v="892" actId="478"/>
          <ac:spMkLst>
            <pc:docMk/>
            <pc:sldMk cId="400556706" sldId="375"/>
            <ac:spMk id="11" creationId="{00000000-0000-0000-0000-000000000000}"/>
          </ac:spMkLst>
        </pc:spChg>
        <pc:spChg chg="mod">
          <ac:chgData name="Αμαλία Αναστάσογλου" userId="c4effad8015d8dc4" providerId="LiveId" clId="{8C332248-644D-4B73-8CD2-CA6E203D5520}" dt="2022-11-02T14:47:43.545" v="2710" actId="2711"/>
          <ac:spMkLst>
            <pc:docMk/>
            <pc:sldMk cId="400556706" sldId="375"/>
            <ac:spMk id="17" creationId="{8284D82F-9C1B-4134-9617-43919E69F383}"/>
          </ac:spMkLst>
        </pc:spChg>
        <pc:spChg chg="mod">
          <ac:chgData name="Αμαλία Αναστάσογλου" userId="c4effad8015d8dc4" providerId="LiveId" clId="{8C332248-644D-4B73-8CD2-CA6E203D5520}" dt="2022-11-01T12:33:57.929" v="896" actId="255"/>
          <ac:spMkLst>
            <pc:docMk/>
            <pc:sldMk cId="400556706" sldId="375"/>
            <ac:spMk id="85" creationId="{00000000-0000-0000-0000-000000000000}"/>
          </ac:spMkLst>
        </pc:spChg>
        <pc:spChg chg="mod">
          <ac:chgData name="Αμαλία Αναστάσογλου" userId="c4effad8015d8dc4" providerId="LiveId" clId="{8C332248-644D-4B73-8CD2-CA6E203D5520}" dt="2022-11-02T14:57:01.918" v="2751" actId="313"/>
          <ac:spMkLst>
            <pc:docMk/>
            <pc:sldMk cId="400556706" sldId="375"/>
            <ac:spMk id="86" creationId="{00000000-0000-0000-0000-000000000000}"/>
          </ac:spMkLst>
        </pc:spChg>
        <pc:picChg chg="add del mod modCrop">
          <ac:chgData name="Αμαλία Αναστάσογλου" userId="c4effad8015d8dc4" providerId="LiveId" clId="{8C332248-644D-4B73-8CD2-CA6E203D5520}" dt="2022-11-01T12:25:31.066" v="848" actId="478"/>
          <ac:picMkLst>
            <pc:docMk/>
            <pc:sldMk cId="400556706" sldId="375"/>
            <ac:picMk id="4" creationId="{126C076A-8C54-1048-3C23-C55643E83125}"/>
          </ac:picMkLst>
        </pc:picChg>
        <pc:picChg chg="add del mod modCrop">
          <ac:chgData name="Αμαλία Αναστάσογλου" userId="c4effad8015d8dc4" providerId="LiveId" clId="{8C332248-644D-4B73-8CD2-CA6E203D5520}" dt="2022-11-01T12:33:00.247" v="888" actId="1076"/>
          <ac:picMkLst>
            <pc:docMk/>
            <pc:sldMk cId="400556706" sldId="375"/>
            <ac:picMk id="6" creationId="{6305D176-60F3-497D-477D-A9B296C24DC5}"/>
          </ac:picMkLst>
        </pc:picChg>
        <pc:picChg chg="add mod">
          <ac:chgData name="Αμαλία Αναστάσογλου" userId="c4effad8015d8dc4" providerId="LiveId" clId="{8C332248-644D-4B73-8CD2-CA6E203D5520}" dt="2022-11-01T12:36:17.500" v="916" actId="1076"/>
          <ac:picMkLst>
            <pc:docMk/>
            <pc:sldMk cId="400556706" sldId="375"/>
            <ac:picMk id="9" creationId="{99666DC5-0DD6-9922-C587-87BDE11F4352}"/>
          </ac:picMkLst>
        </pc:picChg>
        <pc:picChg chg="del">
          <ac:chgData name="Αμαλία Αναστάσογλου" userId="c4effad8015d8dc4" providerId="LiveId" clId="{8C332248-644D-4B73-8CD2-CA6E203D5520}" dt="2022-11-01T12:17:58.233" v="827" actId="478"/>
          <ac:picMkLst>
            <pc:docMk/>
            <pc:sldMk cId="400556706" sldId="375"/>
            <ac:picMk id="1026" creationId="{2BA0A2CD-4190-556C-D9DB-03F957CE339D}"/>
          </ac:picMkLst>
        </pc:picChg>
      </pc:sldChg>
      <pc:sldChg chg="addSp delSp modSp add mod modNotesTx">
        <pc:chgData name="Αμαλία Αναστάσογλου" userId="c4effad8015d8dc4" providerId="LiveId" clId="{8C332248-644D-4B73-8CD2-CA6E203D5520}" dt="2022-11-02T14:57:05.148" v="2752" actId="313"/>
        <pc:sldMkLst>
          <pc:docMk/>
          <pc:sldMk cId="2360025821" sldId="376"/>
        </pc:sldMkLst>
        <pc:spChg chg="add mod">
          <ac:chgData name="Αμαλία Αναστάσογλου" userId="c4effad8015d8dc4" providerId="LiveId" clId="{8C332248-644D-4B73-8CD2-CA6E203D5520}" dt="2022-11-01T12:34:05.218" v="897"/>
          <ac:spMkLst>
            <pc:docMk/>
            <pc:sldMk cId="2360025821" sldId="376"/>
            <ac:spMk id="5" creationId="{36602DA4-5E7D-E55D-BA46-C5E00ADB62F0}"/>
          </ac:spMkLst>
        </pc:spChg>
        <pc:spChg chg="add mod">
          <ac:chgData name="Αμαλία Αναστάσογλου" userId="c4effad8015d8dc4" providerId="LiveId" clId="{8C332248-644D-4B73-8CD2-CA6E203D5520}" dt="2022-11-02T11:47:18.389" v="2105" actId="6549"/>
          <ac:spMkLst>
            <pc:docMk/>
            <pc:sldMk cId="2360025821" sldId="376"/>
            <ac:spMk id="16" creationId="{711A46BA-4B1B-5F8B-5E69-A32500D9BABE}"/>
          </ac:spMkLst>
        </pc:spChg>
        <pc:spChg chg="mod">
          <ac:chgData name="Αμαλία Αναστάσογλου" userId="c4effad8015d8dc4" providerId="LiveId" clId="{8C332248-644D-4B73-8CD2-CA6E203D5520}" dt="2022-11-01T17:32:09.175" v="1744" actId="313"/>
          <ac:spMkLst>
            <pc:docMk/>
            <pc:sldMk cId="2360025821" sldId="376"/>
            <ac:spMk id="17" creationId="{8284D82F-9C1B-4134-9617-43919E69F383}"/>
          </ac:spMkLst>
        </pc:spChg>
        <pc:spChg chg="del">
          <ac:chgData name="Αμαλία Αναστάσογλου" userId="c4effad8015d8dc4" providerId="LiveId" clId="{8C332248-644D-4B73-8CD2-CA6E203D5520}" dt="2022-11-01T12:34:07.144" v="898" actId="478"/>
          <ac:spMkLst>
            <pc:docMk/>
            <pc:sldMk cId="2360025821" sldId="376"/>
            <ac:spMk id="85" creationId="{00000000-0000-0000-0000-000000000000}"/>
          </ac:spMkLst>
        </pc:spChg>
        <pc:spChg chg="mod">
          <ac:chgData name="Αμαλία Αναστάσογλου" userId="c4effad8015d8dc4" providerId="LiveId" clId="{8C332248-644D-4B73-8CD2-CA6E203D5520}" dt="2022-11-02T14:57:05.148" v="2752" actId="313"/>
          <ac:spMkLst>
            <pc:docMk/>
            <pc:sldMk cId="2360025821" sldId="376"/>
            <ac:spMk id="86" creationId="{00000000-0000-0000-0000-000000000000}"/>
          </ac:spMkLst>
        </pc:spChg>
        <pc:picChg chg="add del mod modCrop">
          <ac:chgData name="Αμαλία Αναστάσογλου" userId="c4effad8015d8dc4" providerId="LiveId" clId="{8C332248-644D-4B73-8CD2-CA6E203D5520}" dt="2022-11-01T12:36:11.126" v="914" actId="21"/>
          <ac:picMkLst>
            <pc:docMk/>
            <pc:sldMk cId="2360025821" sldId="376"/>
            <ac:picMk id="4" creationId="{E8EECE38-A1C0-0A98-33FA-37A170BFF9F7}"/>
          </ac:picMkLst>
        </pc:picChg>
        <pc:picChg chg="del mod">
          <ac:chgData name="Αμαλία Αναστάσογλου" userId="c4effad8015d8dc4" providerId="LiveId" clId="{8C332248-644D-4B73-8CD2-CA6E203D5520}" dt="2022-11-01T12:29:05.466" v="870" actId="478"/>
          <ac:picMkLst>
            <pc:docMk/>
            <pc:sldMk cId="2360025821" sldId="376"/>
            <ac:picMk id="6" creationId="{6305D176-60F3-497D-477D-A9B296C24DC5}"/>
          </ac:picMkLst>
        </pc:picChg>
        <pc:picChg chg="add del mod modCrop">
          <ac:chgData name="Αμαλία Αναστάσογλου" userId="c4effad8015d8dc4" providerId="LiveId" clId="{8C332248-644D-4B73-8CD2-CA6E203D5520}" dt="2022-11-01T13:24:00.309" v="1157" actId="478"/>
          <ac:picMkLst>
            <pc:docMk/>
            <pc:sldMk cId="2360025821" sldId="376"/>
            <ac:picMk id="8" creationId="{F15D3179-B1BA-96EF-98D0-FEC348FCCE0A}"/>
          </ac:picMkLst>
        </pc:picChg>
        <pc:picChg chg="add mod modCrop">
          <ac:chgData name="Αμαλία Αναστάσογλου" userId="c4effad8015d8dc4" providerId="LiveId" clId="{8C332248-644D-4B73-8CD2-CA6E203D5520}" dt="2022-11-01T13:33:13.025" v="1673" actId="14100"/>
          <ac:picMkLst>
            <pc:docMk/>
            <pc:sldMk cId="2360025821" sldId="376"/>
            <ac:picMk id="10" creationId="{0AA38AAC-4AFD-B508-B7AA-1572809AD9F0}"/>
          </ac:picMkLst>
        </pc:picChg>
        <pc:picChg chg="add del mod">
          <ac:chgData name="Αμαλία Αναστάσογλου" userId="c4effad8015d8dc4" providerId="LiveId" clId="{8C332248-644D-4B73-8CD2-CA6E203D5520}" dt="2022-11-01T13:26:45.878" v="1181" actId="478"/>
          <ac:picMkLst>
            <pc:docMk/>
            <pc:sldMk cId="2360025821" sldId="376"/>
            <ac:picMk id="12" creationId="{C7D6DDA1-6218-C3ED-A965-4E516068B2AB}"/>
          </ac:picMkLst>
        </pc:picChg>
        <pc:picChg chg="add del mod">
          <ac:chgData name="Αμαλία Αναστάσογλου" userId="c4effad8015d8dc4" providerId="LiveId" clId="{8C332248-644D-4B73-8CD2-CA6E203D5520}" dt="2022-11-01T13:27:44.518" v="1190" actId="478"/>
          <ac:picMkLst>
            <pc:docMk/>
            <pc:sldMk cId="2360025821" sldId="376"/>
            <ac:picMk id="14" creationId="{2E0BECE4-7E83-5077-3DCC-4CCDFE238464}"/>
          </ac:picMkLst>
        </pc:picChg>
        <pc:picChg chg="add del mod modCrop">
          <ac:chgData name="Αμαλία Αναστάσογλου" userId="c4effad8015d8dc4" providerId="LiveId" clId="{8C332248-644D-4B73-8CD2-CA6E203D5520}" dt="2022-11-01T13:28:27.378" v="1196" actId="478"/>
          <ac:picMkLst>
            <pc:docMk/>
            <pc:sldMk cId="2360025821" sldId="376"/>
            <ac:picMk id="15" creationId="{C63063D8-40FC-E037-2D96-7958F4ECF2FE}"/>
          </ac:picMkLst>
        </pc:picChg>
        <pc:picChg chg="add mod modCrop">
          <ac:chgData name="Αμαλία Αναστάσογλου" userId="c4effad8015d8dc4" providerId="LiveId" clId="{8C332248-644D-4B73-8CD2-CA6E203D5520}" dt="2022-11-01T13:34:12.148" v="1678" actId="14100"/>
          <ac:picMkLst>
            <pc:docMk/>
            <pc:sldMk cId="2360025821" sldId="376"/>
            <ac:picMk id="19" creationId="{6F51E4B1-9CAE-C793-C0E6-4CD175F4C30B}"/>
          </ac:picMkLst>
        </pc:picChg>
      </pc:sldChg>
      <pc:sldChg chg="addSp delSp modSp add mod modNotesTx">
        <pc:chgData name="Αμαλία Αναστάσογλου" userId="c4effad8015d8dc4" providerId="LiveId" clId="{8C332248-644D-4B73-8CD2-CA6E203D5520}" dt="2022-11-02T14:57:08.910" v="2753" actId="313"/>
        <pc:sldMkLst>
          <pc:docMk/>
          <pc:sldMk cId="1597908662" sldId="377"/>
        </pc:sldMkLst>
        <pc:spChg chg="add mod">
          <ac:chgData name="Αμαλία Αναστάσογλου" userId="c4effad8015d8dc4" providerId="LiveId" clId="{8C332248-644D-4B73-8CD2-CA6E203D5520}" dt="2022-11-02T14:55:57.323" v="2749" actId="2710"/>
          <ac:spMkLst>
            <pc:docMk/>
            <pc:sldMk cId="1597908662" sldId="377"/>
            <ac:spMk id="4" creationId="{7CB71DA7-9ACF-51DE-265D-D588A658B0EA}"/>
          </ac:spMkLst>
        </pc:spChg>
        <pc:spChg chg="del">
          <ac:chgData name="Αμαλία Αναστάσογλου" userId="c4effad8015d8dc4" providerId="LiveId" clId="{8C332248-644D-4B73-8CD2-CA6E203D5520}" dt="2022-11-01T17:30:15.657" v="1680" actId="478"/>
          <ac:spMkLst>
            <pc:docMk/>
            <pc:sldMk cId="1597908662" sldId="377"/>
            <ac:spMk id="16" creationId="{711A46BA-4B1B-5F8B-5E69-A32500D9BABE}"/>
          </ac:spMkLst>
        </pc:spChg>
        <pc:spChg chg="del">
          <ac:chgData name="Αμαλία Αναστάσογλου" userId="c4effad8015d8dc4" providerId="LiveId" clId="{8C332248-644D-4B73-8CD2-CA6E203D5520}" dt="2022-11-01T17:30:24.520" v="1683" actId="478"/>
          <ac:spMkLst>
            <pc:docMk/>
            <pc:sldMk cId="1597908662" sldId="377"/>
            <ac:spMk id="17" creationId="{8284D82F-9C1B-4134-9617-43919E69F383}"/>
          </ac:spMkLst>
        </pc:spChg>
        <pc:spChg chg="mod">
          <ac:chgData name="Αμαλία Αναστάσογλου" userId="c4effad8015d8dc4" providerId="LiveId" clId="{8C332248-644D-4B73-8CD2-CA6E203D5520}" dt="2022-11-02T14:57:08.910" v="2753" actId="313"/>
          <ac:spMkLst>
            <pc:docMk/>
            <pc:sldMk cId="1597908662" sldId="377"/>
            <ac:spMk id="86" creationId="{00000000-0000-0000-0000-000000000000}"/>
          </ac:spMkLst>
        </pc:spChg>
        <pc:picChg chg="del">
          <ac:chgData name="Αμαλία Αναστάσογλου" userId="c4effad8015d8dc4" providerId="LiveId" clId="{8C332248-644D-4B73-8CD2-CA6E203D5520}" dt="2022-11-01T17:30:22.337" v="1682" actId="478"/>
          <ac:picMkLst>
            <pc:docMk/>
            <pc:sldMk cId="1597908662" sldId="377"/>
            <ac:picMk id="10" creationId="{0AA38AAC-4AFD-B508-B7AA-1572809AD9F0}"/>
          </ac:picMkLst>
        </pc:picChg>
        <pc:picChg chg="del">
          <ac:chgData name="Αμαλία Αναστάσογλου" userId="c4effad8015d8dc4" providerId="LiveId" clId="{8C332248-644D-4B73-8CD2-CA6E203D5520}" dt="2022-11-01T17:30:20.547" v="1681" actId="478"/>
          <ac:picMkLst>
            <pc:docMk/>
            <pc:sldMk cId="1597908662" sldId="377"/>
            <ac:picMk id="19" creationId="{6F51E4B1-9CAE-C793-C0E6-4CD175F4C30B}"/>
          </ac:picMkLst>
        </pc:picChg>
        <pc:picChg chg="add mod">
          <ac:chgData name="Αμαλία Αναστάσογλου" userId="c4effad8015d8dc4" providerId="LiveId" clId="{8C332248-644D-4B73-8CD2-CA6E203D5520}" dt="2022-11-01T18:38:25.121" v="2025" actId="1076"/>
          <ac:picMkLst>
            <pc:docMk/>
            <pc:sldMk cId="1597908662" sldId="377"/>
            <ac:picMk id="1026" creationId="{6D7C417A-3C6D-41FB-062E-2B6ED14D5678}"/>
          </ac:picMkLst>
        </pc:picChg>
      </pc:sldChg>
      <pc:sldChg chg="addSp delSp modSp add del mod modNotesTx">
        <pc:chgData name="Αμαλία Αναστάσογλου" userId="c4effad8015d8dc4" providerId="LiveId" clId="{8C332248-644D-4B73-8CD2-CA6E203D5520}" dt="2022-11-01T18:44:36.642" v="2035" actId="47"/>
        <pc:sldMkLst>
          <pc:docMk/>
          <pc:sldMk cId="3247648915" sldId="378"/>
        </pc:sldMkLst>
        <pc:spChg chg="del mod">
          <ac:chgData name="Αμαλία Αναστάσογλου" userId="c4effad8015d8dc4" providerId="LiveId" clId="{8C332248-644D-4B73-8CD2-CA6E203D5520}" dt="2022-11-01T17:41:17.107" v="1943"/>
          <ac:spMkLst>
            <pc:docMk/>
            <pc:sldMk cId="3247648915" sldId="378"/>
            <ac:spMk id="4" creationId="{7CB71DA7-9ACF-51DE-265D-D588A658B0EA}"/>
          </ac:spMkLst>
        </pc:spChg>
        <pc:spChg chg="add mod">
          <ac:chgData name="Αμαλία Αναστάσογλου" userId="c4effad8015d8dc4" providerId="LiveId" clId="{8C332248-644D-4B73-8CD2-CA6E203D5520}" dt="2022-11-01T18:41:47.358" v="2029"/>
          <ac:spMkLst>
            <pc:docMk/>
            <pc:sldMk cId="3247648915" sldId="378"/>
            <ac:spMk id="6" creationId="{F798E2B7-7A72-24BF-81B7-BFA33C1EB772}"/>
          </ac:spMkLst>
        </pc:spChg>
      </pc:sldChg>
      <pc:sldChg chg="addSp delSp modSp add mod modNotesTx">
        <pc:chgData name="Αμαλία Αναστάσογλου" userId="c4effad8015d8dc4" providerId="LiveId" clId="{8C332248-644D-4B73-8CD2-CA6E203D5520}" dt="2022-11-02T14:54:31.345" v="2740" actId="5793"/>
        <pc:sldMkLst>
          <pc:docMk/>
          <pc:sldMk cId="9922222" sldId="379"/>
        </pc:sldMkLst>
        <pc:spChg chg="del mod">
          <ac:chgData name="Αμαλία Αναστάσογλου" userId="c4effad8015d8dc4" providerId="LiveId" clId="{8C332248-644D-4B73-8CD2-CA6E203D5520}" dt="2022-11-01T17:41:39.893" v="1949"/>
          <ac:spMkLst>
            <pc:docMk/>
            <pc:sldMk cId="9922222" sldId="379"/>
            <ac:spMk id="4" creationId="{7CB71DA7-9ACF-51DE-265D-D588A658B0EA}"/>
          </ac:spMkLst>
        </pc:spChg>
        <pc:spChg chg="mod">
          <ac:chgData name="Αμαλία Αναστάσογλου" userId="c4effad8015d8dc4" providerId="LiveId" clId="{8C332248-644D-4B73-8CD2-CA6E203D5520}" dt="2022-11-02T13:13:14.965" v="2111" actId="20577"/>
          <ac:spMkLst>
            <pc:docMk/>
            <pc:sldMk cId="9922222" sldId="379"/>
            <ac:spMk id="5" creationId="{36602DA4-5E7D-E55D-BA46-C5E00ADB62F0}"/>
          </ac:spMkLst>
        </pc:spChg>
        <pc:spChg chg="mod">
          <ac:chgData name="Αμαλία Αναστάσογλου" userId="c4effad8015d8dc4" providerId="LiveId" clId="{8C332248-644D-4B73-8CD2-CA6E203D5520}" dt="2022-11-02T13:53:21.292" v="2360" actId="20577"/>
          <ac:spMkLst>
            <pc:docMk/>
            <pc:sldMk cId="9922222" sldId="379"/>
            <ac:spMk id="86" creationId="{00000000-0000-0000-0000-000000000000}"/>
          </ac:spMkLst>
        </pc:spChg>
        <pc:picChg chg="add mod">
          <ac:chgData name="Αμαλία Αναστάσογλου" userId="c4effad8015d8dc4" providerId="LiveId" clId="{8C332248-644D-4B73-8CD2-CA6E203D5520}" dt="2022-11-01T18:09:34.928" v="1955" actId="1076"/>
          <ac:picMkLst>
            <pc:docMk/>
            <pc:sldMk cId="9922222" sldId="379"/>
            <ac:picMk id="6" creationId="{900CF7BD-0B2B-392C-5CFB-111BF19D2975}"/>
          </ac:picMkLst>
        </pc:picChg>
        <pc:picChg chg="add mod modCrop">
          <ac:chgData name="Αμαλία Αναστάσογλου" userId="c4effad8015d8dc4" providerId="LiveId" clId="{8C332248-644D-4B73-8CD2-CA6E203D5520}" dt="2022-11-01T18:11:26.749" v="1970" actId="732"/>
          <ac:picMkLst>
            <pc:docMk/>
            <pc:sldMk cId="9922222" sldId="379"/>
            <ac:picMk id="8" creationId="{D645E8B5-6264-2D6D-DF46-17EC48239BB7}"/>
          </ac:picMkLst>
        </pc:picChg>
      </pc:sldChg>
      <pc:sldChg chg="addSp delSp modSp add mod modNotesTx">
        <pc:chgData name="Αμαλία Αναστάσογλου" userId="c4effad8015d8dc4" providerId="LiveId" clId="{8C332248-644D-4B73-8CD2-CA6E203D5520}" dt="2022-11-02T14:57:11.713" v="2754" actId="313"/>
        <pc:sldMkLst>
          <pc:docMk/>
          <pc:sldMk cId="3034080024" sldId="380"/>
        </pc:sldMkLst>
        <pc:spChg chg="mod">
          <ac:chgData name="Αμαλία Αναστάσογλου" userId="c4effad8015d8dc4" providerId="LiveId" clId="{8C332248-644D-4B73-8CD2-CA6E203D5520}" dt="2022-11-02T13:28:44.063" v="2156" actId="20577"/>
          <ac:spMkLst>
            <pc:docMk/>
            <pc:sldMk cId="3034080024" sldId="380"/>
            <ac:spMk id="5" creationId="{36602DA4-5E7D-E55D-BA46-C5E00ADB62F0}"/>
          </ac:spMkLst>
        </pc:spChg>
        <pc:spChg chg="mod">
          <ac:chgData name="Αμαλία Αναστάσογλου" userId="c4effad8015d8dc4" providerId="LiveId" clId="{8C332248-644D-4B73-8CD2-CA6E203D5520}" dt="2022-11-02T14:57:11.713" v="2754" actId="313"/>
          <ac:spMkLst>
            <pc:docMk/>
            <pc:sldMk cId="3034080024" sldId="380"/>
            <ac:spMk id="86" creationId="{00000000-0000-0000-0000-000000000000}"/>
          </ac:spMkLst>
        </pc:spChg>
        <pc:picChg chg="add mod modCrop">
          <ac:chgData name="Αμαλία Αναστάσογλου" userId="c4effad8015d8dc4" providerId="LiveId" clId="{8C332248-644D-4B73-8CD2-CA6E203D5520}" dt="2022-11-01T18:13:21.065" v="1980" actId="1076"/>
          <ac:picMkLst>
            <pc:docMk/>
            <pc:sldMk cId="3034080024" sldId="380"/>
            <ac:picMk id="4" creationId="{59F20F92-6019-8EB8-F8A8-C5D81B6E9740}"/>
          </ac:picMkLst>
        </pc:picChg>
        <pc:picChg chg="del">
          <ac:chgData name="Αμαλία Αναστάσογλου" userId="c4effad8015d8dc4" providerId="LiveId" clId="{8C332248-644D-4B73-8CD2-CA6E203D5520}" dt="2022-11-01T18:12:29.550" v="1972" actId="478"/>
          <ac:picMkLst>
            <pc:docMk/>
            <pc:sldMk cId="3034080024" sldId="380"/>
            <ac:picMk id="6" creationId="{900CF7BD-0B2B-392C-5CFB-111BF19D2975}"/>
          </ac:picMkLst>
        </pc:picChg>
        <pc:picChg chg="del">
          <ac:chgData name="Αμαλία Αναστάσογλου" userId="c4effad8015d8dc4" providerId="LiveId" clId="{8C332248-644D-4B73-8CD2-CA6E203D5520}" dt="2022-11-01T18:12:31.736" v="1973" actId="478"/>
          <ac:picMkLst>
            <pc:docMk/>
            <pc:sldMk cId="3034080024" sldId="380"/>
            <ac:picMk id="8" creationId="{D645E8B5-6264-2D6D-DF46-17EC48239BB7}"/>
          </ac:picMkLst>
        </pc:picChg>
        <pc:picChg chg="add mod modCrop">
          <ac:chgData name="Αμαλία Αναστάσογλου" userId="c4effad8015d8dc4" providerId="LiveId" clId="{8C332248-644D-4B73-8CD2-CA6E203D5520}" dt="2022-11-01T18:14:59.377" v="1988" actId="1076"/>
          <ac:picMkLst>
            <pc:docMk/>
            <pc:sldMk cId="3034080024" sldId="380"/>
            <ac:picMk id="9" creationId="{5BAE4DCC-DF92-541A-1D15-99BAE587C40B}"/>
          </ac:picMkLst>
        </pc:picChg>
      </pc:sldChg>
      <pc:sldChg chg="addSp delSp modSp add mod ord modNotesTx">
        <pc:chgData name="Αμαλία Αναστάσογλου" userId="c4effad8015d8dc4" providerId="LiveId" clId="{8C332248-644D-4B73-8CD2-CA6E203D5520}" dt="2022-11-02T14:58:22.330" v="2787" actId="6549"/>
        <pc:sldMkLst>
          <pc:docMk/>
          <pc:sldMk cId="2690864447" sldId="381"/>
        </pc:sldMkLst>
        <pc:spChg chg="del">
          <ac:chgData name="Αμαλία Αναστάσογλου" userId="c4effad8015d8dc4" providerId="LiveId" clId="{8C332248-644D-4B73-8CD2-CA6E203D5520}" dt="2022-11-01T18:22:34.913" v="1994" actId="478"/>
          <ac:spMkLst>
            <pc:docMk/>
            <pc:sldMk cId="2690864447" sldId="381"/>
            <ac:spMk id="4" creationId="{7CB71DA7-9ACF-51DE-265D-D588A658B0EA}"/>
          </ac:spMkLst>
        </pc:spChg>
        <pc:spChg chg="mod">
          <ac:chgData name="Αμαλία Αναστάσογλου" userId="c4effad8015d8dc4" providerId="LiveId" clId="{8C332248-644D-4B73-8CD2-CA6E203D5520}" dt="2022-11-02T13:39:48.002" v="2295" actId="20577"/>
          <ac:spMkLst>
            <pc:docMk/>
            <pc:sldMk cId="2690864447" sldId="381"/>
            <ac:spMk id="5" creationId="{36602DA4-5E7D-E55D-BA46-C5E00ADB62F0}"/>
          </ac:spMkLst>
        </pc:spChg>
        <pc:spChg chg="add mod">
          <ac:chgData name="Αμαλία Αναστάσογλου" userId="c4effad8015d8dc4" providerId="LiveId" clId="{8C332248-644D-4B73-8CD2-CA6E203D5520}" dt="2022-11-02T14:55:50.326" v="2748" actId="2710"/>
          <ac:spMkLst>
            <pc:docMk/>
            <pc:sldMk cId="2690864447" sldId="381"/>
            <ac:spMk id="9" creationId="{00ED4BB6-3E6E-367A-754B-D61C1779082C}"/>
          </ac:spMkLst>
        </pc:spChg>
        <pc:spChg chg="add del mod">
          <ac:chgData name="Αμαλία Αναστάσογλου" userId="c4effad8015d8dc4" providerId="LiveId" clId="{8C332248-644D-4B73-8CD2-CA6E203D5520}" dt="2022-11-02T13:41:06.024" v="2301" actId="478"/>
          <ac:spMkLst>
            <pc:docMk/>
            <pc:sldMk cId="2690864447" sldId="381"/>
            <ac:spMk id="12" creationId="{6FD02051-E5AE-9576-3746-FA6B583C5E4C}"/>
          </ac:spMkLst>
        </pc:spChg>
        <pc:spChg chg="del">
          <ac:chgData name="Αμαλία Αναστάσογλου" userId="c4effad8015d8dc4" providerId="LiveId" clId="{8C332248-644D-4B73-8CD2-CA6E203D5520}" dt="2022-11-02T13:41:03.735" v="2300" actId="478"/>
          <ac:spMkLst>
            <pc:docMk/>
            <pc:sldMk cId="2690864447" sldId="381"/>
            <ac:spMk id="13" creationId="{00000000-0000-0000-0000-000000000000}"/>
          </ac:spMkLst>
        </pc:spChg>
        <pc:spChg chg="mod">
          <ac:chgData name="Αμαλία Αναστάσογλου" userId="c4effad8015d8dc4" providerId="LiveId" clId="{8C332248-644D-4B73-8CD2-CA6E203D5520}" dt="2022-11-02T14:57:16.443" v="2755" actId="313"/>
          <ac:spMkLst>
            <pc:docMk/>
            <pc:sldMk cId="2690864447" sldId="381"/>
            <ac:spMk id="86" creationId="{00000000-0000-0000-0000-000000000000}"/>
          </ac:spMkLst>
        </pc:spChg>
        <pc:picChg chg="add mod">
          <ac:chgData name="Αμαλία Αναστάσογλου" userId="c4effad8015d8dc4" providerId="LiveId" clId="{8C332248-644D-4B73-8CD2-CA6E203D5520}" dt="2022-11-01T18:23:13.586" v="2000" actId="14100"/>
          <ac:picMkLst>
            <pc:docMk/>
            <pc:sldMk cId="2690864447" sldId="381"/>
            <ac:picMk id="6" creationId="{CF460ECC-C91F-E397-56B5-E57A6C49B458}"/>
          </ac:picMkLst>
        </pc:picChg>
        <pc:picChg chg="add del mod modCrop">
          <ac:chgData name="Αμαλία Αναστάσογλου" userId="c4effad8015d8dc4" providerId="LiveId" clId="{8C332248-644D-4B73-8CD2-CA6E203D5520}" dt="2022-11-01T18:27:58.927" v="2012" actId="478"/>
          <ac:picMkLst>
            <pc:docMk/>
            <pc:sldMk cId="2690864447" sldId="381"/>
            <ac:picMk id="8" creationId="{46E1D372-4D41-B1DE-8445-072AB7FCA85A}"/>
          </ac:picMkLst>
        </pc:picChg>
      </pc:sldChg>
      <pc:sldChg chg="addSp delSp add del mod">
        <pc:chgData name="Αμαλία Αναστάσογλου" userId="c4effad8015d8dc4" providerId="LiveId" clId="{8C332248-644D-4B73-8CD2-CA6E203D5520}" dt="2022-11-01T18:22:17.515" v="1992" actId="2890"/>
        <pc:sldMkLst>
          <pc:docMk/>
          <pc:sldMk cId="2917536334" sldId="381"/>
        </pc:sldMkLst>
        <pc:picChg chg="add del">
          <ac:chgData name="Αμαλία Αναστάσογλου" userId="c4effad8015d8dc4" providerId="LiveId" clId="{8C332248-644D-4B73-8CD2-CA6E203D5520}" dt="2022-11-01T18:22:16.889" v="1991" actId="478"/>
          <ac:picMkLst>
            <pc:docMk/>
            <pc:sldMk cId="2917536334" sldId="381"/>
            <ac:picMk id="10" creationId="{0AA38AAC-4AFD-B508-B7AA-1572809AD9F0}"/>
          </ac:picMkLst>
        </pc:picChg>
      </pc:sldChg>
      <pc:sldChg chg="addSp delSp modSp add mod ord modNotesTx">
        <pc:chgData name="Αμαλία Αναστάσογλου" userId="c4effad8015d8dc4" providerId="LiveId" clId="{8C332248-644D-4B73-8CD2-CA6E203D5520}" dt="2022-11-02T14:58:26.741" v="2788" actId="6549"/>
        <pc:sldMkLst>
          <pc:docMk/>
          <pc:sldMk cId="3505631149" sldId="382"/>
        </pc:sldMkLst>
        <pc:spChg chg="add mod">
          <ac:chgData name="Αμαλία Αναστάσογλου" userId="c4effad8015d8dc4" providerId="LiveId" clId="{8C332248-644D-4B73-8CD2-CA6E203D5520}" dt="2022-11-02T14:55:37.965" v="2746" actId="123"/>
          <ac:spMkLst>
            <pc:docMk/>
            <pc:sldMk cId="3505631149" sldId="382"/>
            <ac:spMk id="4" creationId="{3F492979-077C-388E-B960-587D9CE5D4E6}"/>
          </ac:spMkLst>
        </pc:spChg>
        <pc:spChg chg="add del mod">
          <ac:chgData name="Αμαλία Αναστάσογλου" userId="c4effad8015d8dc4" providerId="LiveId" clId="{8C332248-644D-4B73-8CD2-CA6E203D5520}" dt="2022-11-02T14:55:27.007" v="2744" actId="478"/>
          <ac:spMkLst>
            <pc:docMk/>
            <pc:sldMk cId="3505631149" sldId="382"/>
            <ac:spMk id="6" creationId="{9AC54487-989B-DDC2-AEAA-F8AE809AC8C5}"/>
          </ac:spMkLst>
        </pc:spChg>
        <pc:spChg chg="del">
          <ac:chgData name="Αμαλία Αναστάσογλου" userId="c4effad8015d8dc4" providerId="LiveId" clId="{8C332248-644D-4B73-8CD2-CA6E203D5520}" dt="2022-11-02T14:55:24.233" v="2743" actId="478"/>
          <ac:spMkLst>
            <pc:docMk/>
            <pc:sldMk cId="3505631149" sldId="382"/>
            <ac:spMk id="13" creationId="{00000000-0000-0000-0000-000000000000}"/>
          </ac:spMkLst>
        </pc:spChg>
        <pc:spChg chg="mod">
          <ac:chgData name="Αμαλία Αναστάσογλου" userId="c4effad8015d8dc4" providerId="LiveId" clId="{8C332248-644D-4B73-8CD2-CA6E203D5520}" dt="2022-11-02T14:57:19.950" v="2756" actId="313"/>
          <ac:spMkLst>
            <pc:docMk/>
            <pc:sldMk cId="3505631149" sldId="382"/>
            <ac:spMk id="86" creationId="{00000000-0000-0000-0000-000000000000}"/>
          </ac:spMkLst>
        </pc:spChg>
        <pc:picChg chg="del">
          <ac:chgData name="Αμαλία Αναστάσογλου" userId="c4effad8015d8dc4" providerId="LiveId" clId="{8C332248-644D-4B73-8CD2-CA6E203D5520}" dt="2022-11-01T18:27:55.129" v="2011" actId="478"/>
          <ac:picMkLst>
            <pc:docMk/>
            <pc:sldMk cId="3505631149" sldId="382"/>
            <ac:picMk id="6" creationId="{CF460ECC-C91F-E397-56B5-E57A6C49B458}"/>
          </ac:picMkLst>
        </pc:picChg>
        <pc:picChg chg="mod">
          <ac:chgData name="Αμαλία Αναστάσογλου" userId="c4effad8015d8dc4" providerId="LiveId" clId="{8C332248-644D-4B73-8CD2-CA6E203D5520}" dt="2022-11-01T18:28:30.914" v="2017" actId="1076"/>
          <ac:picMkLst>
            <pc:docMk/>
            <pc:sldMk cId="3505631149" sldId="382"/>
            <ac:picMk id="8" creationId="{46E1D372-4D41-B1DE-8445-072AB7FCA85A}"/>
          </ac:picMkLst>
        </pc:picChg>
      </pc:sldChg>
      <pc:sldChg chg="delSp modSp add del mod">
        <pc:chgData name="Αμαλία Αναστάσογλου" userId="c4effad8015d8dc4" providerId="LiveId" clId="{8C332248-644D-4B73-8CD2-CA6E203D5520}" dt="2022-11-02T14:04:37.843" v="2541" actId="47"/>
        <pc:sldMkLst>
          <pc:docMk/>
          <pc:sldMk cId="2100976109" sldId="383"/>
        </pc:sldMkLst>
        <pc:spChg chg="del mod">
          <ac:chgData name="Αμαλία Αναστάσογλου" userId="c4effad8015d8dc4" providerId="LiveId" clId="{8C332248-644D-4B73-8CD2-CA6E203D5520}" dt="2022-11-02T14:04:24.636" v="2538"/>
          <ac:spMkLst>
            <pc:docMk/>
            <pc:sldMk cId="2100976109" sldId="383"/>
            <ac:spMk id="6" creationId="{F798E2B7-7A72-24BF-81B7-BFA33C1EB772}"/>
          </ac:spMkLst>
        </pc:spChg>
      </pc:sldChg>
      <pc:sldChg chg="addSp delSp modSp add mod modNotesTx">
        <pc:chgData name="Αμαλία Αναστάσογλου" userId="c4effad8015d8dc4" providerId="LiveId" clId="{8C332248-644D-4B73-8CD2-CA6E203D5520}" dt="2022-11-02T14:58:30.031" v="2789" actId="6549"/>
        <pc:sldMkLst>
          <pc:docMk/>
          <pc:sldMk cId="1453658144" sldId="384"/>
        </pc:sldMkLst>
        <pc:spChg chg="del mod">
          <ac:chgData name="Αμαλία Αναστάσογλου" userId="c4effad8015d8dc4" providerId="LiveId" clId="{8C332248-644D-4B73-8CD2-CA6E203D5520}" dt="2022-11-02T13:44:40.895" v="2309" actId="478"/>
          <ac:spMkLst>
            <pc:docMk/>
            <pc:sldMk cId="1453658144" sldId="384"/>
            <ac:spMk id="4" creationId="{3F492979-077C-388E-B960-587D9CE5D4E6}"/>
          </ac:spMkLst>
        </pc:spChg>
        <pc:spChg chg="mod">
          <ac:chgData name="Αμαλία Αναστάσογλου" userId="c4effad8015d8dc4" providerId="LiveId" clId="{8C332248-644D-4B73-8CD2-CA6E203D5520}" dt="2022-11-02T14:58:13.009" v="2785" actId="1076"/>
          <ac:spMkLst>
            <pc:docMk/>
            <pc:sldMk cId="1453658144" sldId="384"/>
            <ac:spMk id="13" creationId="{00000000-0000-0000-0000-000000000000}"/>
          </ac:spMkLst>
        </pc:spChg>
        <pc:spChg chg="mod">
          <ac:chgData name="Αμαλία Αναστάσογλου" userId="c4effad8015d8dc4" providerId="LiveId" clId="{8C332248-644D-4B73-8CD2-CA6E203D5520}" dt="2022-11-02T14:57:56.580" v="2780" actId="20577"/>
          <ac:spMkLst>
            <pc:docMk/>
            <pc:sldMk cId="1453658144" sldId="384"/>
            <ac:spMk id="86" creationId="{00000000-0000-0000-0000-000000000000}"/>
          </ac:spMkLst>
        </pc:spChg>
        <pc:picChg chg="add mod modCrop">
          <ac:chgData name="Αμαλία Αναστάσογλου" userId="c4effad8015d8dc4" providerId="LiveId" clId="{8C332248-644D-4B73-8CD2-CA6E203D5520}" dt="2022-11-02T14:02:07.250" v="2533" actId="14100"/>
          <ac:picMkLst>
            <pc:docMk/>
            <pc:sldMk cId="1453658144" sldId="384"/>
            <ac:picMk id="6" creationId="{6D8B104C-94E7-E41F-6BC5-C12547C4EE17}"/>
          </ac:picMkLst>
        </pc:picChg>
        <pc:picChg chg="del">
          <ac:chgData name="Αμαλία Αναστάσογλου" userId="c4effad8015d8dc4" providerId="LiveId" clId="{8C332248-644D-4B73-8CD2-CA6E203D5520}" dt="2022-11-02T13:42:08.952" v="2306" actId="478"/>
          <ac:picMkLst>
            <pc:docMk/>
            <pc:sldMk cId="1453658144" sldId="384"/>
            <ac:picMk id="8" creationId="{46E1D372-4D41-B1DE-8445-072AB7FCA85A}"/>
          </ac:picMkLst>
        </pc:picChg>
        <pc:picChg chg="add mod">
          <ac:chgData name="Αμαλία Αναστάσογλου" userId="c4effad8015d8dc4" providerId="LiveId" clId="{8C332248-644D-4B73-8CD2-CA6E203D5520}" dt="2022-11-02T14:58:15.450" v="2786" actId="1076"/>
          <ac:picMkLst>
            <pc:docMk/>
            <pc:sldMk cId="1453658144" sldId="384"/>
            <ac:picMk id="2050" creationId="{497C767D-32A2-F380-79AB-22A804D39423}"/>
          </ac:picMkLst>
        </pc:picChg>
      </pc:sldChg>
      <pc:sldChg chg="addSp delSp modSp add mod modNotesTx">
        <pc:chgData name="Αμαλία Αναστάσογλου" userId="c4effad8015d8dc4" providerId="LiveId" clId="{8C332248-644D-4B73-8CD2-CA6E203D5520}" dt="2022-11-02T14:58:36.160" v="2790" actId="6549"/>
        <pc:sldMkLst>
          <pc:docMk/>
          <pc:sldMk cId="3345018636" sldId="385"/>
        </pc:sldMkLst>
        <pc:spChg chg="del mod">
          <ac:chgData name="Αμαλία Αναστάσογλου" userId="c4effad8015d8dc4" providerId="LiveId" clId="{8C332248-644D-4B73-8CD2-CA6E203D5520}" dt="2022-11-02T14:04:59.478" v="2543" actId="478"/>
          <ac:spMkLst>
            <pc:docMk/>
            <pc:sldMk cId="3345018636" sldId="385"/>
            <ac:spMk id="4" creationId="{3F492979-077C-388E-B960-587D9CE5D4E6}"/>
          </ac:spMkLst>
        </pc:spChg>
        <pc:spChg chg="mod">
          <ac:chgData name="Αμαλία Αναστάσογλου" userId="c4effad8015d8dc4" providerId="LiveId" clId="{8C332248-644D-4B73-8CD2-CA6E203D5520}" dt="2022-11-02T14:48:34.422" v="2713" actId="2711"/>
          <ac:spMkLst>
            <pc:docMk/>
            <pc:sldMk cId="3345018636" sldId="385"/>
            <ac:spMk id="13" creationId="{00000000-0000-0000-0000-000000000000}"/>
          </ac:spMkLst>
        </pc:spChg>
        <pc:spChg chg="mod">
          <ac:chgData name="Αμαλία Αναστάσογλου" userId="c4effad8015d8dc4" providerId="LiveId" clId="{8C332248-644D-4B73-8CD2-CA6E203D5520}" dt="2022-11-02T14:13:07.109" v="2573" actId="20577"/>
          <ac:spMkLst>
            <pc:docMk/>
            <pc:sldMk cId="3345018636" sldId="385"/>
            <ac:spMk id="86" creationId="{00000000-0000-0000-0000-000000000000}"/>
          </ac:spMkLst>
        </pc:spChg>
        <pc:picChg chg="add mod modCrop">
          <ac:chgData name="Αμαλία Αναστάσογλου" userId="c4effad8015d8dc4" providerId="LiveId" clId="{8C332248-644D-4B73-8CD2-CA6E203D5520}" dt="2022-11-02T14:16:25.959" v="2592" actId="1076"/>
          <ac:picMkLst>
            <pc:docMk/>
            <pc:sldMk cId="3345018636" sldId="385"/>
            <ac:picMk id="6" creationId="{5939238F-28B5-E372-37EF-B3411E602DF0}"/>
          </ac:picMkLst>
        </pc:picChg>
        <pc:picChg chg="del">
          <ac:chgData name="Αμαλία Αναστάσογλου" userId="c4effad8015d8dc4" providerId="LiveId" clId="{8C332248-644D-4B73-8CD2-CA6E203D5520}" dt="2022-11-02T14:03:52.615" v="2535" actId="478"/>
          <ac:picMkLst>
            <pc:docMk/>
            <pc:sldMk cId="3345018636" sldId="385"/>
            <ac:picMk id="8" creationId="{46E1D372-4D41-B1DE-8445-072AB7FCA85A}"/>
          </ac:picMkLst>
        </pc:picChg>
      </pc:sldChg>
      <pc:sldChg chg="addSp delSp modSp add mod">
        <pc:chgData name="Αμαλία Αναστάσογλου" userId="c4effad8015d8dc4" providerId="LiveId" clId="{8C332248-644D-4B73-8CD2-CA6E203D5520}" dt="2022-11-02T15:02:58.193" v="2852" actId="14100"/>
        <pc:sldMkLst>
          <pc:docMk/>
          <pc:sldMk cId="2480307986" sldId="386"/>
        </pc:sldMkLst>
        <pc:spChg chg="add del mod">
          <ac:chgData name="Αμαλία Αναστάσογλου" userId="c4effad8015d8dc4" providerId="LiveId" clId="{8C332248-644D-4B73-8CD2-CA6E203D5520}" dt="2022-11-02T15:02:42.590" v="2847" actId="478"/>
          <ac:spMkLst>
            <pc:docMk/>
            <pc:sldMk cId="2480307986" sldId="386"/>
            <ac:spMk id="4" creationId="{2581FC48-A0F6-7D7C-424C-DE387E1D706D}"/>
          </ac:spMkLst>
        </pc:spChg>
        <pc:spChg chg="del mod">
          <ac:chgData name="Αμαλία Αναστάσογλου" userId="c4effad8015d8dc4" providerId="LiveId" clId="{8C332248-644D-4B73-8CD2-CA6E203D5520}" dt="2022-11-02T15:00:11.844" v="2798" actId="478"/>
          <ac:spMkLst>
            <pc:docMk/>
            <pc:sldMk cId="2480307986" sldId="386"/>
            <ac:spMk id="5" creationId="{36602DA4-5E7D-E55D-BA46-C5E00ADB62F0}"/>
          </ac:spMkLst>
        </pc:spChg>
        <pc:spChg chg="add del mod">
          <ac:chgData name="Αμαλία Αναστάσογλου" userId="c4effad8015d8dc4" providerId="LiveId" clId="{8C332248-644D-4B73-8CD2-CA6E203D5520}" dt="2022-11-02T14:59:59.383" v="2795" actId="478"/>
          <ac:spMkLst>
            <pc:docMk/>
            <pc:sldMk cId="2480307986" sldId="386"/>
            <ac:spMk id="8" creationId="{C73FE40E-CF90-889E-A907-E7CD4C0CCD78}"/>
          </ac:spMkLst>
        </pc:spChg>
        <pc:spChg chg="mod">
          <ac:chgData name="Αμαλία Αναστάσογλου" userId="c4effad8015d8dc4" providerId="LiveId" clId="{8C332248-644D-4B73-8CD2-CA6E203D5520}" dt="2022-11-02T15:00:25.082" v="2840" actId="20577"/>
          <ac:spMkLst>
            <pc:docMk/>
            <pc:sldMk cId="2480307986" sldId="386"/>
            <ac:spMk id="11" creationId="{00000000-0000-0000-0000-000000000000}"/>
          </ac:spMkLst>
        </pc:spChg>
        <pc:spChg chg="del">
          <ac:chgData name="Αμαλία Αναστάσογλου" userId="c4effad8015d8dc4" providerId="LiveId" clId="{8C332248-644D-4B73-8CD2-CA6E203D5520}" dt="2022-11-02T14:59:56.184" v="2794" actId="478"/>
          <ac:spMkLst>
            <pc:docMk/>
            <pc:sldMk cId="2480307986" sldId="386"/>
            <ac:spMk id="13" creationId="{00000000-0000-0000-0000-000000000000}"/>
          </ac:spMkLst>
        </pc:spChg>
        <pc:spChg chg="del mod">
          <ac:chgData name="Αμαλία Αναστάσογλου" userId="c4effad8015d8dc4" providerId="LiveId" clId="{8C332248-644D-4B73-8CD2-CA6E203D5520}" dt="2022-11-02T14:59:53.294" v="2793" actId="478"/>
          <ac:spMkLst>
            <pc:docMk/>
            <pc:sldMk cId="2480307986" sldId="386"/>
            <ac:spMk id="86" creationId="{00000000-0000-0000-0000-000000000000}"/>
          </ac:spMkLst>
        </pc:spChg>
        <pc:grpChg chg="del">
          <ac:chgData name="Αμαλία Αναστάσογλου" userId="c4effad8015d8dc4" providerId="LiveId" clId="{8C332248-644D-4B73-8CD2-CA6E203D5520}" dt="2022-11-02T15:02:47.126" v="2849" actId="478"/>
          <ac:grpSpMkLst>
            <pc:docMk/>
            <pc:sldMk cId="2480307986" sldId="386"/>
            <ac:grpSpMk id="2" creationId="{00000000-0000-0000-0000-000000000000}"/>
          </ac:grpSpMkLst>
        </pc:grpChg>
        <pc:picChg chg="del">
          <ac:chgData name="Αμαλία Αναστάσογλου" userId="c4effad8015d8dc4" providerId="LiveId" clId="{8C332248-644D-4B73-8CD2-CA6E203D5520}" dt="2022-11-02T15:00:01.834" v="2796" actId="478"/>
          <ac:picMkLst>
            <pc:docMk/>
            <pc:sldMk cId="2480307986" sldId="386"/>
            <ac:picMk id="6" creationId="{5939238F-28B5-E372-37EF-B3411E602DF0}"/>
          </ac:picMkLst>
        </pc:picChg>
        <pc:picChg chg="add mod">
          <ac:chgData name="Αμαλία Αναστάσογλου" userId="c4effad8015d8dc4" providerId="LiveId" clId="{8C332248-644D-4B73-8CD2-CA6E203D5520}" dt="2022-11-02T15:02:58.193" v="2852" actId="14100"/>
          <ac:picMkLst>
            <pc:docMk/>
            <pc:sldMk cId="2480307986" sldId="386"/>
            <ac:picMk id="10" creationId="{959162E2-B5D6-C46F-8B17-60D9F922A50C}"/>
          </ac:picMkLst>
        </pc:picChg>
      </pc:sldChg>
      <pc:sldChg chg="new del">
        <pc:chgData name="Αμαλία Αναστάσογλου" userId="c4effad8015d8dc4" providerId="LiveId" clId="{8C332248-644D-4B73-8CD2-CA6E203D5520}" dt="2022-11-02T15:03:16.673" v="2856" actId="680"/>
        <pc:sldMkLst>
          <pc:docMk/>
          <pc:sldMk cId="1914120045" sldId="387"/>
        </pc:sldMkLst>
      </pc:sldChg>
      <pc:sldChg chg="new del">
        <pc:chgData name="Αμαλία Αναστάσογλου" userId="c4effad8015d8dc4" providerId="LiveId" clId="{8C332248-644D-4B73-8CD2-CA6E203D5520}" dt="2022-11-02T15:03:14.767" v="2855" actId="680"/>
        <pc:sldMkLst>
          <pc:docMk/>
          <pc:sldMk cId="1621727071" sldId="38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357667431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4094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34481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0551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GR" dirty="0"/>
              <a:t>	</a:t>
            </a:r>
            <a:endParaRPr dirty="0"/>
          </a:p>
        </p:txBody>
      </p:sp>
    </p:spTree>
    <p:extLst>
      <p:ext uri="{BB962C8B-B14F-4D97-AF65-F5344CB8AC3E}">
        <p14:creationId xmlns:p14="http://schemas.microsoft.com/office/powerpoint/2010/main" val="30424086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2815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49845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70171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01464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996630" y="2003888"/>
            <a:ext cx="4523700" cy="11598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cxnSp>
        <p:nvCxnSpPr>
          <p:cNvPr id="11" name="Google Shape;11;p2"/>
          <p:cNvCxnSpPr/>
          <p:nvPr/>
        </p:nvCxnSpPr>
        <p:spPr>
          <a:xfrm>
            <a:off x="-6025" y="3676512"/>
            <a:ext cx="9162000" cy="0"/>
          </a:xfrm>
          <a:prstGeom prst="straightConnector1">
            <a:avLst/>
          </a:prstGeom>
          <a:noFill/>
          <a:ln w="9525" cap="flat" cmpd="sng">
            <a:solidFill>
              <a:srgbClr val="000000"/>
            </a:solidFill>
            <a:prstDash val="solid"/>
            <a:round/>
            <a:headEnd type="none" w="med" len="med"/>
            <a:tailEnd type="none" w="med" len="med"/>
          </a:ln>
        </p:spPr>
      </p:cxnSp>
      <p:sp>
        <p:nvSpPr>
          <p:cNvPr id="12" name="Google Shape;12;p2"/>
          <p:cNvSpPr/>
          <p:nvPr/>
        </p:nvSpPr>
        <p:spPr>
          <a:xfrm>
            <a:off x="1117950" y="3393000"/>
            <a:ext cx="567000" cy="567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6"/>
        <p:cNvGrpSpPr/>
        <p:nvPr/>
      </p:nvGrpSpPr>
      <p:grpSpPr>
        <a:xfrm>
          <a:off x="0" y="0"/>
          <a:ext cx="0" cy="0"/>
          <a:chOff x="0" y="0"/>
          <a:chExt cx="0" cy="0"/>
        </a:xfrm>
      </p:grpSpPr>
      <p:cxnSp>
        <p:nvCxnSpPr>
          <p:cNvPr id="27" name="Google Shape;27;p5"/>
          <p:cNvCxnSpPr/>
          <p:nvPr/>
        </p:nvCxnSpPr>
        <p:spPr>
          <a:xfrm>
            <a:off x="0" y="1131725"/>
            <a:ext cx="1375800" cy="0"/>
          </a:xfrm>
          <a:prstGeom prst="straightConnector1">
            <a:avLst/>
          </a:prstGeom>
          <a:noFill/>
          <a:ln w="9525" cap="flat" cmpd="sng">
            <a:solidFill>
              <a:srgbClr val="CCCCCC"/>
            </a:solidFill>
            <a:prstDash val="solid"/>
            <a:round/>
            <a:headEnd type="none" w="med" len="med"/>
            <a:tailEnd type="none" w="med" len="med"/>
          </a:ln>
        </p:spPr>
      </p:cxnSp>
      <p:sp>
        <p:nvSpPr>
          <p:cNvPr id="28" name="Google Shape;28;p5"/>
          <p:cNvSpPr/>
          <p:nvPr/>
        </p:nvSpPr>
        <p:spPr>
          <a:xfrm>
            <a:off x="817475" y="928767"/>
            <a:ext cx="405900" cy="4059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5"/>
          <p:cNvSpPr txBox="1">
            <a:spLocks noGrp="1"/>
          </p:cNvSpPr>
          <p:nvPr>
            <p:ph type="title"/>
          </p:nvPr>
        </p:nvSpPr>
        <p:spPr>
          <a:xfrm>
            <a:off x="1381250" y="896112"/>
            <a:ext cx="3878400" cy="435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Font typeface="Lora"/>
              <a:buNone/>
              <a:defRPr sz="2000" b="1">
                <a:latin typeface="Lora"/>
                <a:ea typeface="Lora"/>
                <a:cs typeface="Lora"/>
                <a:sym typeface="Lora"/>
              </a:defRPr>
            </a:lvl1pPr>
            <a:lvl2pPr lvl="1" rtl="0">
              <a:spcBef>
                <a:spcPts val="0"/>
              </a:spcBef>
              <a:spcAft>
                <a:spcPts val="0"/>
              </a:spcAft>
              <a:buSzPts val="2000"/>
              <a:buFont typeface="Lora"/>
              <a:buNone/>
              <a:defRPr sz="2000" b="1">
                <a:highlight>
                  <a:srgbClr val="FFFFFF"/>
                </a:highlight>
                <a:latin typeface="Lora"/>
                <a:ea typeface="Lora"/>
                <a:cs typeface="Lora"/>
                <a:sym typeface="Lora"/>
              </a:defRPr>
            </a:lvl2pPr>
            <a:lvl3pPr lvl="2" rtl="0">
              <a:spcBef>
                <a:spcPts val="0"/>
              </a:spcBef>
              <a:spcAft>
                <a:spcPts val="0"/>
              </a:spcAft>
              <a:buSzPts val="2000"/>
              <a:buFont typeface="Lora"/>
              <a:buNone/>
              <a:defRPr sz="2000" b="1">
                <a:highlight>
                  <a:srgbClr val="FFFFFF"/>
                </a:highlight>
                <a:latin typeface="Lora"/>
                <a:ea typeface="Lora"/>
                <a:cs typeface="Lora"/>
                <a:sym typeface="Lora"/>
              </a:defRPr>
            </a:lvl3pPr>
            <a:lvl4pPr lvl="3" rtl="0">
              <a:spcBef>
                <a:spcPts val="0"/>
              </a:spcBef>
              <a:spcAft>
                <a:spcPts val="0"/>
              </a:spcAft>
              <a:buSzPts val="2000"/>
              <a:buFont typeface="Lora"/>
              <a:buNone/>
              <a:defRPr sz="2000" b="1">
                <a:highlight>
                  <a:srgbClr val="FFFFFF"/>
                </a:highlight>
                <a:latin typeface="Lora"/>
                <a:ea typeface="Lora"/>
                <a:cs typeface="Lora"/>
                <a:sym typeface="Lora"/>
              </a:defRPr>
            </a:lvl4pPr>
            <a:lvl5pPr lvl="4" rtl="0">
              <a:spcBef>
                <a:spcPts val="0"/>
              </a:spcBef>
              <a:spcAft>
                <a:spcPts val="0"/>
              </a:spcAft>
              <a:buSzPts val="2000"/>
              <a:buFont typeface="Lora"/>
              <a:buNone/>
              <a:defRPr sz="2000" b="1">
                <a:highlight>
                  <a:srgbClr val="FFFFFF"/>
                </a:highlight>
                <a:latin typeface="Lora"/>
                <a:ea typeface="Lora"/>
                <a:cs typeface="Lora"/>
                <a:sym typeface="Lora"/>
              </a:defRPr>
            </a:lvl5pPr>
            <a:lvl6pPr lvl="5" rtl="0">
              <a:spcBef>
                <a:spcPts val="0"/>
              </a:spcBef>
              <a:spcAft>
                <a:spcPts val="0"/>
              </a:spcAft>
              <a:buSzPts val="2000"/>
              <a:buFont typeface="Lora"/>
              <a:buNone/>
              <a:defRPr sz="2000" b="1">
                <a:highlight>
                  <a:srgbClr val="FFFFFF"/>
                </a:highlight>
                <a:latin typeface="Lora"/>
                <a:ea typeface="Lora"/>
                <a:cs typeface="Lora"/>
                <a:sym typeface="Lora"/>
              </a:defRPr>
            </a:lvl6pPr>
            <a:lvl7pPr lvl="6" rtl="0">
              <a:spcBef>
                <a:spcPts val="0"/>
              </a:spcBef>
              <a:spcAft>
                <a:spcPts val="0"/>
              </a:spcAft>
              <a:buSzPts val="2000"/>
              <a:buFont typeface="Lora"/>
              <a:buNone/>
              <a:defRPr sz="2000" b="1">
                <a:highlight>
                  <a:srgbClr val="FFFFFF"/>
                </a:highlight>
                <a:latin typeface="Lora"/>
                <a:ea typeface="Lora"/>
                <a:cs typeface="Lora"/>
                <a:sym typeface="Lora"/>
              </a:defRPr>
            </a:lvl7pPr>
            <a:lvl8pPr lvl="7" rtl="0">
              <a:spcBef>
                <a:spcPts val="0"/>
              </a:spcBef>
              <a:spcAft>
                <a:spcPts val="0"/>
              </a:spcAft>
              <a:buSzPts val="2000"/>
              <a:buFont typeface="Lora"/>
              <a:buNone/>
              <a:defRPr sz="2000" b="1">
                <a:highlight>
                  <a:srgbClr val="FFFFFF"/>
                </a:highlight>
                <a:latin typeface="Lora"/>
                <a:ea typeface="Lora"/>
                <a:cs typeface="Lora"/>
                <a:sym typeface="Lora"/>
              </a:defRPr>
            </a:lvl8pPr>
            <a:lvl9pPr lvl="8" rtl="0">
              <a:spcBef>
                <a:spcPts val="0"/>
              </a:spcBef>
              <a:spcAft>
                <a:spcPts val="0"/>
              </a:spcAft>
              <a:buSzPts val="2000"/>
              <a:buFont typeface="Lora"/>
              <a:buNone/>
              <a:defRPr sz="2000" b="1">
                <a:highlight>
                  <a:srgbClr val="FFFFFF"/>
                </a:highlight>
                <a:latin typeface="Lora"/>
                <a:ea typeface="Lora"/>
                <a:cs typeface="Lora"/>
                <a:sym typeface="Lora"/>
              </a:defRPr>
            </a:lvl9pPr>
          </a:lstStyle>
          <a:p>
            <a:endParaRPr/>
          </a:p>
        </p:txBody>
      </p:sp>
      <p:sp>
        <p:nvSpPr>
          <p:cNvPr id="30" name="Google Shape;30;p5"/>
          <p:cNvSpPr txBox="1">
            <a:spLocks noGrp="1"/>
          </p:cNvSpPr>
          <p:nvPr>
            <p:ph type="body" idx="1"/>
          </p:nvPr>
        </p:nvSpPr>
        <p:spPr>
          <a:xfrm>
            <a:off x="1381250" y="1616470"/>
            <a:ext cx="6809700" cy="3112200"/>
          </a:xfrm>
          <a:prstGeom prst="rect">
            <a:avLst/>
          </a:prstGeom>
        </p:spPr>
        <p:txBody>
          <a:bodyPr spcFirstLastPara="1" wrap="square" lIns="91425" tIns="91425" rIns="91425" bIns="91425" anchor="t" anchorCtr="0">
            <a:noAutofit/>
          </a:bodyPr>
          <a:lstStyle>
            <a:lvl1pPr marL="457200" lvl="0" indent="-381000" rtl="0">
              <a:spcBef>
                <a:spcPts val="600"/>
              </a:spcBef>
              <a:spcAft>
                <a:spcPts val="0"/>
              </a:spcAft>
              <a:buClr>
                <a:srgbClr val="FFCD00"/>
              </a:buClr>
              <a:buSzPts val="2400"/>
              <a:buFont typeface="Quattrocento Sans"/>
              <a:buChar char="◉"/>
              <a:defRPr sz="2400">
                <a:latin typeface="Quattrocento Sans"/>
                <a:ea typeface="Quattrocento Sans"/>
                <a:cs typeface="Quattrocento Sans"/>
                <a:sym typeface="Quattrocento Sans"/>
              </a:defRPr>
            </a:lvl1pPr>
            <a:lvl2pPr marL="914400" lvl="1" indent="-355600" rtl="0">
              <a:spcBef>
                <a:spcPts val="0"/>
              </a:spcBef>
              <a:spcAft>
                <a:spcPts val="0"/>
              </a:spcAft>
              <a:buClr>
                <a:srgbClr val="FFCD00"/>
              </a:buClr>
              <a:buSzPts val="2000"/>
              <a:buFont typeface="Quattrocento Sans"/>
              <a:buChar char="○"/>
              <a:defRPr sz="2000">
                <a:latin typeface="Quattrocento Sans"/>
                <a:ea typeface="Quattrocento Sans"/>
                <a:cs typeface="Quattrocento Sans"/>
                <a:sym typeface="Quattrocento Sans"/>
              </a:defRPr>
            </a:lvl2pPr>
            <a:lvl3pPr marL="1371600" lvl="2" indent="-355600" rtl="0">
              <a:spcBef>
                <a:spcPts val="0"/>
              </a:spcBef>
              <a:spcAft>
                <a:spcPts val="0"/>
              </a:spcAft>
              <a:buClr>
                <a:srgbClr val="FFCD00"/>
              </a:buClr>
              <a:buSzPts val="2000"/>
              <a:buFont typeface="Quattrocento Sans"/>
              <a:buChar char="■"/>
              <a:defRPr sz="2000">
                <a:latin typeface="Quattrocento Sans"/>
                <a:ea typeface="Quattrocento Sans"/>
                <a:cs typeface="Quattrocento Sans"/>
                <a:sym typeface="Quattrocento Sans"/>
              </a:defRPr>
            </a:lvl3pPr>
            <a:lvl4pPr marL="1828800" lvl="3" indent="-342900"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4pPr>
            <a:lvl5pPr marL="2286000" lvl="4" indent="-342900"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5pPr>
            <a:lvl6pPr marL="2743200" lvl="5" indent="-342900"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6pPr>
            <a:lvl7pPr marL="3200400" lvl="6" indent="-342900"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7pPr>
            <a:lvl8pPr marL="3657600" lvl="7" indent="-342900"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8pPr>
            <a:lvl9pPr marL="4114800" lvl="8" indent="-342900"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9pPr>
          </a:lstStyle>
          <a:p>
            <a:endParaRPr/>
          </a:p>
        </p:txBody>
      </p:sp>
      <p:cxnSp>
        <p:nvCxnSpPr>
          <p:cNvPr id="31" name="Google Shape;31;p5"/>
          <p:cNvCxnSpPr/>
          <p:nvPr/>
        </p:nvCxnSpPr>
        <p:spPr>
          <a:xfrm>
            <a:off x="5265650" y="1131725"/>
            <a:ext cx="3878400" cy="0"/>
          </a:xfrm>
          <a:prstGeom prst="straightConnector1">
            <a:avLst/>
          </a:prstGeom>
          <a:noFill/>
          <a:ln w="9525" cap="flat" cmpd="sng">
            <a:solidFill>
              <a:srgbClr val="CCCCCC"/>
            </a:solidFill>
            <a:prstDash val="solid"/>
            <a:round/>
            <a:headEnd type="none" w="med" len="med"/>
            <a:tailEnd type="none" w="med" len="med"/>
          </a:ln>
        </p:spPr>
      </p:cxnSp>
      <p:sp>
        <p:nvSpPr>
          <p:cNvPr id="32" name="Google Shape;32;p5"/>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1381250" y="1616470"/>
            <a:ext cx="6809700" cy="31122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chemeClr val="accent1"/>
              </a:buClr>
              <a:buSzPts val="2400"/>
              <a:buFont typeface="Quattrocento Sans"/>
              <a:buChar char="◉"/>
              <a:defRPr sz="2400">
                <a:solidFill>
                  <a:schemeClr val="dk1"/>
                </a:solidFill>
                <a:latin typeface="Quattrocento Sans"/>
                <a:ea typeface="Quattrocento Sans"/>
                <a:cs typeface="Quattrocento Sans"/>
                <a:sym typeface="Quattrocento Sans"/>
              </a:defRPr>
            </a:lvl1pPr>
            <a:lvl2pPr marL="914400" lvl="1" indent="-355600">
              <a:spcBef>
                <a:spcPts val="0"/>
              </a:spcBef>
              <a:spcAft>
                <a:spcPts val="0"/>
              </a:spcAft>
              <a:buClr>
                <a:schemeClr val="accent1"/>
              </a:buClr>
              <a:buSzPts val="2000"/>
              <a:buFont typeface="Quattrocento Sans"/>
              <a:buChar char="○"/>
              <a:defRPr sz="2000">
                <a:solidFill>
                  <a:schemeClr val="dk1"/>
                </a:solidFill>
                <a:latin typeface="Quattrocento Sans"/>
                <a:ea typeface="Quattrocento Sans"/>
                <a:cs typeface="Quattrocento Sans"/>
                <a:sym typeface="Quattrocento Sans"/>
              </a:defRPr>
            </a:lvl2pPr>
            <a:lvl3pPr marL="1371600" lvl="2" indent="-355600">
              <a:spcBef>
                <a:spcPts val="0"/>
              </a:spcBef>
              <a:spcAft>
                <a:spcPts val="0"/>
              </a:spcAft>
              <a:buClr>
                <a:schemeClr val="accent1"/>
              </a:buClr>
              <a:buSzPts val="2000"/>
              <a:buFont typeface="Quattrocento Sans"/>
              <a:buChar char="■"/>
              <a:defRPr sz="2000">
                <a:solidFill>
                  <a:schemeClr val="dk1"/>
                </a:solidFill>
                <a:latin typeface="Quattrocento Sans"/>
                <a:ea typeface="Quattrocento Sans"/>
                <a:cs typeface="Quattrocento Sans"/>
                <a:sym typeface="Quattrocento Sans"/>
              </a:defRPr>
            </a:lvl3pPr>
            <a:lvl4pPr marL="1828800" lvl="3" indent="-342900">
              <a:spcBef>
                <a:spcPts val="0"/>
              </a:spcBef>
              <a:spcAft>
                <a:spcPts val="0"/>
              </a:spcAft>
              <a:buClr>
                <a:schemeClr val="accent1"/>
              </a:buClr>
              <a:buSzPts val="1800"/>
              <a:buFont typeface="Quattrocento Sans"/>
              <a:buChar char="●"/>
              <a:defRPr sz="1800">
                <a:solidFill>
                  <a:schemeClr val="dk1"/>
                </a:solidFill>
                <a:latin typeface="Quattrocento Sans"/>
                <a:ea typeface="Quattrocento Sans"/>
                <a:cs typeface="Quattrocento Sans"/>
                <a:sym typeface="Quattrocento Sans"/>
              </a:defRPr>
            </a:lvl4pPr>
            <a:lvl5pPr marL="2286000" lvl="4" indent="-342900">
              <a:spcBef>
                <a:spcPts val="0"/>
              </a:spcBef>
              <a:spcAft>
                <a:spcPts val="0"/>
              </a:spcAft>
              <a:buClr>
                <a:schemeClr val="dk1"/>
              </a:buClr>
              <a:buSzPts val="1800"/>
              <a:buFont typeface="Quattrocento Sans"/>
              <a:buChar char="○"/>
              <a:defRPr sz="1800">
                <a:solidFill>
                  <a:schemeClr val="dk1"/>
                </a:solidFill>
                <a:latin typeface="Quattrocento Sans"/>
                <a:ea typeface="Quattrocento Sans"/>
                <a:cs typeface="Quattrocento Sans"/>
                <a:sym typeface="Quattrocento Sans"/>
              </a:defRPr>
            </a:lvl5pPr>
            <a:lvl6pPr marL="2743200" lvl="5" indent="-342900">
              <a:spcBef>
                <a:spcPts val="0"/>
              </a:spcBef>
              <a:spcAft>
                <a:spcPts val="0"/>
              </a:spcAft>
              <a:buClr>
                <a:schemeClr val="dk1"/>
              </a:buClr>
              <a:buSzPts val="1800"/>
              <a:buFont typeface="Quattrocento Sans"/>
              <a:buChar char="■"/>
              <a:defRPr sz="1800">
                <a:solidFill>
                  <a:schemeClr val="dk1"/>
                </a:solidFill>
                <a:latin typeface="Quattrocento Sans"/>
                <a:ea typeface="Quattrocento Sans"/>
                <a:cs typeface="Quattrocento Sans"/>
                <a:sym typeface="Quattrocento Sans"/>
              </a:defRPr>
            </a:lvl6pPr>
            <a:lvl7pPr marL="3200400" lvl="6" indent="-342900">
              <a:spcBef>
                <a:spcPts val="0"/>
              </a:spcBef>
              <a:spcAft>
                <a:spcPts val="0"/>
              </a:spcAft>
              <a:buClr>
                <a:schemeClr val="dk1"/>
              </a:buClr>
              <a:buSzPts val="1800"/>
              <a:buFont typeface="Quattrocento Sans"/>
              <a:buChar char="●"/>
              <a:defRPr sz="1800">
                <a:solidFill>
                  <a:schemeClr val="dk1"/>
                </a:solidFill>
                <a:latin typeface="Quattrocento Sans"/>
                <a:ea typeface="Quattrocento Sans"/>
                <a:cs typeface="Quattrocento Sans"/>
                <a:sym typeface="Quattrocento Sans"/>
              </a:defRPr>
            </a:lvl7pPr>
            <a:lvl8pPr marL="3657600" lvl="7" indent="-342900">
              <a:spcBef>
                <a:spcPts val="0"/>
              </a:spcBef>
              <a:spcAft>
                <a:spcPts val="0"/>
              </a:spcAft>
              <a:buClr>
                <a:schemeClr val="dk1"/>
              </a:buClr>
              <a:buSzPts val="1800"/>
              <a:buFont typeface="Quattrocento Sans"/>
              <a:buChar char="○"/>
              <a:defRPr sz="1800">
                <a:solidFill>
                  <a:schemeClr val="dk1"/>
                </a:solidFill>
                <a:latin typeface="Quattrocento Sans"/>
                <a:ea typeface="Quattrocento Sans"/>
                <a:cs typeface="Quattrocento Sans"/>
                <a:sym typeface="Quattrocento Sans"/>
              </a:defRPr>
            </a:lvl8pPr>
            <a:lvl9pPr marL="4114800" lvl="8" indent="-342900">
              <a:spcBef>
                <a:spcPts val="0"/>
              </a:spcBef>
              <a:spcAft>
                <a:spcPts val="0"/>
              </a:spcAft>
              <a:buClr>
                <a:schemeClr val="dk1"/>
              </a:buClr>
              <a:buSzPts val="1800"/>
              <a:buFont typeface="Quattrocento Sans"/>
              <a:buChar char="■"/>
              <a:defRPr sz="1800">
                <a:solidFill>
                  <a:schemeClr val="dk1"/>
                </a:solidFill>
                <a:latin typeface="Quattrocento Sans"/>
                <a:ea typeface="Quattrocento Sans"/>
                <a:cs typeface="Quattrocento Sans"/>
                <a:sym typeface="Quattrocento Sans"/>
              </a:defRPr>
            </a:lvl9pPr>
          </a:lstStyle>
          <a:p>
            <a:endParaRPr/>
          </a:p>
        </p:txBody>
      </p:sp>
      <p:sp>
        <p:nvSpPr>
          <p:cNvPr id="7" name="Google Shape;7;p1"/>
          <p:cNvSpPr txBox="1">
            <a:spLocks noGrp="1"/>
          </p:cNvSpPr>
          <p:nvPr>
            <p:ph type="title"/>
          </p:nvPr>
        </p:nvSpPr>
        <p:spPr>
          <a:xfrm>
            <a:off x="1381250" y="896549"/>
            <a:ext cx="6809700" cy="435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2000"/>
              <a:buFont typeface="Lora"/>
              <a:buNone/>
              <a:defRPr sz="2000" b="1">
                <a:solidFill>
                  <a:schemeClr val="dk1"/>
                </a:solidFill>
                <a:latin typeface="Lora"/>
                <a:ea typeface="Lora"/>
                <a:cs typeface="Lora"/>
                <a:sym typeface="Lora"/>
              </a:defRPr>
            </a:lvl1pPr>
            <a:lvl2pPr lvl="1">
              <a:spcBef>
                <a:spcPts val="0"/>
              </a:spcBef>
              <a:spcAft>
                <a:spcPts val="0"/>
              </a:spcAft>
              <a:buClr>
                <a:schemeClr val="dk1"/>
              </a:buClr>
              <a:buSzPts val="2000"/>
              <a:buFont typeface="Lora"/>
              <a:buNone/>
              <a:defRPr sz="2000" b="1">
                <a:solidFill>
                  <a:schemeClr val="dk1"/>
                </a:solidFill>
                <a:latin typeface="Lora"/>
                <a:ea typeface="Lora"/>
                <a:cs typeface="Lora"/>
                <a:sym typeface="Lora"/>
              </a:defRPr>
            </a:lvl2pPr>
            <a:lvl3pPr lvl="2">
              <a:spcBef>
                <a:spcPts val="0"/>
              </a:spcBef>
              <a:spcAft>
                <a:spcPts val="0"/>
              </a:spcAft>
              <a:buClr>
                <a:schemeClr val="dk1"/>
              </a:buClr>
              <a:buSzPts val="2000"/>
              <a:buFont typeface="Lora"/>
              <a:buNone/>
              <a:defRPr sz="2000" b="1">
                <a:solidFill>
                  <a:schemeClr val="dk1"/>
                </a:solidFill>
                <a:latin typeface="Lora"/>
                <a:ea typeface="Lora"/>
                <a:cs typeface="Lora"/>
                <a:sym typeface="Lora"/>
              </a:defRPr>
            </a:lvl3pPr>
            <a:lvl4pPr lvl="3">
              <a:spcBef>
                <a:spcPts val="0"/>
              </a:spcBef>
              <a:spcAft>
                <a:spcPts val="0"/>
              </a:spcAft>
              <a:buClr>
                <a:schemeClr val="dk1"/>
              </a:buClr>
              <a:buSzPts val="2000"/>
              <a:buFont typeface="Lora"/>
              <a:buNone/>
              <a:defRPr sz="2000" b="1">
                <a:solidFill>
                  <a:schemeClr val="dk1"/>
                </a:solidFill>
                <a:latin typeface="Lora"/>
                <a:ea typeface="Lora"/>
                <a:cs typeface="Lora"/>
                <a:sym typeface="Lora"/>
              </a:defRPr>
            </a:lvl4pPr>
            <a:lvl5pPr lvl="4">
              <a:spcBef>
                <a:spcPts val="0"/>
              </a:spcBef>
              <a:spcAft>
                <a:spcPts val="0"/>
              </a:spcAft>
              <a:buClr>
                <a:schemeClr val="dk1"/>
              </a:buClr>
              <a:buSzPts val="2000"/>
              <a:buFont typeface="Lora"/>
              <a:buNone/>
              <a:defRPr sz="2000" b="1">
                <a:solidFill>
                  <a:schemeClr val="dk1"/>
                </a:solidFill>
                <a:latin typeface="Lora"/>
                <a:ea typeface="Lora"/>
                <a:cs typeface="Lora"/>
                <a:sym typeface="Lora"/>
              </a:defRPr>
            </a:lvl5pPr>
            <a:lvl6pPr lvl="5">
              <a:spcBef>
                <a:spcPts val="0"/>
              </a:spcBef>
              <a:spcAft>
                <a:spcPts val="0"/>
              </a:spcAft>
              <a:buClr>
                <a:schemeClr val="dk1"/>
              </a:buClr>
              <a:buSzPts val="2000"/>
              <a:buFont typeface="Lora"/>
              <a:buNone/>
              <a:defRPr sz="2000" b="1">
                <a:solidFill>
                  <a:schemeClr val="dk1"/>
                </a:solidFill>
                <a:latin typeface="Lora"/>
                <a:ea typeface="Lora"/>
                <a:cs typeface="Lora"/>
                <a:sym typeface="Lora"/>
              </a:defRPr>
            </a:lvl6pPr>
            <a:lvl7pPr lvl="6">
              <a:spcBef>
                <a:spcPts val="0"/>
              </a:spcBef>
              <a:spcAft>
                <a:spcPts val="0"/>
              </a:spcAft>
              <a:buClr>
                <a:schemeClr val="dk1"/>
              </a:buClr>
              <a:buSzPts val="2000"/>
              <a:buFont typeface="Lora"/>
              <a:buNone/>
              <a:defRPr sz="2000" b="1">
                <a:solidFill>
                  <a:schemeClr val="dk1"/>
                </a:solidFill>
                <a:latin typeface="Lora"/>
                <a:ea typeface="Lora"/>
                <a:cs typeface="Lora"/>
                <a:sym typeface="Lora"/>
              </a:defRPr>
            </a:lvl7pPr>
            <a:lvl8pPr lvl="7">
              <a:spcBef>
                <a:spcPts val="0"/>
              </a:spcBef>
              <a:spcAft>
                <a:spcPts val="0"/>
              </a:spcAft>
              <a:buClr>
                <a:schemeClr val="dk1"/>
              </a:buClr>
              <a:buSzPts val="2000"/>
              <a:buFont typeface="Lora"/>
              <a:buNone/>
              <a:defRPr sz="2000" b="1">
                <a:solidFill>
                  <a:schemeClr val="dk1"/>
                </a:solidFill>
                <a:latin typeface="Lora"/>
                <a:ea typeface="Lora"/>
                <a:cs typeface="Lora"/>
                <a:sym typeface="Lora"/>
              </a:defRPr>
            </a:lvl8pPr>
            <a:lvl9pPr lvl="8">
              <a:spcBef>
                <a:spcPts val="0"/>
              </a:spcBef>
              <a:spcAft>
                <a:spcPts val="0"/>
              </a:spcAft>
              <a:buClr>
                <a:schemeClr val="dk1"/>
              </a:buClr>
              <a:buSzPts val="2000"/>
              <a:buFont typeface="Lora"/>
              <a:buNone/>
              <a:defRPr sz="2000" b="1">
                <a:solidFill>
                  <a:schemeClr val="dk1"/>
                </a:solidFill>
                <a:latin typeface="Lora"/>
                <a:ea typeface="Lora"/>
                <a:cs typeface="Lora"/>
                <a:sym typeface="Lora"/>
              </a:defRPr>
            </a:lvl9pPr>
          </a:lstStyle>
          <a:p>
            <a:endParaRPr/>
          </a:p>
        </p:txBody>
      </p:sp>
      <p:sp>
        <p:nvSpPr>
          <p:cNvPr id="8" name="Google Shape;8;p1"/>
          <p:cNvSpPr txBox="1">
            <a:spLocks noGrp="1"/>
          </p:cNvSpPr>
          <p:nvPr>
            <p:ph type="sldNum" idx="12"/>
          </p:nvPr>
        </p:nvSpPr>
        <p:spPr>
          <a:xfrm>
            <a:off x="8543227" y="4749851"/>
            <a:ext cx="548700" cy="393600"/>
          </a:xfrm>
          <a:prstGeom prst="rect">
            <a:avLst/>
          </a:prstGeom>
          <a:noFill/>
          <a:ln>
            <a:noFill/>
          </a:ln>
        </p:spPr>
        <p:txBody>
          <a:bodyPr spcFirstLastPara="1" wrap="square" lIns="91425" tIns="91425" rIns="91425" bIns="91425" anchor="t" anchorCtr="0">
            <a:noAutofit/>
          </a:bodyPr>
          <a:lstStyle>
            <a:lvl1pPr lvl="0" algn="r">
              <a:buNone/>
              <a:defRPr sz="1000">
                <a:solidFill>
                  <a:srgbClr val="1D1D1B"/>
                </a:solidFill>
                <a:latin typeface="Lora"/>
                <a:ea typeface="Lora"/>
                <a:cs typeface="Lora"/>
                <a:sym typeface="Lora"/>
              </a:defRPr>
            </a:lvl1pPr>
            <a:lvl2pPr lvl="1" algn="r">
              <a:buNone/>
              <a:defRPr sz="1000">
                <a:solidFill>
                  <a:srgbClr val="1D1D1B"/>
                </a:solidFill>
                <a:latin typeface="Lora"/>
                <a:ea typeface="Lora"/>
                <a:cs typeface="Lora"/>
                <a:sym typeface="Lora"/>
              </a:defRPr>
            </a:lvl2pPr>
            <a:lvl3pPr lvl="2" algn="r">
              <a:buNone/>
              <a:defRPr sz="1000">
                <a:solidFill>
                  <a:srgbClr val="1D1D1B"/>
                </a:solidFill>
                <a:latin typeface="Lora"/>
                <a:ea typeface="Lora"/>
                <a:cs typeface="Lora"/>
                <a:sym typeface="Lora"/>
              </a:defRPr>
            </a:lvl3pPr>
            <a:lvl4pPr lvl="3" algn="r">
              <a:buNone/>
              <a:defRPr sz="1000">
                <a:solidFill>
                  <a:srgbClr val="1D1D1B"/>
                </a:solidFill>
                <a:latin typeface="Lora"/>
                <a:ea typeface="Lora"/>
                <a:cs typeface="Lora"/>
                <a:sym typeface="Lora"/>
              </a:defRPr>
            </a:lvl4pPr>
            <a:lvl5pPr lvl="4" algn="r">
              <a:buNone/>
              <a:defRPr sz="1000">
                <a:solidFill>
                  <a:srgbClr val="1D1D1B"/>
                </a:solidFill>
                <a:latin typeface="Lora"/>
                <a:ea typeface="Lora"/>
                <a:cs typeface="Lora"/>
                <a:sym typeface="Lora"/>
              </a:defRPr>
            </a:lvl5pPr>
            <a:lvl6pPr lvl="5" algn="r">
              <a:buNone/>
              <a:defRPr sz="1000">
                <a:solidFill>
                  <a:srgbClr val="1D1D1B"/>
                </a:solidFill>
                <a:latin typeface="Lora"/>
                <a:ea typeface="Lora"/>
                <a:cs typeface="Lora"/>
                <a:sym typeface="Lora"/>
              </a:defRPr>
            </a:lvl6pPr>
            <a:lvl7pPr lvl="6" algn="r">
              <a:buNone/>
              <a:defRPr sz="1000">
                <a:solidFill>
                  <a:srgbClr val="1D1D1B"/>
                </a:solidFill>
                <a:latin typeface="Lora"/>
                <a:ea typeface="Lora"/>
                <a:cs typeface="Lora"/>
                <a:sym typeface="Lora"/>
              </a:defRPr>
            </a:lvl7pPr>
            <a:lvl8pPr lvl="7" algn="r">
              <a:buNone/>
              <a:defRPr sz="1000">
                <a:solidFill>
                  <a:srgbClr val="1D1D1B"/>
                </a:solidFill>
                <a:latin typeface="Lora"/>
                <a:ea typeface="Lora"/>
                <a:cs typeface="Lora"/>
                <a:sym typeface="Lora"/>
              </a:defRPr>
            </a:lvl8pPr>
            <a:lvl9pPr lvl="8" algn="r">
              <a:buNone/>
              <a:defRPr sz="1000">
                <a:solidFill>
                  <a:srgbClr val="1D1D1B"/>
                </a:solidFill>
                <a:latin typeface="Lora"/>
                <a:ea typeface="Lora"/>
                <a:cs typeface="Lora"/>
                <a:sym typeface="Lora"/>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2"/>
          <p:cNvSpPr txBox="1">
            <a:spLocks noGrp="1"/>
          </p:cNvSpPr>
          <p:nvPr>
            <p:ph type="title"/>
          </p:nvPr>
        </p:nvSpPr>
        <p:spPr>
          <a:xfrm>
            <a:off x="5076055" y="1563638"/>
            <a:ext cx="3878400" cy="435600"/>
          </a:xfrm>
          <a:prstGeom prst="rect">
            <a:avLst/>
          </a:prstGeom>
        </p:spPr>
        <p:txBody>
          <a:bodyPr spcFirstLastPara="1" wrap="square" lIns="91425" tIns="91425" rIns="91425" bIns="91425" anchor="b" anchorCtr="0">
            <a:noAutofit/>
          </a:bodyPr>
          <a:lstStyle/>
          <a:p>
            <a:pPr lvl="0" algn="ctr"/>
            <a:r>
              <a:rPr lang="el-GR" sz="1600" dirty="0" smtClean="0"/>
              <a:t>Βιογραφικό Σημείωμα  </a:t>
            </a:r>
            <a:br>
              <a:rPr lang="el-GR" sz="1600" dirty="0" smtClean="0"/>
            </a:br>
            <a:r>
              <a:rPr lang="el-GR" sz="1600" dirty="0" smtClean="0"/>
              <a:t>Συνέντευξη Εργασίας</a:t>
            </a:r>
            <a:endParaRPr sz="1600" dirty="0"/>
          </a:p>
        </p:txBody>
      </p:sp>
      <p:grpSp>
        <p:nvGrpSpPr>
          <p:cNvPr id="72" name="Google Shape;72;p12"/>
          <p:cNvGrpSpPr/>
          <p:nvPr/>
        </p:nvGrpSpPr>
        <p:grpSpPr>
          <a:xfrm>
            <a:off x="1299165" y="3511424"/>
            <a:ext cx="215966" cy="342399"/>
            <a:chOff x="6718575" y="2318625"/>
            <a:chExt cx="256950" cy="407375"/>
          </a:xfrm>
        </p:grpSpPr>
        <p:sp>
          <p:nvSpPr>
            <p:cNvPr id="73" name="Google Shape;73;p12"/>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2"/>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2"/>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2"/>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2"/>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2"/>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2"/>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2"/>
            <p:cNvSpPr/>
            <p:nvPr/>
          </p:nvSpPr>
          <p:spPr>
            <a:xfrm>
              <a:off x="6795900" y="2628550"/>
              <a:ext cx="102300" cy="25"/>
            </a:xfrm>
            <a:custGeom>
              <a:avLst/>
              <a:gdLst/>
              <a:ahLst/>
              <a:cxnLst/>
              <a:rect l="l" t="t" r="r" b="b"/>
              <a:pathLst>
                <a:path w="4092" h="1" fill="none" extrusionOk="0">
                  <a:moveTo>
                    <a:pt x="0" y="1"/>
                  </a:moveTo>
                  <a:lnTo>
                    <a:pt x="4092" y="1"/>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p:cNvSpPr txBox="1"/>
          <p:nvPr/>
        </p:nvSpPr>
        <p:spPr>
          <a:xfrm>
            <a:off x="3730630" y="411510"/>
            <a:ext cx="6569251" cy="646331"/>
          </a:xfrm>
          <a:prstGeom prst="rect">
            <a:avLst/>
          </a:prstGeom>
          <a:noFill/>
        </p:spPr>
        <p:txBody>
          <a:bodyPr wrap="square" rtlCol="0">
            <a:spAutoFit/>
          </a:bodyPr>
          <a:lstStyle/>
          <a:p>
            <a:pPr algn="ctr"/>
            <a:r>
              <a:rPr lang="el-GR" sz="1800" b="1" dirty="0">
                <a:solidFill>
                  <a:schemeClr val="dk1"/>
                </a:solidFill>
                <a:latin typeface="Lora"/>
                <a:ea typeface="Lora"/>
                <a:cs typeface="Lora"/>
                <a:sym typeface="Lora"/>
              </a:rPr>
              <a:t>Διαμορφώνω την Επαγγελματική μου </a:t>
            </a:r>
            <a:endParaRPr lang="el-GR" sz="1800" b="1" dirty="0" smtClean="0">
              <a:solidFill>
                <a:schemeClr val="dk1"/>
              </a:solidFill>
              <a:latin typeface="Lora"/>
              <a:ea typeface="Lora"/>
              <a:cs typeface="Lora"/>
              <a:sym typeface="Lora"/>
            </a:endParaRPr>
          </a:p>
          <a:p>
            <a:pPr algn="ctr"/>
            <a:r>
              <a:rPr lang="el-GR" sz="1800" b="1" dirty="0" smtClean="0">
                <a:solidFill>
                  <a:schemeClr val="dk1"/>
                </a:solidFill>
                <a:latin typeface="Lora"/>
                <a:ea typeface="Lora"/>
                <a:cs typeface="Lora"/>
                <a:sym typeface="Lora"/>
              </a:rPr>
              <a:t>Ταυτότητα &amp; </a:t>
            </a:r>
            <a:r>
              <a:rPr lang="el-GR" sz="1800" b="1" dirty="0">
                <a:solidFill>
                  <a:schemeClr val="dk1"/>
                </a:solidFill>
                <a:latin typeface="Lora"/>
                <a:ea typeface="Lora"/>
                <a:cs typeface="Lora"/>
                <a:sym typeface="Lora"/>
              </a:rPr>
              <a:t>Αναλαμβάνω Δράση</a:t>
            </a:r>
          </a:p>
        </p:txBody>
      </p:sp>
      <p:sp>
        <p:nvSpPr>
          <p:cNvPr id="4" name="TextBox 3"/>
          <p:cNvSpPr txBox="1"/>
          <p:nvPr/>
        </p:nvSpPr>
        <p:spPr>
          <a:xfrm>
            <a:off x="5922033" y="2859782"/>
            <a:ext cx="2520280" cy="1169551"/>
          </a:xfrm>
          <a:prstGeom prst="rect">
            <a:avLst/>
          </a:prstGeom>
          <a:noFill/>
        </p:spPr>
        <p:txBody>
          <a:bodyPr wrap="square" rtlCol="0">
            <a:spAutoFit/>
          </a:bodyPr>
          <a:lstStyle/>
          <a:p>
            <a:pPr algn="ctr"/>
            <a:r>
              <a:rPr lang="el-GR" sz="1000" b="1" dirty="0" smtClean="0">
                <a:solidFill>
                  <a:schemeClr val="dk1"/>
                </a:solidFill>
                <a:latin typeface="Lora"/>
                <a:ea typeface="Lora"/>
                <a:cs typeface="Lora"/>
                <a:sym typeface="Lora"/>
              </a:rPr>
              <a:t>Μαριάνθη Κατσίκα</a:t>
            </a:r>
            <a:endParaRPr lang="en-US" sz="1000" dirty="0">
              <a:solidFill>
                <a:schemeClr val="tx1"/>
              </a:solidFill>
              <a:latin typeface="Lora"/>
              <a:ea typeface="Lora"/>
              <a:cs typeface="Lora"/>
              <a:sym typeface="Lora"/>
            </a:endParaRPr>
          </a:p>
          <a:p>
            <a:pPr algn="ctr"/>
            <a:r>
              <a:rPr lang="el-GR" sz="1000" dirty="0">
                <a:solidFill>
                  <a:schemeClr val="dk1"/>
                </a:solidFill>
                <a:latin typeface="Lora"/>
                <a:ea typeface="Lora"/>
                <a:cs typeface="Lora"/>
                <a:sym typeface="Lora"/>
              </a:rPr>
              <a:t>Σύμβουλος </a:t>
            </a:r>
            <a:r>
              <a:rPr lang="el-GR" sz="1000" dirty="0" smtClean="0">
                <a:solidFill>
                  <a:schemeClr val="dk1"/>
                </a:solidFill>
                <a:latin typeface="Lora"/>
                <a:ea typeface="Lora"/>
                <a:cs typeface="Lora"/>
                <a:sym typeface="Lora"/>
              </a:rPr>
              <a:t>Επιχειρηματικότητας </a:t>
            </a:r>
            <a:r>
              <a:rPr lang="el-GR" sz="1000" dirty="0">
                <a:solidFill>
                  <a:schemeClr val="dk1"/>
                </a:solidFill>
                <a:latin typeface="Lora"/>
                <a:ea typeface="Lora"/>
                <a:cs typeface="Lora"/>
                <a:sym typeface="Lora"/>
              </a:rPr>
              <a:t>(</a:t>
            </a:r>
            <a:r>
              <a:rPr lang="en-US" sz="1000" dirty="0">
                <a:solidFill>
                  <a:schemeClr val="dk1"/>
                </a:solidFill>
                <a:latin typeface="Lora"/>
                <a:ea typeface="Lora"/>
                <a:cs typeface="Lora"/>
                <a:sym typeface="Lora"/>
              </a:rPr>
              <a:t>M.Sc.)</a:t>
            </a:r>
            <a:br>
              <a:rPr lang="en-US" sz="1000" dirty="0">
                <a:solidFill>
                  <a:schemeClr val="dk1"/>
                </a:solidFill>
                <a:latin typeface="Lora"/>
                <a:ea typeface="Lora"/>
                <a:cs typeface="Lora"/>
                <a:sym typeface="Lora"/>
              </a:rPr>
            </a:br>
            <a:endParaRPr lang="en-US" sz="1000" dirty="0">
              <a:solidFill>
                <a:schemeClr val="dk1"/>
              </a:solidFill>
              <a:latin typeface="Lora"/>
              <a:ea typeface="Lora"/>
              <a:cs typeface="Lora"/>
              <a:sym typeface="Lora"/>
            </a:endParaRPr>
          </a:p>
          <a:p>
            <a:pPr algn="ctr"/>
            <a:r>
              <a:rPr lang="el-GR" sz="1000" b="1" dirty="0">
                <a:solidFill>
                  <a:schemeClr val="dk1"/>
                </a:solidFill>
                <a:latin typeface="Lora"/>
                <a:ea typeface="Lora"/>
                <a:cs typeface="Lora"/>
                <a:sym typeface="Lora"/>
              </a:rPr>
              <a:t>Αριστείδης </a:t>
            </a:r>
            <a:r>
              <a:rPr lang="el-GR" sz="1000" b="1" dirty="0" smtClean="0">
                <a:solidFill>
                  <a:schemeClr val="dk1"/>
                </a:solidFill>
                <a:latin typeface="Lora"/>
                <a:ea typeface="Lora"/>
                <a:cs typeface="Lora"/>
                <a:sym typeface="Lora"/>
              </a:rPr>
              <a:t>Λορέντζος</a:t>
            </a:r>
            <a:endParaRPr lang="en-US" sz="1000" dirty="0">
              <a:solidFill>
                <a:schemeClr val="dk1"/>
              </a:solidFill>
              <a:latin typeface="Lora"/>
              <a:ea typeface="Lora"/>
              <a:cs typeface="Lora"/>
              <a:sym typeface="Lora"/>
            </a:endParaRPr>
          </a:p>
          <a:p>
            <a:pPr algn="ctr"/>
            <a:r>
              <a:rPr lang="el-GR" sz="1000" dirty="0">
                <a:solidFill>
                  <a:schemeClr val="dk1"/>
                </a:solidFill>
                <a:latin typeface="Lora"/>
                <a:ea typeface="Lora"/>
                <a:cs typeface="Lora"/>
                <a:sym typeface="Lora"/>
              </a:rPr>
              <a:t>Σύμβουλος </a:t>
            </a:r>
            <a:r>
              <a:rPr lang="el-GR" sz="1000" dirty="0" smtClean="0">
                <a:solidFill>
                  <a:schemeClr val="dk1"/>
                </a:solidFill>
                <a:latin typeface="Lora"/>
                <a:ea typeface="Lora"/>
                <a:cs typeface="Lora"/>
                <a:sym typeface="Lora"/>
              </a:rPr>
              <a:t>Επαγγελματικού Προσανατολισμού </a:t>
            </a:r>
            <a:r>
              <a:rPr lang="el-GR" sz="1000" dirty="0">
                <a:solidFill>
                  <a:schemeClr val="dk1"/>
                </a:solidFill>
                <a:latin typeface="Lora"/>
                <a:ea typeface="Lora"/>
                <a:cs typeface="Lora"/>
                <a:sym typeface="Lora"/>
              </a:rPr>
              <a:t>(</a:t>
            </a:r>
            <a:r>
              <a:rPr lang="el-GR" sz="1000" dirty="0" err="1">
                <a:solidFill>
                  <a:schemeClr val="dk1"/>
                </a:solidFill>
                <a:latin typeface="Lora"/>
                <a:ea typeface="Lora"/>
                <a:cs typeface="Lora"/>
                <a:sym typeface="Lora"/>
              </a:rPr>
              <a:t>M.Sc</a:t>
            </a:r>
            <a:r>
              <a:rPr lang="el-GR" sz="1000" dirty="0">
                <a:solidFill>
                  <a:schemeClr val="dk1"/>
                </a:solidFill>
                <a:latin typeface="Lora"/>
                <a:ea typeface="Lora"/>
                <a:cs typeface="Lora"/>
                <a:sym typeface="Lora"/>
              </a:rPr>
              <a:t>.)</a:t>
            </a:r>
            <a:br>
              <a:rPr lang="el-GR" sz="1000" dirty="0">
                <a:solidFill>
                  <a:schemeClr val="dk1"/>
                </a:solidFill>
                <a:latin typeface="Lora"/>
                <a:ea typeface="Lora"/>
                <a:cs typeface="Lora"/>
                <a:sym typeface="Lora"/>
              </a:rPr>
            </a:br>
            <a:endParaRPr lang="el-GR" sz="1000" dirty="0">
              <a:solidFill>
                <a:schemeClr val="dk1"/>
              </a:solidFill>
              <a:latin typeface="Lora"/>
              <a:ea typeface="Lora"/>
              <a:cs typeface="Lora"/>
              <a:sym typeface="Lora"/>
            </a:endParaRPr>
          </a:p>
        </p:txBody>
      </p:sp>
      <p:pic>
        <p:nvPicPr>
          <p:cNvPr id="5" name="Εικόνα 4"/>
          <p:cNvPicPr>
            <a:picLocks noChangeAspect="1"/>
          </p:cNvPicPr>
          <p:nvPr/>
        </p:nvPicPr>
        <p:blipFill>
          <a:blip r:embed="rId3"/>
          <a:stretch>
            <a:fillRect/>
          </a:stretch>
        </p:blipFill>
        <p:spPr>
          <a:xfrm>
            <a:off x="0" y="-7610"/>
            <a:ext cx="4572000" cy="514350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3"/>
          <p:cNvSpPr/>
          <p:nvPr/>
        </p:nvSpPr>
        <p:spPr>
          <a:xfrm>
            <a:off x="5650" y="4395016"/>
            <a:ext cx="9144000" cy="748283"/>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3"/>
          <p:cNvSpPr txBox="1">
            <a:spLocks noGrp="1"/>
          </p:cNvSpPr>
          <p:nvPr>
            <p:ph type="title"/>
          </p:nvPr>
        </p:nvSpPr>
        <p:spPr>
          <a:xfrm>
            <a:off x="1475656" y="722637"/>
            <a:ext cx="4357718" cy="474474"/>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l-GR" dirty="0"/>
              <a:t>Τι είναι το βιογραφικό σημείωμα;</a:t>
            </a:r>
            <a:endParaRPr dirty="0"/>
          </a:p>
        </p:txBody>
      </p:sp>
      <p:sp>
        <p:nvSpPr>
          <p:cNvPr id="13" name="12 - Θέση κειμένου"/>
          <p:cNvSpPr>
            <a:spLocks noGrp="1"/>
          </p:cNvSpPr>
          <p:nvPr>
            <p:ph type="body" idx="1"/>
          </p:nvPr>
        </p:nvSpPr>
        <p:spPr>
          <a:xfrm>
            <a:off x="928662" y="1714494"/>
            <a:ext cx="5786478" cy="2071702"/>
          </a:xfrm>
        </p:spPr>
        <p:txBody>
          <a:bodyPr/>
          <a:lstStyle/>
          <a:p>
            <a:pPr fontAlgn="base">
              <a:buNone/>
            </a:pPr>
            <a:r>
              <a:rPr lang="el-GR" sz="1050" dirty="0"/>
              <a:t>	</a:t>
            </a:r>
          </a:p>
        </p:txBody>
      </p:sp>
      <p:sp>
        <p:nvSpPr>
          <p:cNvPr id="95" name="Google Shape;95;p13"/>
          <p:cNvSpPr txBox="1">
            <a:spLocks noGrp="1"/>
          </p:cNvSpPr>
          <p:nvPr>
            <p:ph type="sldNum" idx="12"/>
          </p:nvPr>
        </p:nvSpPr>
        <p:spPr>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2</a:t>
            </a:fld>
            <a:endParaRPr/>
          </a:p>
        </p:txBody>
      </p:sp>
      <p:grpSp>
        <p:nvGrpSpPr>
          <p:cNvPr id="2" name="Google Shape;87;p13"/>
          <p:cNvGrpSpPr/>
          <p:nvPr/>
        </p:nvGrpSpPr>
        <p:grpSpPr>
          <a:xfrm>
            <a:off x="916458" y="1019750"/>
            <a:ext cx="214625" cy="214625"/>
            <a:chOff x="2594050" y="1631825"/>
            <a:chExt cx="439625" cy="439625"/>
          </a:xfrm>
        </p:grpSpPr>
        <p:sp>
          <p:nvSpPr>
            <p:cNvPr id="88" name="Google Shape;88;p13"/>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3"/>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3"/>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3"/>
            <p:cNvSpPr/>
            <p:nvPr/>
          </p:nvSpPr>
          <p:spPr>
            <a:xfrm>
              <a:off x="2814912" y="1754062"/>
              <a:ext cx="49950" cy="49950"/>
            </a:xfrm>
            <a:custGeom>
              <a:avLst/>
              <a:gdLst/>
              <a:ahLst/>
              <a:cxnLst/>
              <a:rect l="l" t="t" r="r" b="b"/>
              <a:pathLst>
                <a:path w="1998" h="1998" fill="none" extrusionOk="0">
                  <a:moveTo>
                    <a:pt x="1" y="1997"/>
                  </a:moveTo>
                  <a:lnTo>
                    <a:pt x="1998" y="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 name="Google Shape;85;p13"/>
          <p:cNvSpPr/>
          <p:nvPr/>
        </p:nvSpPr>
        <p:spPr>
          <a:xfrm>
            <a:off x="0" y="4731989"/>
            <a:ext cx="9144000" cy="390121"/>
          </a:xfrm>
          <a:prstGeom prst="rect">
            <a:avLst/>
          </a:prstGeom>
          <a:solidFill>
            <a:schemeClr val="accent1"/>
          </a:solidFill>
          <a:ln>
            <a:noFill/>
          </a:ln>
        </p:spPr>
        <p:txBody>
          <a:bodyPr spcFirstLastPara="1" wrap="square" lIns="91425" tIns="91425" rIns="91425" bIns="91425" anchor="ctr" anchorCtr="0">
            <a:noAutofit/>
          </a:bodyPr>
          <a:lstStyle/>
          <a:p>
            <a:pPr lvl="0"/>
            <a:endParaRPr sz="800" dirty="0">
              <a:latin typeface="Lora" charset="0"/>
            </a:endParaRPr>
          </a:p>
        </p:txBody>
      </p:sp>
      <p:pic>
        <p:nvPicPr>
          <p:cNvPr id="6" name="Picture 5" descr="Text&#10;&#10;Description automatically generated">
            <a:extLst>
              <a:ext uri="{FF2B5EF4-FFF2-40B4-BE49-F238E27FC236}">
                <a16:creationId xmlns:a16="http://schemas.microsoft.com/office/drawing/2014/main" xmlns="" id="{D284B062-AED1-4877-8854-C1C46C42645C}"/>
              </a:ext>
            </a:extLst>
          </p:cNvPr>
          <p:cNvPicPr>
            <a:picLocks noChangeAspect="1"/>
          </p:cNvPicPr>
          <p:nvPr/>
        </p:nvPicPr>
        <p:blipFill>
          <a:blip r:embed="rId3"/>
          <a:stretch>
            <a:fillRect/>
          </a:stretch>
        </p:blipFill>
        <p:spPr>
          <a:xfrm>
            <a:off x="4624861" y="1389497"/>
            <a:ext cx="3947285" cy="2617873"/>
          </a:xfrm>
          <a:prstGeom prst="rect">
            <a:avLst/>
          </a:prstGeom>
        </p:spPr>
      </p:pic>
      <p:sp>
        <p:nvSpPr>
          <p:cNvPr id="17" name="12 - Θέση κειμένου">
            <a:extLst>
              <a:ext uri="{FF2B5EF4-FFF2-40B4-BE49-F238E27FC236}">
                <a16:creationId xmlns:a16="http://schemas.microsoft.com/office/drawing/2014/main" xmlns="" id="{8284D82F-9C1B-4134-9617-43919E69F383}"/>
              </a:ext>
            </a:extLst>
          </p:cNvPr>
          <p:cNvSpPr txBox="1">
            <a:spLocks/>
          </p:cNvSpPr>
          <p:nvPr/>
        </p:nvSpPr>
        <p:spPr>
          <a:xfrm>
            <a:off x="323528" y="1448072"/>
            <a:ext cx="4104456" cy="281638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FFCD00"/>
              </a:buClr>
              <a:buSzPts val="2400"/>
              <a:buFont typeface="Quattrocento Sans"/>
              <a:buChar char="◉"/>
              <a:defRPr sz="2400" b="0" i="0" u="none" strike="noStrike" cap="none">
                <a:solidFill>
                  <a:schemeClr val="dk1"/>
                </a:solidFill>
                <a:latin typeface="Quattrocento Sans"/>
                <a:ea typeface="Quattrocento Sans"/>
                <a:cs typeface="Quattrocento Sans"/>
                <a:sym typeface="Quattrocento Sans"/>
              </a:defRPr>
            </a:lvl1pPr>
            <a:lvl2pPr marL="914400" marR="0" lvl="1" indent="-355600" algn="l" rtl="0">
              <a:lnSpc>
                <a:spcPct val="100000"/>
              </a:lnSpc>
              <a:spcBef>
                <a:spcPts val="0"/>
              </a:spcBef>
              <a:spcAft>
                <a:spcPts val="0"/>
              </a:spcAft>
              <a:buClr>
                <a:srgbClr val="FFCD00"/>
              </a:buClr>
              <a:buSzPts val="2000"/>
              <a:buFont typeface="Quattrocento Sans"/>
              <a:buChar char="○"/>
              <a:defRPr sz="2000" b="0" i="0" u="none" strike="noStrike" cap="none">
                <a:solidFill>
                  <a:schemeClr val="dk1"/>
                </a:solidFill>
                <a:latin typeface="Quattrocento Sans"/>
                <a:ea typeface="Quattrocento Sans"/>
                <a:cs typeface="Quattrocento Sans"/>
                <a:sym typeface="Quattrocento Sans"/>
              </a:defRPr>
            </a:lvl2pPr>
            <a:lvl3pPr marL="1371600" marR="0" lvl="2" indent="-355600" algn="l" rtl="0">
              <a:lnSpc>
                <a:spcPct val="100000"/>
              </a:lnSpc>
              <a:spcBef>
                <a:spcPts val="0"/>
              </a:spcBef>
              <a:spcAft>
                <a:spcPts val="0"/>
              </a:spcAft>
              <a:buClr>
                <a:srgbClr val="FFCD00"/>
              </a:buClr>
              <a:buSzPts val="2000"/>
              <a:buFont typeface="Quattrocento Sans"/>
              <a:buChar char="■"/>
              <a:defRPr sz="2000" b="0" i="0" u="none" strike="noStrike" cap="none">
                <a:solidFill>
                  <a:schemeClr val="dk1"/>
                </a:solidFill>
                <a:latin typeface="Quattrocento Sans"/>
                <a:ea typeface="Quattrocento Sans"/>
                <a:cs typeface="Quattrocento Sans"/>
                <a:sym typeface="Quattrocento Sans"/>
              </a:defRPr>
            </a:lvl3pPr>
            <a:lvl4pPr marL="1828800" marR="0" lvl="3" indent="-342900" algn="l" rtl="0">
              <a:lnSpc>
                <a:spcPct val="100000"/>
              </a:lnSpc>
              <a:spcBef>
                <a:spcPts val="0"/>
              </a:spcBef>
              <a:spcAft>
                <a:spcPts val="0"/>
              </a:spcAft>
              <a:buClr>
                <a:srgbClr val="FFCD00"/>
              </a:buClr>
              <a:buSzPts val="1800"/>
              <a:buFont typeface="Quattrocento Sans"/>
              <a:buChar char="●"/>
              <a:defRPr sz="1800" b="0" i="0" u="none" strike="noStrike" cap="none">
                <a:solidFill>
                  <a:schemeClr val="dk1"/>
                </a:solidFill>
                <a:latin typeface="Quattrocento Sans"/>
                <a:ea typeface="Quattrocento Sans"/>
                <a:cs typeface="Quattrocento Sans"/>
                <a:sym typeface="Quattrocento Sans"/>
              </a:defRPr>
            </a:lvl4pPr>
            <a:lvl5pPr marL="2286000" marR="0" lvl="4" indent="-342900" algn="l" rtl="0">
              <a:lnSpc>
                <a:spcPct val="100000"/>
              </a:lnSpc>
              <a:spcBef>
                <a:spcPts val="0"/>
              </a:spcBef>
              <a:spcAft>
                <a:spcPts val="0"/>
              </a:spcAft>
              <a:buClr>
                <a:srgbClr val="FFCD00"/>
              </a:buClr>
              <a:buSzPts val="1800"/>
              <a:buFont typeface="Quattrocento Sans"/>
              <a:buChar char="○"/>
              <a:defRPr sz="1800" b="0" i="0" u="none" strike="noStrike" cap="none">
                <a:solidFill>
                  <a:schemeClr val="dk1"/>
                </a:solidFill>
                <a:latin typeface="Quattrocento Sans"/>
                <a:ea typeface="Quattrocento Sans"/>
                <a:cs typeface="Quattrocento Sans"/>
                <a:sym typeface="Quattrocento Sans"/>
              </a:defRPr>
            </a:lvl5pPr>
            <a:lvl6pPr marL="2743200" marR="0" lvl="5" indent="-342900" algn="l" rtl="0">
              <a:lnSpc>
                <a:spcPct val="100000"/>
              </a:lnSpc>
              <a:spcBef>
                <a:spcPts val="0"/>
              </a:spcBef>
              <a:spcAft>
                <a:spcPts val="0"/>
              </a:spcAft>
              <a:buClr>
                <a:srgbClr val="FFCD00"/>
              </a:buClr>
              <a:buSzPts val="1800"/>
              <a:buFont typeface="Quattrocento Sans"/>
              <a:buChar char="■"/>
              <a:defRPr sz="1800" b="0" i="0" u="none" strike="noStrike" cap="none">
                <a:solidFill>
                  <a:schemeClr val="dk1"/>
                </a:solidFill>
                <a:latin typeface="Quattrocento Sans"/>
                <a:ea typeface="Quattrocento Sans"/>
                <a:cs typeface="Quattrocento Sans"/>
                <a:sym typeface="Quattrocento Sans"/>
              </a:defRPr>
            </a:lvl6pPr>
            <a:lvl7pPr marL="3200400" marR="0" lvl="6" indent="-342900" algn="l" rtl="0">
              <a:lnSpc>
                <a:spcPct val="100000"/>
              </a:lnSpc>
              <a:spcBef>
                <a:spcPts val="0"/>
              </a:spcBef>
              <a:spcAft>
                <a:spcPts val="0"/>
              </a:spcAft>
              <a:buClr>
                <a:srgbClr val="FFCD00"/>
              </a:buClr>
              <a:buSzPts val="1800"/>
              <a:buFont typeface="Quattrocento Sans"/>
              <a:buChar char="●"/>
              <a:defRPr sz="1800" b="0" i="0" u="none" strike="noStrike" cap="none">
                <a:solidFill>
                  <a:schemeClr val="dk1"/>
                </a:solidFill>
                <a:latin typeface="Quattrocento Sans"/>
                <a:ea typeface="Quattrocento Sans"/>
                <a:cs typeface="Quattrocento Sans"/>
                <a:sym typeface="Quattrocento Sans"/>
              </a:defRPr>
            </a:lvl7pPr>
            <a:lvl8pPr marL="3657600" marR="0" lvl="7" indent="-342900" algn="l" rtl="0">
              <a:lnSpc>
                <a:spcPct val="100000"/>
              </a:lnSpc>
              <a:spcBef>
                <a:spcPts val="0"/>
              </a:spcBef>
              <a:spcAft>
                <a:spcPts val="0"/>
              </a:spcAft>
              <a:buClr>
                <a:srgbClr val="FFCD00"/>
              </a:buClr>
              <a:buSzPts val="1800"/>
              <a:buFont typeface="Quattrocento Sans"/>
              <a:buChar char="○"/>
              <a:defRPr sz="1800" b="0" i="0" u="none" strike="noStrike" cap="none">
                <a:solidFill>
                  <a:schemeClr val="dk1"/>
                </a:solidFill>
                <a:latin typeface="Quattrocento Sans"/>
                <a:ea typeface="Quattrocento Sans"/>
                <a:cs typeface="Quattrocento Sans"/>
                <a:sym typeface="Quattrocento Sans"/>
              </a:defRPr>
            </a:lvl8pPr>
            <a:lvl9pPr marL="4114800" marR="0" lvl="8" indent="-342900" algn="l" rtl="0">
              <a:lnSpc>
                <a:spcPct val="100000"/>
              </a:lnSpc>
              <a:spcBef>
                <a:spcPts val="0"/>
              </a:spcBef>
              <a:spcAft>
                <a:spcPts val="0"/>
              </a:spcAft>
              <a:buClr>
                <a:srgbClr val="FFCD00"/>
              </a:buClr>
              <a:buSzPts val="1800"/>
              <a:buFont typeface="Quattrocento Sans"/>
              <a:buChar char="■"/>
              <a:defRPr sz="1800" b="0" i="0" u="none" strike="noStrike" cap="none">
                <a:solidFill>
                  <a:schemeClr val="dk1"/>
                </a:solidFill>
                <a:latin typeface="Quattrocento Sans"/>
                <a:ea typeface="Quattrocento Sans"/>
                <a:cs typeface="Quattrocento Sans"/>
                <a:sym typeface="Quattrocento Sans"/>
              </a:defRPr>
            </a:lvl9pPr>
          </a:lstStyle>
          <a:p>
            <a:pPr fontAlgn="base"/>
            <a:endParaRPr lang="en-GB" sz="1050" b="1" dirty="0">
              <a:latin typeface="Lora" charset="0"/>
            </a:endParaRPr>
          </a:p>
          <a:p>
            <a:pPr fontAlgn="base"/>
            <a:r>
              <a:rPr lang="el-GR" sz="1050" b="1" dirty="0">
                <a:latin typeface="Lora" charset="0"/>
              </a:rPr>
              <a:t>Η ιστορία σας </a:t>
            </a:r>
            <a:r>
              <a:rPr lang="en-GB" sz="1050" b="1" dirty="0">
                <a:latin typeface="Lora" charset="0"/>
              </a:rPr>
              <a:t> </a:t>
            </a:r>
            <a:r>
              <a:rPr lang="el-GR" sz="1050" b="1" dirty="0">
                <a:latin typeface="Lora" charset="0"/>
              </a:rPr>
              <a:t>(σε 1-2 σελίδες) !</a:t>
            </a:r>
            <a:endParaRPr lang="en-GB" sz="1050" b="1" dirty="0">
              <a:latin typeface="Lora" charset="0"/>
            </a:endParaRPr>
          </a:p>
          <a:p>
            <a:pPr marL="76200" indent="0" fontAlgn="base">
              <a:buNone/>
            </a:pPr>
            <a:endParaRPr lang="el-GR" sz="1050" b="1" dirty="0">
              <a:latin typeface="Lora" charset="0"/>
            </a:endParaRPr>
          </a:p>
          <a:p>
            <a:pPr marL="76200" indent="0" fontAlgn="base">
              <a:buNone/>
            </a:pPr>
            <a:endParaRPr lang="en-US" sz="1050" b="1" dirty="0">
              <a:latin typeface="Lora" charset="0"/>
            </a:endParaRPr>
          </a:p>
          <a:p>
            <a:pPr fontAlgn="base">
              <a:lnSpc>
                <a:spcPct val="150000"/>
              </a:lnSpc>
            </a:pPr>
            <a:r>
              <a:rPr lang="el-GR" sz="1050" b="1" dirty="0">
                <a:latin typeface="Lora" charset="0"/>
              </a:rPr>
              <a:t>Το κλειδί για να σας καλέσουν στη συνέντευξη εργασίας </a:t>
            </a:r>
            <a:r>
              <a:rPr lang="el-GR" sz="1050" dirty="0">
                <a:latin typeface="Lora" charset="0"/>
              </a:rPr>
              <a:t>(ένα βήμα πιο κοντά στην πρόσληψη)</a:t>
            </a:r>
            <a:r>
              <a:rPr lang="el-GR" sz="1050" b="1" dirty="0">
                <a:latin typeface="Lora" charset="0"/>
              </a:rPr>
              <a:t>!</a:t>
            </a:r>
          </a:p>
          <a:p>
            <a:pPr fontAlgn="base">
              <a:buFont typeface="Quattrocento Sans"/>
              <a:buNone/>
            </a:pPr>
            <a:endParaRPr lang="el-GR" sz="1050" dirty="0">
              <a:latin typeface="Lora" charset="0"/>
            </a:endParaRPr>
          </a:p>
        </p:txBody>
      </p:sp>
    </p:spTree>
    <p:extLst>
      <p:ext uri="{BB962C8B-B14F-4D97-AF65-F5344CB8AC3E}">
        <p14:creationId xmlns:p14="http://schemas.microsoft.com/office/powerpoint/2010/main" val="24082176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3"/>
          <p:cNvSpPr/>
          <p:nvPr/>
        </p:nvSpPr>
        <p:spPr>
          <a:xfrm>
            <a:off x="5650" y="4356970"/>
            <a:ext cx="9144000" cy="78633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3"/>
          <p:cNvSpPr txBox="1">
            <a:spLocks noGrp="1"/>
          </p:cNvSpPr>
          <p:nvPr>
            <p:ph type="title"/>
          </p:nvPr>
        </p:nvSpPr>
        <p:spPr>
          <a:xfrm>
            <a:off x="1428728" y="857238"/>
            <a:ext cx="4439416" cy="418368"/>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l-GR" dirty="0"/>
              <a:t>Περιεχόμενο Βιογραφικού Σημειώματος</a:t>
            </a:r>
            <a:endParaRPr dirty="0"/>
          </a:p>
        </p:txBody>
      </p:sp>
      <p:sp>
        <p:nvSpPr>
          <p:cNvPr id="13" name="12 - Θέση κειμένου"/>
          <p:cNvSpPr>
            <a:spLocks noGrp="1"/>
          </p:cNvSpPr>
          <p:nvPr>
            <p:ph type="body" idx="1"/>
          </p:nvPr>
        </p:nvSpPr>
        <p:spPr>
          <a:xfrm>
            <a:off x="1069952" y="1500698"/>
            <a:ext cx="5947594" cy="2318443"/>
          </a:xfrm>
        </p:spPr>
        <p:txBody>
          <a:bodyPr/>
          <a:lstStyle/>
          <a:p>
            <a:pPr marL="76200" indent="0" fontAlgn="base">
              <a:lnSpc>
                <a:spcPct val="150000"/>
              </a:lnSpc>
              <a:buNone/>
            </a:pPr>
            <a:r>
              <a:rPr lang="el-GR" sz="1200" b="1" i="0" dirty="0">
                <a:solidFill>
                  <a:srgbClr val="000000"/>
                </a:solidFill>
                <a:effectLst/>
                <a:latin typeface="Ubuntu" panose="020B0504030602030204" pitchFamily="34" charset="0"/>
              </a:rPr>
              <a:t>Προσωπικά στοιχεία</a:t>
            </a:r>
            <a:endParaRPr lang="en-GB" sz="1200" b="1" i="0" dirty="0">
              <a:solidFill>
                <a:srgbClr val="000000"/>
              </a:solidFill>
              <a:effectLst/>
              <a:latin typeface="Ubuntu" panose="020B0504030602030204" pitchFamily="34" charset="0"/>
            </a:endParaRPr>
          </a:p>
          <a:p>
            <a:pPr marL="76200" indent="0" fontAlgn="base">
              <a:lnSpc>
                <a:spcPct val="150000"/>
              </a:lnSpc>
              <a:buNone/>
            </a:pPr>
            <a:r>
              <a:rPr lang="el-GR" sz="1200" b="1" dirty="0">
                <a:solidFill>
                  <a:schemeClr val="accent1">
                    <a:lumMod val="75000"/>
                  </a:schemeClr>
                </a:solidFill>
                <a:latin typeface="Ubuntu" panose="020B0504030602030204" pitchFamily="34" charset="0"/>
              </a:rPr>
              <a:t>Περίληψη καριέρας – Προσωπικό προφίλ - Στόχος</a:t>
            </a:r>
            <a:endParaRPr lang="el-GR" sz="1200" b="1" i="0" dirty="0">
              <a:solidFill>
                <a:schemeClr val="accent1">
                  <a:lumMod val="75000"/>
                </a:schemeClr>
              </a:solidFill>
              <a:effectLst/>
              <a:latin typeface="Ubuntu" panose="020B0504030602030204" pitchFamily="34" charset="0"/>
            </a:endParaRPr>
          </a:p>
          <a:p>
            <a:pPr marL="76200" indent="0" fontAlgn="base">
              <a:lnSpc>
                <a:spcPct val="150000"/>
              </a:lnSpc>
              <a:buNone/>
            </a:pPr>
            <a:r>
              <a:rPr lang="el-GR" sz="1200" b="1" i="0" dirty="0">
                <a:solidFill>
                  <a:srgbClr val="000000"/>
                </a:solidFill>
                <a:effectLst/>
                <a:latin typeface="Ubuntu" panose="020B0504030602030204" pitchFamily="34" charset="0"/>
              </a:rPr>
              <a:t>Εκπαίδευση</a:t>
            </a:r>
            <a:endParaRPr lang="el-GR" sz="1200" b="0" i="0" dirty="0">
              <a:solidFill>
                <a:srgbClr val="5F5F73"/>
              </a:solidFill>
              <a:effectLst/>
              <a:latin typeface="Ubuntu" panose="020B0504030602030204" pitchFamily="34" charset="0"/>
            </a:endParaRPr>
          </a:p>
          <a:p>
            <a:pPr marL="76200" indent="0" fontAlgn="base">
              <a:lnSpc>
                <a:spcPct val="150000"/>
              </a:lnSpc>
              <a:buNone/>
            </a:pPr>
            <a:r>
              <a:rPr lang="el-GR" sz="1200" b="1" i="0" dirty="0">
                <a:solidFill>
                  <a:srgbClr val="000000"/>
                </a:solidFill>
                <a:effectLst/>
                <a:latin typeface="Ubuntu" panose="020B0504030602030204" pitchFamily="34" charset="0"/>
              </a:rPr>
              <a:t>Επαγγελματική εμπειρία </a:t>
            </a:r>
            <a:endParaRPr lang="el-GR" sz="1200" dirty="0">
              <a:solidFill>
                <a:srgbClr val="5F5F73"/>
              </a:solidFill>
              <a:latin typeface="Ubuntu" panose="020B0504030602030204" pitchFamily="34" charset="0"/>
            </a:endParaRPr>
          </a:p>
          <a:p>
            <a:pPr marL="76200" indent="0" fontAlgn="base">
              <a:lnSpc>
                <a:spcPct val="150000"/>
              </a:lnSpc>
              <a:buNone/>
            </a:pPr>
            <a:r>
              <a:rPr lang="el-GR" sz="1200" b="1" dirty="0">
                <a:solidFill>
                  <a:srgbClr val="000000"/>
                </a:solidFill>
                <a:latin typeface="Ubuntu" panose="020B0504030602030204" pitchFamily="34" charset="0"/>
              </a:rPr>
              <a:t>Κ</a:t>
            </a:r>
            <a:r>
              <a:rPr lang="el-GR" sz="1200" b="1" i="0" dirty="0">
                <a:solidFill>
                  <a:srgbClr val="000000"/>
                </a:solidFill>
                <a:effectLst/>
                <a:latin typeface="Ubuntu" panose="020B0504030602030204" pitchFamily="34" charset="0"/>
              </a:rPr>
              <a:t>ατάρτιση</a:t>
            </a:r>
          </a:p>
          <a:p>
            <a:pPr marL="76200" indent="0" fontAlgn="base">
              <a:lnSpc>
                <a:spcPct val="150000"/>
              </a:lnSpc>
              <a:buNone/>
            </a:pPr>
            <a:r>
              <a:rPr lang="el-GR" sz="1200" b="1" i="0" dirty="0">
                <a:solidFill>
                  <a:srgbClr val="000000"/>
                </a:solidFill>
                <a:effectLst/>
                <a:latin typeface="Ubuntu" panose="020B0504030602030204" pitchFamily="34" charset="0"/>
              </a:rPr>
              <a:t>Δεξιότητες</a:t>
            </a:r>
            <a:endParaRPr lang="el-GR" sz="1200" dirty="0">
              <a:solidFill>
                <a:srgbClr val="5F5F73"/>
              </a:solidFill>
              <a:latin typeface="Ubuntu" panose="020B0504030602030204" pitchFamily="34" charset="0"/>
            </a:endParaRPr>
          </a:p>
          <a:p>
            <a:pPr marL="76200" indent="0" fontAlgn="base">
              <a:lnSpc>
                <a:spcPct val="150000"/>
              </a:lnSpc>
              <a:buNone/>
            </a:pPr>
            <a:r>
              <a:rPr lang="el-GR" sz="1200" b="1" dirty="0">
                <a:solidFill>
                  <a:schemeClr val="accent1">
                    <a:lumMod val="75000"/>
                  </a:schemeClr>
                </a:solidFill>
                <a:latin typeface="Ubuntu" panose="020B0504030602030204" pitchFamily="34" charset="0"/>
              </a:rPr>
              <a:t>Ε</a:t>
            </a:r>
            <a:r>
              <a:rPr lang="el-GR" sz="1200" b="1" i="0" dirty="0">
                <a:solidFill>
                  <a:schemeClr val="accent1">
                    <a:lumMod val="75000"/>
                  </a:schemeClr>
                </a:solidFill>
                <a:effectLst/>
                <a:latin typeface="Ubuntu" panose="020B0504030602030204" pitchFamily="34" charset="0"/>
              </a:rPr>
              <a:t>νδιαφέροντα</a:t>
            </a:r>
          </a:p>
          <a:p>
            <a:pPr marL="76200" indent="0" fontAlgn="base">
              <a:lnSpc>
                <a:spcPct val="150000"/>
              </a:lnSpc>
              <a:buNone/>
            </a:pPr>
            <a:r>
              <a:rPr lang="el-GR" sz="1200" b="1" i="0" dirty="0">
                <a:solidFill>
                  <a:schemeClr val="accent1">
                    <a:lumMod val="75000"/>
                  </a:schemeClr>
                </a:solidFill>
                <a:effectLst/>
                <a:latin typeface="Ubuntu" panose="020B0504030602030204" pitchFamily="34" charset="0"/>
              </a:rPr>
              <a:t>Συστάσεις</a:t>
            </a:r>
            <a:endParaRPr lang="el-GR" sz="1200" dirty="0">
              <a:solidFill>
                <a:schemeClr val="accent1">
                  <a:lumMod val="75000"/>
                </a:schemeClr>
              </a:solidFill>
            </a:endParaRPr>
          </a:p>
        </p:txBody>
      </p:sp>
      <p:sp>
        <p:nvSpPr>
          <p:cNvPr id="95" name="Google Shape;95;p13"/>
          <p:cNvSpPr txBox="1">
            <a:spLocks noGrp="1"/>
          </p:cNvSpPr>
          <p:nvPr>
            <p:ph type="sldNum" idx="12"/>
          </p:nvPr>
        </p:nvSpPr>
        <p:spPr>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3</a:t>
            </a:fld>
            <a:endParaRPr/>
          </a:p>
        </p:txBody>
      </p:sp>
      <p:grpSp>
        <p:nvGrpSpPr>
          <p:cNvPr id="2" name="Google Shape;87;p13"/>
          <p:cNvGrpSpPr/>
          <p:nvPr/>
        </p:nvGrpSpPr>
        <p:grpSpPr>
          <a:xfrm>
            <a:off x="916458" y="1019750"/>
            <a:ext cx="214625" cy="214625"/>
            <a:chOff x="2594050" y="1631825"/>
            <a:chExt cx="439625" cy="439625"/>
          </a:xfrm>
        </p:grpSpPr>
        <p:sp>
          <p:nvSpPr>
            <p:cNvPr id="88" name="Google Shape;88;p13"/>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3"/>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3"/>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3"/>
            <p:cNvSpPr/>
            <p:nvPr/>
          </p:nvSpPr>
          <p:spPr>
            <a:xfrm>
              <a:off x="2814912" y="1754062"/>
              <a:ext cx="49950" cy="49950"/>
            </a:xfrm>
            <a:custGeom>
              <a:avLst/>
              <a:gdLst/>
              <a:ahLst/>
              <a:cxnLst/>
              <a:rect l="l" t="t" r="r" b="b"/>
              <a:pathLst>
                <a:path w="1998" h="1998" fill="none" extrusionOk="0">
                  <a:moveTo>
                    <a:pt x="1" y="1997"/>
                  </a:moveTo>
                  <a:lnTo>
                    <a:pt x="1998" y="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 name="Google Shape;85;p13"/>
          <p:cNvSpPr/>
          <p:nvPr/>
        </p:nvSpPr>
        <p:spPr>
          <a:xfrm>
            <a:off x="0" y="4390558"/>
            <a:ext cx="9144000" cy="752942"/>
          </a:xfrm>
          <a:prstGeom prst="rect">
            <a:avLst/>
          </a:prstGeom>
          <a:solidFill>
            <a:schemeClr val="accent1"/>
          </a:solidFill>
          <a:ln>
            <a:noFill/>
          </a:ln>
        </p:spPr>
        <p:txBody>
          <a:bodyPr spcFirstLastPara="1" wrap="square" lIns="91425" tIns="91425" rIns="91425" bIns="91425" anchor="ctr" anchorCtr="0">
            <a:noAutofit/>
          </a:bodyPr>
          <a:lstStyle/>
          <a:p>
            <a:pPr lvl="0"/>
            <a:endParaRPr sz="800" dirty="0">
              <a:latin typeface="Lora" charset="0"/>
            </a:endParaRPr>
          </a:p>
        </p:txBody>
      </p:sp>
      <p:pic>
        <p:nvPicPr>
          <p:cNvPr id="4" name="Picture 3" descr="Icon&#10;&#10;Description automatically generated">
            <a:extLst>
              <a:ext uri="{FF2B5EF4-FFF2-40B4-BE49-F238E27FC236}">
                <a16:creationId xmlns:a16="http://schemas.microsoft.com/office/drawing/2014/main" xmlns="" id="{4A7F15C2-953D-4000-AAC9-48C6AA9E963F}"/>
              </a:ext>
            </a:extLst>
          </p:cNvPr>
          <p:cNvPicPr>
            <a:picLocks noChangeAspect="1"/>
          </p:cNvPicPr>
          <p:nvPr/>
        </p:nvPicPr>
        <p:blipFill>
          <a:blip r:embed="rId3"/>
          <a:stretch>
            <a:fillRect/>
          </a:stretch>
        </p:blipFill>
        <p:spPr>
          <a:xfrm>
            <a:off x="5583641" y="1287375"/>
            <a:ext cx="2664296" cy="2664296"/>
          </a:xfrm>
          <a:prstGeom prst="rect">
            <a:avLst/>
          </a:prstGeom>
        </p:spPr>
      </p:pic>
    </p:spTree>
    <p:extLst>
      <p:ext uri="{BB962C8B-B14F-4D97-AF65-F5344CB8AC3E}">
        <p14:creationId xmlns:p14="http://schemas.microsoft.com/office/powerpoint/2010/main" val="30464020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3"/>
          <p:cNvSpPr/>
          <p:nvPr/>
        </p:nvSpPr>
        <p:spPr>
          <a:xfrm>
            <a:off x="5650" y="4163500"/>
            <a:ext cx="9144000" cy="979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12 - Θέση κειμένου"/>
          <p:cNvSpPr>
            <a:spLocks noGrp="1"/>
          </p:cNvSpPr>
          <p:nvPr>
            <p:ph type="body" idx="4294967295"/>
          </p:nvPr>
        </p:nvSpPr>
        <p:spPr>
          <a:xfrm>
            <a:off x="107504" y="0"/>
            <a:ext cx="6660232" cy="3476848"/>
          </a:xfrm>
        </p:spPr>
        <p:txBody>
          <a:bodyPr/>
          <a:lstStyle/>
          <a:p>
            <a:pPr marL="76200" indent="0" fontAlgn="base">
              <a:lnSpc>
                <a:spcPct val="150000"/>
              </a:lnSpc>
              <a:buNone/>
            </a:pPr>
            <a:r>
              <a:rPr lang="el-GR" sz="1000" dirty="0">
                <a:latin typeface="Ubuntu" panose="020B0504030602030204" pitchFamily="34" charset="0"/>
              </a:rPr>
              <a:t>Να είστε σύντομοι και περιεκτικοί </a:t>
            </a:r>
          </a:p>
          <a:p>
            <a:pPr marL="76200" indent="0" fontAlgn="base">
              <a:lnSpc>
                <a:spcPct val="150000"/>
              </a:lnSpc>
              <a:buNone/>
            </a:pPr>
            <a:r>
              <a:rPr lang="el-GR" sz="1000" dirty="0">
                <a:latin typeface="Ubuntu" panose="020B0504030602030204" pitchFamily="34" charset="0"/>
              </a:rPr>
              <a:t>Προσαρμόστε το βιογραφικό σας ανάλογα με τη θέση εργασίας</a:t>
            </a:r>
          </a:p>
          <a:p>
            <a:pPr marL="76200" indent="0" fontAlgn="base">
              <a:lnSpc>
                <a:spcPct val="150000"/>
              </a:lnSpc>
              <a:buNone/>
            </a:pPr>
            <a:r>
              <a:rPr lang="el-GR" sz="1000" dirty="0">
                <a:latin typeface="Ubuntu" panose="020B0504030602030204" pitchFamily="34" charset="0"/>
              </a:rPr>
              <a:t>Γράψτε μία δυνατή εισαγωγική παράγραφο</a:t>
            </a:r>
          </a:p>
          <a:p>
            <a:pPr marL="76200" indent="0" fontAlgn="base">
              <a:lnSpc>
                <a:spcPct val="150000"/>
              </a:lnSpc>
              <a:buNone/>
            </a:pPr>
            <a:r>
              <a:rPr lang="el-GR" sz="1000" dirty="0">
                <a:latin typeface="Ubuntu" panose="020B0504030602030204" pitchFamily="34" charset="0"/>
              </a:rPr>
              <a:t>Χρησιμοποιήστε αριθμητικά δεδομένα όπου μπορείτε για να στηρίξετε τα επιτέυγματα σας</a:t>
            </a:r>
          </a:p>
          <a:p>
            <a:pPr marL="76200" indent="0" fontAlgn="base">
              <a:lnSpc>
                <a:spcPct val="150000"/>
              </a:lnSpc>
              <a:buNone/>
            </a:pPr>
            <a:r>
              <a:rPr lang="el-GR" sz="1000" dirty="0">
                <a:latin typeface="Ubuntu" panose="020B0504030602030204" pitchFamily="34" charset="0"/>
              </a:rPr>
              <a:t>Χρησιμοποιήστε σωστές λέξεις-κλειδιά</a:t>
            </a:r>
          </a:p>
          <a:p>
            <a:pPr marL="76200" indent="0" fontAlgn="base">
              <a:lnSpc>
                <a:spcPct val="150000"/>
              </a:lnSpc>
              <a:buNone/>
            </a:pPr>
            <a:r>
              <a:rPr lang="el-GR" sz="1000" dirty="0">
                <a:latin typeface="Ubuntu" panose="020B0504030602030204" pitchFamily="34" charset="0"/>
              </a:rPr>
              <a:t>Κάντε το βιογραφικό σας εμφανίσιμο (ομοιόμορφο στυλ και απλό που διευκολύνει τον άλλον να το διαβάσει)</a:t>
            </a:r>
          </a:p>
          <a:p>
            <a:pPr marL="76200" indent="0" fontAlgn="base">
              <a:lnSpc>
                <a:spcPct val="150000"/>
              </a:lnSpc>
              <a:buNone/>
            </a:pPr>
            <a:r>
              <a:rPr lang="el-GR" sz="1000" dirty="0">
                <a:latin typeface="Ubuntu" panose="020B0504030602030204" pitchFamily="34" charset="0"/>
              </a:rPr>
              <a:t>Ελέγξτε το βιογραφικό σας για πιθανά ορθογραφικά και συντακτικά λάθη</a:t>
            </a:r>
          </a:p>
          <a:p>
            <a:pPr marL="76200" indent="0" fontAlgn="base">
              <a:lnSpc>
                <a:spcPct val="150000"/>
              </a:lnSpc>
              <a:buNone/>
            </a:pPr>
            <a:r>
              <a:rPr lang="el-GR" sz="1000" dirty="0">
                <a:latin typeface="Ubuntu" panose="020B0504030602030204" pitchFamily="34" charset="0"/>
              </a:rPr>
              <a:t>Γράφετε πάντα την αλήθεια!</a:t>
            </a:r>
          </a:p>
          <a:p>
            <a:pPr marL="76200" indent="0" fontAlgn="base">
              <a:lnSpc>
                <a:spcPct val="150000"/>
              </a:lnSpc>
              <a:buNone/>
            </a:pPr>
            <a:r>
              <a:rPr lang="el-GR" sz="1000" dirty="0">
                <a:latin typeface="Ubuntu" panose="020B0504030602030204" pitchFamily="34" charset="0"/>
              </a:rPr>
              <a:t>Δεν αναφέρεστε σε πρώτο πρόσωπο σε αντίθεση με τη συνοδευτική επιστολή</a:t>
            </a:r>
          </a:p>
          <a:p>
            <a:pPr marL="76200" indent="0" fontAlgn="base">
              <a:lnSpc>
                <a:spcPct val="150000"/>
              </a:lnSpc>
              <a:buNone/>
            </a:pPr>
            <a:r>
              <a:rPr lang="el-GR" sz="1000" dirty="0">
                <a:latin typeface="Ubuntu" panose="020B0504030602030204" pitchFamily="34" charset="0"/>
              </a:rPr>
              <a:t>Το βιογραφικό είναι πάντα στη γλώσσα της αγγελίας</a:t>
            </a:r>
            <a:r>
              <a:rPr lang="en-GB" sz="1000" dirty="0">
                <a:latin typeface="Ubuntu" panose="020B0504030602030204" pitchFamily="34" charset="0"/>
              </a:rPr>
              <a:t> /</a:t>
            </a:r>
            <a:r>
              <a:rPr lang="el-GR" sz="1000" dirty="0">
                <a:latin typeface="Ubuntu" panose="020B0504030602030204" pitchFamily="34" charset="0"/>
              </a:rPr>
              <a:t>1-2 σελίδες </a:t>
            </a:r>
            <a:r>
              <a:rPr lang="en-GB" sz="1000" dirty="0">
                <a:latin typeface="Ubuntu" panose="020B0504030602030204" pitchFamily="34" charset="0"/>
              </a:rPr>
              <a:t>/</a:t>
            </a:r>
            <a:r>
              <a:rPr lang="el-GR" sz="1000" dirty="0">
                <a:latin typeface="Ubuntu" panose="020B0504030602030204" pitchFamily="34" charset="0"/>
              </a:rPr>
              <a:t> σε μορφή </a:t>
            </a:r>
            <a:r>
              <a:rPr lang="en-GB" sz="1000" dirty="0">
                <a:latin typeface="Ubuntu" panose="020B0504030602030204" pitchFamily="34" charset="0"/>
              </a:rPr>
              <a:t>pdf</a:t>
            </a:r>
            <a:r>
              <a:rPr lang="el-GR" sz="1000" dirty="0">
                <a:latin typeface="Ubuntu" panose="020B0504030602030204" pitchFamily="34" charset="0"/>
              </a:rPr>
              <a:t/>
            </a:r>
            <a:br>
              <a:rPr lang="el-GR" sz="1000" dirty="0">
                <a:latin typeface="Ubuntu" panose="020B0504030602030204" pitchFamily="34" charset="0"/>
              </a:rPr>
            </a:br>
            <a:endParaRPr lang="el-GR" sz="1000" dirty="0">
              <a:latin typeface="Ubuntu" panose="020B0504030602030204" pitchFamily="34" charset="0"/>
            </a:endParaRPr>
          </a:p>
        </p:txBody>
      </p:sp>
      <p:sp>
        <p:nvSpPr>
          <p:cNvPr id="95" name="Google Shape;95;p13"/>
          <p:cNvSpPr txBox="1">
            <a:spLocks noGrp="1"/>
          </p:cNvSpPr>
          <p:nvPr>
            <p:ph type="sldNum" idx="4294967295"/>
          </p:nvPr>
        </p:nvSpPr>
        <p:spPr>
          <a:xfrm>
            <a:off x="8596313" y="4749800"/>
            <a:ext cx="547687" cy="393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4</a:t>
            </a:fld>
            <a:endParaRPr/>
          </a:p>
        </p:txBody>
      </p:sp>
      <p:sp>
        <p:nvSpPr>
          <p:cNvPr id="11" name="Google Shape;85;p13"/>
          <p:cNvSpPr/>
          <p:nvPr/>
        </p:nvSpPr>
        <p:spPr>
          <a:xfrm>
            <a:off x="0" y="4163700"/>
            <a:ext cx="9144000" cy="979800"/>
          </a:xfrm>
          <a:prstGeom prst="rect">
            <a:avLst/>
          </a:prstGeom>
          <a:solidFill>
            <a:schemeClr val="accent1"/>
          </a:solidFill>
          <a:ln>
            <a:noFill/>
          </a:ln>
        </p:spPr>
        <p:txBody>
          <a:bodyPr spcFirstLastPara="1" wrap="square" lIns="91425" tIns="91425" rIns="91425" bIns="91425" anchor="ctr" anchorCtr="0">
            <a:noAutofit/>
          </a:bodyPr>
          <a:lstStyle/>
          <a:p>
            <a:pPr lvl="0"/>
            <a:endParaRPr lang="el-GR" sz="900" dirty="0">
              <a:latin typeface="Lora" charset="0"/>
            </a:endParaRPr>
          </a:p>
        </p:txBody>
      </p:sp>
      <p:pic>
        <p:nvPicPr>
          <p:cNvPr id="4" name="Picture 3" descr="A black and white logo&#10;&#10;Description automatically generated with low confidence">
            <a:extLst>
              <a:ext uri="{FF2B5EF4-FFF2-40B4-BE49-F238E27FC236}">
                <a16:creationId xmlns:a16="http://schemas.microsoft.com/office/drawing/2014/main" xmlns="" id="{666029D0-1336-403B-B77E-6108FC83A55F}"/>
              </a:ext>
            </a:extLst>
          </p:cNvPr>
          <p:cNvPicPr>
            <a:picLocks noChangeAspect="1"/>
          </p:cNvPicPr>
          <p:nvPr/>
        </p:nvPicPr>
        <p:blipFill>
          <a:blip r:embed="rId3"/>
          <a:stretch>
            <a:fillRect/>
          </a:stretch>
        </p:blipFill>
        <p:spPr>
          <a:xfrm>
            <a:off x="6660232" y="545764"/>
            <a:ext cx="1980220" cy="1980220"/>
          </a:xfrm>
          <a:prstGeom prst="rect">
            <a:avLst/>
          </a:prstGeom>
        </p:spPr>
      </p:pic>
    </p:spTree>
    <p:extLst>
      <p:ext uri="{BB962C8B-B14F-4D97-AF65-F5344CB8AC3E}">
        <p14:creationId xmlns:p14="http://schemas.microsoft.com/office/powerpoint/2010/main" val="35439649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3"/>
          <p:cNvSpPr/>
          <p:nvPr/>
        </p:nvSpPr>
        <p:spPr>
          <a:xfrm>
            <a:off x="5650" y="4163500"/>
            <a:ext cx="9144000" cy="979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3"/>
          <p:cNvSpPr txBox="1">
            <a:spLocks noGrp="1"/>
          </p:cNvSpPr>
          <p:nvPr>
            <p:ph type="title"/>
          </p:nvPr>
        </p:nvSpPr>
        <p:spPr>
          <a:prstGeom prst="rect">
            <a:avLst/>
          </a:prstGeom>
        </p:spPr>
        <p:txBody>
          <a:bodyPr spcFirstLastPara="1" wrap="square" lIns="91425" tIns="91425" rIns="91425" bIns="91425" anchor="ctr" anchorCtr="0">
            <a:noAutofit/>
          </a:bodyPr>
          <a:lstStyle/>
          <a:p>
            <a:pPr lvl="0"/>
            <a:r>
              <a:rPr lang="el-GR" sz="1200" dirty="0">
                <a:solidFill>
                  <a:srgbClr val="000000"/>
                </a:solidFill>
              </a:rPr>
              <a:t>Πώς συμπεριφέρομαι στη Συνέντευξη Εργασίας</a:t>
            </a:r>
            <a:endParaRPr dirty="0"/>
          </a:p>
        </p:txBody>
      </p:sp>
      <p:sp>
        <p:nvSpPr>
          <p:cNvPr id="13" name="12 - Θέση κειμένου"/>
          <p:cNvSpPr>
            <a:spLocks noGrp="1"/>
          </p:cNvSpPr>
          <p:nvPr>
            <p:ph type="body" idx="1"/>
          </p:nvPr>
        </p:nvSpPr>
        <p:spPr/>
        <p:txBody>
          <a:bodyPr/>
          <a:lstStyle/>
          <a:p>
            <a:pPr marL="76200" indent="0">
              <a:buNone/>
            </a:pPr>
            <a:r>
              <a:rPr lang="el-GR" sz="1050" b="1" dirty="0">
                <a:latin typeface="Lora" panose="020B0604020202020204" charset="0"/>
              </a:rPr>
              <a:t>Μη-λεκτική επικοινωνία:</a:t>
            </a:r>
          </a:p>
          <a:p>
            <a:pPr marL="76200" indent="0">
              <a:buNone/>
            </a:pPr>
            <a:endParaRPr lang="el-GR" sz="1050" b="1" dirty="0">
              <a:latin typeface="Lora" panose="020B0604020202020204" charset="0"/>
            </a:endParaRPr>
          </a:p>
          <a:p>
            <a:pPr>
              <a:buFont typeface="Arial" panose="020B0604020202020204" pitchFamily="34" charset="0"/>
              <a:buChar char="•"/>
            </a:pPr>
            <a:r>
              <a:rPr lang="el-GR" sz="1050" dirty="0">
                <a:latin typeface="Lora" panose="020B0604020202020204" charset="0"/>
              </a:rPr>
              <a:t>Δεν κάθομαι μέχρι να μου το προτείνουν</a:t>
            </a:r>
          </a:p>
          <a:p>
            <a:pPr>
              <a:buFont typeface="Arial" panose="020B0604020202020204" pitchFamily="34" charset="0"/>
              <a:buChar char="•"/>
            </a:pPr>
            <a:r>
              <a:rPr lang="el-GR" sz="1050" dirty="0">
                <a:latin typeface="Lora" panose="020B0604020202020204" charset="0"/>
              </a:rPr>
              <a:t>Ανταποκρίνομαι στη χειραψία με σταθερό χέρι</a:t>
            </a:r>
          </a:p>
          <a:p>
            <a:pPr>
              <a:buFont typeface="Arial" panose="020B0604020202020204" pitchFamily="34" charset="0"/>
              <a:buChar char="•"/>
            </a:pPr>
            <a:r>
              <a:rPr lang="el-GR" sz="1050" dirty="0">
                <a:latin typeface="Lora" panose="020B0604020202020204" charset="0"/>
              </a:rPr>
              <a:t>Κρατώ οπτική επαφή</a:t>
            </a:r>
          </a:p>
          <a:p>
            <a:pPr>
              <a:buFont typeface="Arial" panose="020B0604020202020204" pitchFamily="34" charset="0"/>
              <a:buChar char="•"/>
            </a:pPr>
            <a:r>
              <a:rPr lang="el-GR" sz="1050" dirty="0">
                <a:latin typeface="Lora" panose="020B0604020202020204" charset="0"/>
              </a:rPr>
              <a:t>Φροντίζω να μην κάθομαι στην άκρη της καρέκλας και δεν απλώνομαι υπερβολικά</a:t>
            </a:r>
          </a:p>
          <a:p>
            <a:pPr>
              <a:buFont typeface="Arial" panose="020B0604020202020204" pitchFamily="34" charset="0"/>
              <a:buChar char="•"/>
            </a:pPr>
            <a:r>
              <a:rPr lang="el-GR" sz="1050" dirty="0">
                <a:latin typeface="Lora" panose="020B0604020202020204" charset="0"/>
              </a:rPr>
              <a:t>Αποφεύγω να παίζω νευρικά με τα δάχτυλα ή το στυλό</a:t>
            </a:r>
          </a:p>
          <a:p>
            <a:pPr marL="76200" indent="0">
              <a:buNone/>
            </a:pPr>
            <a:endParaRPr lang="el-GR" sz="1050" b="1" dirty="0">
              <a:latin typeface="Lora" panose="020B0604020202020204" charset="0"/>
            </a:endParaRPr>
          </a:p>
          <a:p>
            <a:pPr marL="76200" indent="0">
              <a:buNone/>
            </a:pPr>
            <a:endParaRPr lang="el-GR" sz="1050" b="1" dirty="0">
              <a:latin typeface="Lora" panose="020B0604020202020204" charset="0"/>
            </a:endParaRPr>
          </a:p>
          <a:p>
            <a:pPr marL="76200" indent="0">
              <a:buNone/>
            </a:pPr>
            <a:endParaRPr lang="el-GR" sz="1050" b="1" dirty="0">
              <a:latin typeface="Lora" panose="020B0604020202020204" charset="0"/>
            </a:endParaRPr>
          </a:p>
        </p:txBody>
      </p:sp>
      <p:sp>
        <p:nvSpPr>
          <p:cNvPr id="95" name="Google Shape;95;p13"/>
          <p:cNvSpPr txBox="1">
            <a:spLocks noGrp="1"/>
          </p:cNvSpPr>
          <p:nvPr>
            <p:ph type="sldNum" idx="12"/>
          </p:nvPr>
        </p:nvSpPr>
        <p:spPr>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5</a:t>
            </a:fld>
            <a:endParaRPr/>
          </a:p>
        </p:txBody>
      </p:sp>
      <p:grpSp>
        <p:nvGrpSpPr>
          <p:cNvPr id="2" name="Google Shape;87;p13"/>
          <p:cNvGrpSpPr/>
          <p:nvPr/>
        </p:nvGrpSpPr>
        <p:grpSpPr>
          <a:xfrm>
            <a:off x="916458" y="1019750"/>
            <a:ext cx="214625" cy="214625"/>
            <a:chOff x="2594050" y="1631825"/>
            <a:chExt cx="439625" cy="439625"/>
          </a:xfrm>
        </p:grpSpPr>
        <p:sp>
          <p:nvSpPr>
            <p:cNvPr id="88" name="Google Shape;88;p13"/>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3"/>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3"/>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3"/>
            <p:cNvSpPr/>
            <p:nvPr/>
          </p:nvSpPr>
          <p:spPr>
            <a:xfrm>
              <a:off x="2814912" y="1754062"/>
              <a:ext cx="49950" cy="49950"/>
            </a:xfrm>
            <a:custGeom>
              <a:avLst/>
              <a:gdLst/>
              <a:ahLst/>
              <a:cxnLst/>
              <a:rect l="l" t="t" r="r" b="b"/>
              <a:pathLst>
                <a:path w="1998" h="1998" fill="none" extrusionOk="0">
                  <a:moveTo>
                    <a:pt x="1" y="1997"/>
                  </a:moveTo>
                  <a:lnTo>
                    <a:pt x="1998" y="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3"/>
          <p:cNvSpPr/>
          <p:nvPr/>
        </p:nvSpPr>
        <p:spPr>
          <a:xfrm>
            <a:off x="5650" y="4163500"/>
            <a:ext cx="9144000" cy="979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3"/>
          <p:cNvSpPr txBox="1">
            <a:spLocks noGrp="1"/>
          </p:cNvSpPr>
          <p:nvPr>
            <p:ph type="title"/>
          </p:nvPr>
        </p:nvSpPr>
        <p:spPr>
          <a:prstGeom prst="rect">
            <a:avLst/>
          </a:prstGeom>
        </p:spPr>
        <p:txBody>
          <a:bodyPr spcFirstLastPara="1" wrap="square" lIns="91425" tIns="91425" rIns="91425" bIns="91425" anchor="ctr" anchorCtr="0">
            <a:noAutofit/>
          </a:bodyPr>
          <a:lstStyle/>
          <a:p>
            <a:pPr lvl="0"/>
            <a:r>
              <a:rPr lang="el-GR" sz="1200" dirty="0">
                <a:solidFill>
                  <a:srgbClr val="000000"/>
                </a:solidFill>
              </a:rPr>
              <a:t>Πώς συμπεριφέρομαι στη Συνέντευξη Εργασίας</a:t>
            </a:r>
            <a:endParaRPr dirty="0"/>
          </a:p>
        </p:txBody>
      </p:sp>
      <p:sp>
        <p:nvSpPr>
          <p:cNvPr id="13" name="12 - Θέση κειμένου"/>
          <p:cNvSpPr>
            <a:spLocks noGrp="1"/>
          </p:cNvSpPr>
          <p:nvPr>
            <p:ph type="body" idx="1"/>
          </p:nvPr>
        </p:nvSpPr>
        <p:spPr/>
        <p:txBody>
          <a:bodyPr/>
          <a:lstStyle/>
          <a:p>
            <a:pPr marL="76200" indent="0">
              <a:buNone/>
            </a:pPr>
            <a:r>
              <a:rPr lang="el-GR" sz="1050" b="1" dirty="0">
                <a:latin typeface="Lora" panose="020B0604020202020204" charset="0"/>
              </a:rPr>
              <a:t>Λεκτική επικοινωνία </a:t>
            </a:r>
            <a:r>
              <a:rPr lang="el-GR" sz="800" b="1" dirty="0">
                <a:latin typeface="Lora" panose="020B0604020202020204" charset="0"/>
              </a:rPr>
              <a:t>(</a:t>
            </a:r>
            <a:r>
              <a:rPr lang="en-US" sz="800" b="1" dirty="0" err="1">
                <a:latin typeface="Lora" panose="020B0604020202020204" charset="0"/>
              </a:rPr>
              <a:t>i</a:t>
            </a:r>
            <a:r>
              <a:rPr lang="el-GR" sz="800" b="1" dirty="0">
                <a:latin typeface="Lora" panose="020B0604020202020204" charset="0"/>
              </a:rPr>
              <a:t>)</a:t>
            </a:r>
            <a:r>
              <a:rPr lang="el-GR" sz="1050" b="1" dirty="0">
                <a:latin typeface="Lora" panose="020B0604020202020204" charset="0"/>
              </a:rPr>
              <a:t>:</a:t>
            </a:r>
          </a:p>
          <a:p>
            <a:pPr marL="76200" indent="0">
              <a:buNone/>
            </a:pPr>
            <a:endParaRPr lang="el-GR" sz="1050" b="1" dirty="0">
              <a:latin typeface="Lora" panose="020B0604020202020204" charset="0"/>
            </a:endParaRPr>
          </a:p>
          <a:p>
            <a:pPr algn="just">
              <a:lnSpc>
                <a:spcPct val="115000"/>
              </a:lnSpc>
              <a:spcAft>
                <a:spcPts val="1000"/>
              </a:spcAft>
              <a:buFont typeface="Arial" panose="020B0604020202020204" pitchFamily="34" charset="0"/>
              <a:buChar char="•"/>
            </a:pPr>
            <a:r>
              <a:rPr lang="el-GR" sz="1050" dirty="0">
                <a:latin typeface="Lora" panose="020B0604020202020204" charset="0"/>
                <a:ea typeface="Calibri" panose="020F0502020204030204" pitchFamily="34" charset="0"/>
                <a:cs typeface="Times New Roman" panose="02020603050405020304" pitchFamily="18" charset="0"/>
              </a:rPr>
              <a:t>Μιλάω καθαρά, με αυτοπεποίθηση και στον πληθυντικό ακόμα κι αν μου απευθύνουν το λόγο στον ενικό</a:t>
            </a:r>
          </a:p>
          <a:p>
            <a:pPr algn="just">
              <a:lnSpc>
                <a:spcPct val="115000"/>
              </a:lnSpc>
              <a:spcAft>
                <a:spcPts val="1000"/>
              </a:spcAft>
              <a:buFont typeface="Arial" panose="020B0604020202020204" pitchFamily="34" charset="0"/>
              <a:buChar char="•"/>
            </a:pPr>
            <a:r>
              <a:rPr lang="el-GR" sz="1050" dirty="0">
                <a:latin typeface="Lora" panose="020B0604020202020204" charset="0"/>
                <a:ea typeface="Calibri" panose="020F0502020204030204" pitchFamily="34" charset="0"/>
                <a:cs typeface="Times New Roman" panose="02020603050405020304" pitchFamily="18" charset="0"/>
              </a:rPr>
              <a:t>Ο τόνος της φωνής μου είναι ανάλογος με αυτό για το οποίο μιλάω (π.χ. σοβαρός όταν αναφέρομαι στις σπουδές μου, ευχάριστος όταν μιλάω για τα χόμπι και τα ενδιαφέροντά μου). Χρειάζεται με το λόγο μου να εμπνέω εμπιστοσύνη και σιγουριά.</a:t>
            </a:r>
          </a:p>
          <a:p>
            <a:pPr algn="just">
              <a:lnSpc>
                <a:spcPct val="115000"/>
              </a:lnSpc>
              <a:spcAft>
                <a:spcPts val="1000"/>
              </a:spcAft>
              <a:buFont typeface="Arial" panose="020B0604020202020204" pitchFamily="34" charset="0"/>
              <a:buChar char="•"/>
            </a:pPr>
            <a:r>
              <a:rPr lang="el-GR" sz="1050" dirty="0">
                <a:latin typeface="Lora" panose="020B0604020202020204" charset="0"/>
                <a:ea typeface="Calibri" panose="020F0502020204030204" pitchFamily="34" charset="0"/>
                <a:cs typeface="Times New Roman" panose="02020603050405020304" pitchFamily="18" charset="0"/>
              </a:rPr>
              <a:t>Δεν απαντώ πριν ο συνεντευκτής ολοκληρώσει την ερώτηση. Ακούω προσεκτικά και δε διακόπτω.</a:t>
            </a:r>
          </a:p>
          <a:p>
            <a:pPr algn="just">
              <a:lnSpc>
                <a:spcPct val="115000"/>
              </a:lnSpc>
              <a:spcAft>
                <a:spcPts val="1000"/>
              </a:spcAft>
              <a:buFont typeface="Arial" panose="020B0604020202020204" pitchFamily="34" charset="0"/>
              <a:buChar char="•"/>
            </a:pPr>
            <a:r>
              <a:rPr lang="el-GR" sz="1050" dirty="0">
                <a:latin typeface="Lora" panose="020B0604020202020204" charset="0"/>
                <a:ea typeface="Calibri" panose="020F0502020204030204" pitchFamily="34" charset="0"/>
                <a:cs typeface="Times New Roman" panose="02020603050405020304" pitchFamily="18" charset="0"/>
              </a:rPr>
              <a:t>Δείχνω ενδιαφέρον. Κάνω ξεκάθαρες και συγκεκριμένες ερωτήσεις και αποφεύγω να μιλάω πολύ.</a:t>
            </a:r>
          </a:p>
          <a:p>
            <a:pPr algn="just">
              <a:lnSpc>
                <a:spcPct val="115000"/>
              </a:lnSpc>
              <a:spcAft>
                <a:spcPts val="1000"/>
              </a:spcAft>
              <a:buFont typeface="Arial" panose="020B0604020202020204" pitchFamily="34" charset="0"/>
              <a:buChar char="•"/>
            </a:pPr>
            <a:endParaRPr lang="el-GR" sz="1050" dirty="0">
              <a:latin typeface="Lora" panose="020B0604020202020204" charset="0"/>
              <a:ea typeface="Calibri" panose="020F0502020204030204" pitchFamily="34" charset="0"/>
              <a:cs typeface="Times New Roman" panose="02020603050405020304" pitchFamily="18" charset="0"/>
            </a:endParaRPr>
          </a:p>
          <a:p>
            <a:pPr marL="76200" indent="0">
              <a:buNone/>
            </a:pPr>
            <a:endParaRPr lang="el-GR" sz="1050" b="1" dirty="0">
              <a:latin typeface="Lora" panose="020B0604020202020204" charset="0"/>
            </a:endParaRPr>
          </a:p>
          <a:p>
            <a:pPr marL="76200" indent="0">
              <a:buNone/>
            </a:pPr>
            <a:endParaRPr lang="el-GR" sz="1050" b="1" dirty="0">
              <a:latin typeface="Lora" panose="020B0604020202020204" charset="0"/>
            </a:endParaRPr>
          </a:p>
        </p:txBody>
      </p:sp>
      <p:sp>
        <p:nvSpPr>
          <p:cNvPr id="95" name="Google Shape;95;p13"/>
          <p:cNvSpPr txBox="1">
            <a:spLocks noGrp="1"/>
          </p:cNvSpPr>
          <p:nvPr>
            <p:ph type="sldNum" idx="12"/>
          </p:nvPr>
        </p:nvSpPr>
        <p:spPr>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6</a:t>
            </a:fld>
            <a:endParaRPr/>
          </a:p>
        </p:txBody>
      </p:sp>
      <p:grpSp>
        <p:nvGrpSpPr>
          <p:cNvPr id="2" name="Google Shape;87;p13"/>
          <p:cNvGrpSpPr/>
          <p:nvPr/>
        </p:nvGrpSpPr>
        <p:grpSpPr>
          <a:xfrm>
            <a:off x="916458" y="1019750"/>
            <a:ext cx="214625" cy="214625"/>
            <a:chOff x="2594050" y="1631825"/>
            <a:chExt cx="439625" cy="439625"/>
          </a:xfrm>
        </p:grpSpPr>
        <p:sp>
          <p:nvSpPr>
            <p:cNvPr id="88" name="Google Shape;88;p13"/>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3"/>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3"/>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3"/>
            <p:cNvSpPr/>
            <p:nvPr/>
          </p:nvSpPr>
          <p:spPr>
            <a:xfrm>
              <a:off x="2814912" y="1754062"/>
              <a:ext cx="49950" cy="49950"/>
            </a:xfrm>
            <a:custGeom>
              <a:avLst/>
              <a:gdLst/>
              <a:ahLst/>
              <a:cxnLst/>
              <a:rect l="l" t="t" r="r" b="b"/>
              <a:pathLst>
                <a:path w="1998" h="1998" fill="none" extrusionOk="0">
                  <a:moveTo>
                    <a:pt x="1" y="1997"/>
                  </a:moveTo>
                  <a:lnTo>
                    <a:pt x="1998" y="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2584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3"/>
          <p:cNvSpPr/>
          <p:nvPr/>
        </p:nvSpPr>
        <p:spPr>
          <a:xfrm>
            <a:off x="5650" y="4163500"/>
            <a:ext cx="9144000" cy="979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3"/>
          <p:cNvSpPr txBox="1">
            <a:spLocks noGrp="1"/>
          </p:cNvSpPr>
          <p:nvPr>
            <p:ph type="title"/>
          </p:nvPr>
        </p:nvSpPr>
        <p:spPr>
          <a:prstGeom prst="rect">
            <a:avLst/>
          </a:prstGeom>
        </p:spPr>
        <p:txBody>
          <a:bodyPr spcFirstLastPara="1" wrap="square" lIns="91425" tIns="91425" rIns="91425" bIns="91425" anchor="ctr" anchorCtr="0">
            <a:noAutofit/>
          </a:bodyPr>
          <a:lstStyle/>
          <a:p>
            <a:pPr lvl="0"/>
            <a:r>
              <a:rPr lang="el-GR" sz="1200" dirty="0">
                <a:solidFill>
                  <a:srgbClr val="000000"/>
                </a:solidFill>
              </a:rPr>
              <a:t>Πώς συμπεριφέρομαι στη Συνέντευξη Εργασίας</a:t>
            </a:r>
            <a:endParaRPr dirty="0"/>
          </a:p>
        </p:txBody>
      </p:sp>
      <p:sp>
        <p:nvSpPr>
          <p:cNvPr id="13" name="12 - Θέση κειμένου"/>
          <p:cNvSpPr>
            <a:spLocks noGrp="1"/>
          </p:cNvSpPr>
          <p:nvPr>
            <p:ph type="body" idx="1"/>
          </p:nvPr>
        </p:nvSpPr>
        <p:spPr/>
        <p:txBody>
          <a:bodyPr/>
          <a:lstStyle/>
          <a:p>
            <a:pPr marL="76200" indent="0">
              <a:buNone/>
            </a:pPr>
            <a:r>
              <a:rPr lang="el-GR" sz="1050" b="1" dirty="0">
                <a:latin typeface="Lora" panose="020B0604020202020204" charset="0"/>
              </a:rPr>
              <a:t>Λεκτική επικοινωνία </a:t>
            </a:r>
            <a:r>
              <a:rPr lang="el-GR" sz="800" b="1" dirty="0">
                <a:latin typeface="Lora" panose="020B0604020202020204" charset="0"/>
              </a:rPr>
              <a:t>(</a:t>
            </a:r>
            <a:r>
              <a:rPr lang="en-US" sz="800" b="1" dirty="0">
                <a:latin typeface="Lora" panose="020B0604020202020204" charset="0"/>
              </a:rPr>
              <a:t>ii</a:t>
            </a:r>
            <a:r>
              <a:rPr lang="el-GR" sz="800" b="1" dirty="0">
                <a:latin typeface="Lora" panose="020B0604020202020204" charset="0"/>
              </a:rPr>
              <a:t>)</a:t>
            </a:r>
            <a:r>
              <a:rPr lang="el-GR" sz="1050" b="1" dirty="0">
                <a:latin typeface="Lora" panose="020B0604020202020204" charset="0"/>
              </a:rPr>
              <a:t>:</a:t>
            </a:r>
          </a:p>
          <a:p>
            <a:pPr marL="76200" indent="0">
              <a:buNone/>
            </a:pPr>
            <a:endParaRPr lang="el-GR" sz="1050" b="1" dirty="0">
              <a:latin typeface="Lora" panose="020B0604020202020204" charset="0"/>
            </a:endParaRPr>
          </a:p>
          <a:p>
            <a:pPr algn="just">
              <a:lnSpc>
                <a:spcPct val="115000"/>
              </a:lnSpc>
              <a:spcAft>
                <a:spcPts val="1000"/>
              </a:spcAft>
              <a:buFont typeface="Arial" panose="020B0604020202020204" pitchFamily="34" charset="0"/>
              <a:buChar char="•"/>
            </a:pPr>
            <a:r>
              <a:rPr lang="el-GR" sz="1050" dirty="0">
                <a:latin typeface="Lora" panose="020B0604020202020204" charset="0"/>
                <a:ea typeface="Calibri" panose="020F0502020204030204" pitchFamily="34" charset="0"/>
                <a:cs typeface="Times New Roman" panose="02020603050405020304" pitchFamily="18" charset="0"/>
              </a:rPr>
              <a:t>Αν δεν έχω κατανοήσει μια ερώτηση, ζητάω διευκρίνιση.</a:t>
            </a:r>
          </a:p>
          <a:p>
            <a:pPr algn="just">
              <a:lnSpc>
                <a:spcPct val="115000"/>
              </a:lnSpc>
              <a:spcAft>
                <a:spcPts val="1000"/>
              </a:spcAft>
              <a:buFont typeface="Arial" panose="020B0604020202020204" pitchFamily="34" charset="0"/>
              <a:buChar char="•"/>
            </a:pPr>
            <a:r>
              <a:rPr lang="el-GR" sz="1050" dirty="0">
                <a:latin typeface="Lora" panose="020B0604020202020204" charset="0"/>
                <a:ea typeface="Calibri" panose="020F0502020204030204" pitchFamily="34" charset="0"/>
                <a:cs typeface="Times New Roman" panose="02020603050405020304" pitchFamily="18" charset="0"/>
              </a:rPr>
              <a:t>Είμαι ειλικρινής.</a:t>
            </a:r>
          </a:p>
          <a:p>
            <a:pPr algn="just">
              <a:lnSpc>
                <a:spcPct val="115000"/>
              </a:lnSpc>
              <a:spcAft>
                <a:spcPts val="1000"/>
              </a:spcAft>
              <a:buFont typeface="Arial" panose="020B0604020202020204" pitchFamily="34" charset="0"/>
              <a:buChar char="•"/>
            </a:pPr>
            <a:r>
              <a:rPr lang="el-GR" sz="1050" dirty="0">
                <a:latin typeface="Lora" panose="020B0604020202020204" charset="0"/>
                <a:ea typeface="Calibri" panose="020F0502020204030204" pitchFamily="34" charset="0"/>
                <a:cs typeface="Times New Roman" panose="02020603050405020304" pitchFamily="18" charset="0"/>
              </a:rPr>
              <a:t>Αποφεύγω ισοπεδωτικές κρίσεις για τον εαυτό μου (π.χ. «</a:t>
            </a:r>
            <a:r>
              <a:rPr lang="el-GR" sz="1050" i="1" dirty="0">
                <a:latin typeface="Lora" panose="020B0604020202020204" charset="0"/>
                <a:ea typeface="Calibri" panose="020F0502020204030204" pitchFamily="34" charset="0"/>
                <a:cs typeface="Times New Roman" panose="02020603050405020304" pitchFamily="18" charset="0"/>
              </a:rPr>
              <a:t>Δεν είμαι καλός/ή στις πωλήσεις</a:t>
            </a:r>
            <a:r>
              <a:rPr lang="el-GR" sz="1050" dirty="0">
                <a:latin typeface="Lora" panose="020B0604020202020204" charset="0"/>
                <a:ea typeface="Calibri" panose="020F0502020204030204" pitchFamily="34" charset="0"/>
                <a:cs typeface="Times New Roman" panose="02020603050405020304" pitchFamily="18" charset="0"/>
              </a:rPr>
              <a:t>»).</a:t>
            </a:r>
          </a:p>
          <a:p>
            <a:pPr algn="just">
              <a:lnSpc>
                <a:spcPct val="115000"/>
              </a:lnSpc>
              <a:spcAft>
                <a:spcPts val="1000"/>
              </a:spcAft>
              <a:buFont typeface="Arial" panose="020B0604020202020204" pitchFamily="34" charset="0"/>
              <a:buChar char="•"/>
            </a:pPr>
            <a:r>
              <a:rPr lang="el-GR" sz="1050" dirty="0">
                <a:latin typeface="Lora" panose="020B0604020202020204" charset="0"/>
                <a:ea typeface="Calibri" panose="020F0502020204030204" pitchFamily="34" charset="0"/>
                <a:cs typeface="Times New Roman" panose="02020603050405020304" pitchFamily="18" charset="0"/>
              </a:rPr>
              <a:t>Αποφεύγω εκφράσεις αβεβαιότητας (π.χ. «</a:t>
            </a:r>
            <a:r>
              <a:rPr lang="el-GR" sz="1050" i="1" dirty="0">
                <a:latin typeface="Lora" panose="020B0604020202020204" charset="0"/>
                <a:ea typeface="Calibri" panose="020F0502020204030204" pitchFamily="34" charset="0"/>
                <a:cs typeface="Times New Roman" panose="02020603050405020304" pitchFamily="18" charset="0"/>
              </a:rPr>
              <a:t>Δεν είμαι σίγουρος/η αν έκανα καλά</a:t>
            </a:r>
            <a:r>
              <a:rPr lang="el-GR" sz="1050" dirty="0">
                <a:latin typeface="Lora" panose="020B0604020202020204" charset="0"/>
                <a:ea typeface="Calibri" panose="020F0502020204030204" pitchFamily="34" charset="0"/>
                <a:cs typeface="Times New Roman" panose="02020603050405020304" pitchFamily="18" charset="0"/>
              </a:rPr>
              <a:t>»).</a:t>
            </a:r>
          </a:p>
          <a:p>
            <a:pPr algn="just">
              <a:lnSpc>
                <a:spcPct val="115000"/>
              </a:lnSpc>
              <a:spcAft>
                <a:spcPts val="1000"/>
              </a:spcAft>
              <a:buFont typeface="Arial" panose="020B0604020202020204" pitchFamily="34" charset="0"/>
              <a:buChar char="•"/>
            </a:pPr>
            <a:endParaRPr lang="el-GR" sz="1050" dirty="0">
              <a:latin typeface="Lora" panose="020B0604020202020204" charset="0"/>
              <a:ea typeface="Calibri" panose="020F0502020204030204" pitchFamily="34" charset="0"/>
              <a:cs typeface="Times New Roman" panose="02020603050405020304" pitchFamily="18" charset="0"/>
            </a:endParaRPr>
          </a:p>
          <a:p>
            <a:pPr marL="76200" indent="0">
              <a:buNone/>
            </a:pPr>
            <a:endParaRPr lang="el-GR" sz="1050" b="1" dirty="0">
              <a:latin typeface="Lora" panose="020B0604020202020204" charset="0"/>
            </a:endParaRPr>
          </a:p>
          <a:p>
            <a:pPr marL="76200" indent="0">
              <a:buNone/>
            </a:pPr>
            <a:endParaRPr lang="el-GR" sz="1050" b="1" dirty="0">
              <a:latin typeface="Lora" panose="020B0604020202020204" charset="0"/>
            </a:endParaRPr>
          </a:p>
        </p:txBody>
      </p:sp>
      <p:sp>
        <p:nvSpPr>
          <p:cNvPr id="95" name="Google Shape;95;p13"/>
          <p:cNvSpPr txBox="1">
            <a:spLocks noGrp="1"/>
          </p:cNvSpPr>
          <p:nvPr>
            <p:ph type="sldNum" idx="12"/>
          </p:nvPr>
        </p:nvSpPr>
        <p:spPr>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7</a:t>
            </a:fld>
            <a:endParaRPr/>
          </a:p>
        </p:txBody>
      </p:sp>
      <p:grpSp>
        <p:nvGrpSpPr>
          <p:cNvPr id="2" name="Google Shape;87;p13"/>
          <p:cNvGrpSpPr/>
          <p:nvPr/>
        </p:nvGrpSpPr>
        <p:grpSpPr>
          <a:xfrm>
            <a:off x="916458" y="1019750"/>
            <a:ext cx="214625" cy="214625"/>
            <a:chOff x="2594050" y="1631825"/>
            <a:chExt cx="439625" cy="439625"/>
          </a:xfrm>
        </p:grpSpPr>
        <p:sp>
          <p:nvSpPr>
            <p:cNvPr id="88" name="Google Shape;88;p13"/>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3"/>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3"/>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3"/>
            <p:cNvSpPr/>
            <p:nvPr/>
          </p:nvSpPr>
          <p:spPr>
            <a:xfrm>
              <a:off x="2814912" y="1754062"/>
              <a:ext cx="49950" cy="49950"/>
            </a:xfrm>
            <a:custGeom>
              <a:avLst/>
              <a:gdLst/>
              <a:ahLst/>
              <a:cxnLst/>
              <a:rect l="l" t="t" r="r" b="b"/>
              <a:pathLst>
                <a:path w="1998" h="1998" fill="none" extrusionOk="0">
                  <a:moveTo>
                    <a:pt x="1" y="1997"/>
                  </a:moveTo>
                  <a:lnTo>
                    <a:pt x="1998" y="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4859999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3"/>
          <p:cNvSpPr/>
          <p:nvPr/>
        </p:nvSpPr>
        <p:spPr>
          <a:xfrm>
            <a:off x="5650" y="4163500"/>
            <a:ext cx="9144000" cy="979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3"/>
          <p:cNvSpPr txBox="1">
            <a:spLocks noGrp="1"/>
          </p:cNvSpPr>
          <p:nvPr>
            <p:ph type="title"/>
          </p:nvPr>
        </p:nvSpPr>
        <p:spPr>
          <a:prstGeom prst="rect">
            <a:avLst/>
          </a:prstGeom>
        </p:spPr>
        <p:txBody>
          <a:bodyPr spcFirstLastPara="1" wrap="square" lIns="91425" tIns="91425" rIns="91425" bIns="91425" anchor="ctr" anchorCtr="0">
            <a:noAutofit/>
          </a:bodyPr>
          <a:lstStyle/>
          <a:p>
            <a:pPr lvl="0"/>
            <a:r>
              <a:rPr lang="el-GR" sz="1200" dirty="0">
                <a:solidFill>
                  <a:srgbClr val="000000"/>
                </a:solidFill>
              </a:rPr>
              <a:t>Πώς συμπεριφέρομαι στη Συνέντευξη Εργασίας</a:t>
            </a:r>
            <a:endParaRPr dirty="0"/>
          </a:p>
        </p:txBody>
      </p:sp>
      <p:sp>
        <p:nvSpPr>
          <p:cNvPr id="13" name="12 - Θέση κειμένου"/>
          <p:cNvSpPr>
            <a:spLocks noGrp="1"/>
          </p:cNvSpPr>
          <p:nvPr>
            <p:ph type="body" idx="1"/>
          </p:nvPr>
        </p:nvSpPr>
        <p:spPr/>
        <p:txBody>
          <a:bodyPr/>
          <a:lstStyle/>
          <a:p>
            <a:pPr marL="76200" indent="0">
              <a:buNone/>
            </a:pPr>
            <a:r>
              <a:rPr lang="el-GR" sz="1050" b="1" dirty="0">
                <a:latin typeface="Lora" panose="020B0604020202020204" charset="0"/>
              </a:rPr>
              <a:t>Λεκτική επικοινωνία </a:t>
            </a:r>
            <a:r>
              <a:rPr lang="el-GR" sz="800" b="1" dirty="0">
                <a:latin typeface="Lora" panose="020B0604020202020204" charset="0"/>
              </a:rPr>
              <a:t>(</a:t>
            </a:r>
            <a:r>
              <a:rPr lang="en-US" sz="800" b="1" dirty="0">
                <a:latin typeface="Lora" panose="020B0604020202020204" charset="0"/>
              </a:rPr>
              <a:t>iii</a:t>
            </a:r>
            <a:r>
              <a:rPr lang="el-GR" sz="800" b="1" dirty="0">
                <a:latin typeface="Lora" panose="020B0604020202020204" charset="0"/>
              </a:rPr>
              <a:t>)</a:t>
            </a:r>
            <a:r>
              <a:rPr lang="el-GR" sz="1050" b="1" dirty="0">
                <a:latin typeface="Lora" panose="020B0604020202020204" charset="0"/>
              </a:rPr>
              <a:t>:</a:t>
            </a:r>
          </a:p>
          <a:p>
            <a:pPr marL="76200" indent="0">
              <a:buNone/>
            </a:pPr>
            <a:endParaRPr lang="el-GR" sz="1050" b="1" dirty="0">
              <a:latin typeface="Lora" panose="020B0604020202020204" charset="0"/>
            </a:endParaRPr>
          </a:p>
          <a:p>
            <a:pPr algn="just">
              <a:lnSpc>
                <a:spcPct val="115000"/>
              </a:lnSpc>
              <a:spcAft>
                <a:spcPts val="1000"/>
              </a:spcAft>
              <a:buFont typeface="Arial" panose="020B0604020202020204" pitchFamily="34" charset="0"/>
              <a:buChar char="•"/>
            </a:pPr>
            <a:r>
              <a:rPr lang="el-GR" sz="1050" dirty="0">
                <a:latin typeface="Lora" panose="020B0604020202020204" charset="0"/>
                <a:ea typeface="Calibri" panose="020F0502020204030204" pitchFamily="34" charset="0"/>
                <a:cs typeface="Times New Roman" panose="02020603050405020304" pitchFamily="18" charset="0"/>
              </a:rPr>
              <a:t>Αποφεύγω υπερβολικές δόσεις αυτοπεποίθησης (π.χ. «</a:t>
            </a:r>
            <a:r>
              <a:rPr lang="el-GR" sz="1050" i="1" dirty="0">
                <a:latin typeface="Lora" panose="020B0604020202020204" charset="0"/>
                <a:ea typeface="Calibri" panose="020F0502020204030204" pitchFamily="34" charset="0"/>
                <a:cs typeface="Times New Roman" panose="02020603050405020304" pitchFamily="18" charset="0"/>
              </a:rPr>
              <a:t>Δεν έχω αποτύχει ποτέ και σε τίποτα</a:t>
            </a:r>
            <a:r>
              <a:rPr lang="el-GR" sz="1050" dirty="0">
                <a:latin typeface="Lora" panose="020B0604020202020204" charset="0"/>
                <a:ea typeface="Calibri" panose="020F0502020204030204" pitchFamily="34" charset="0"/>
                <a:cs typeface="Times New Roman" panose="02020603050405020304" pitchFamily="18" charset="0"/>
              </a:rPr>
              <a:t>»).</a:t>
            </a:r>
            <a:endParaRPr lang="en-US" sz="1050" dirty="0">
              <a:latin typeface="Lora" panose="020B0604020202020204" charset="0"/>
              <a:ea typeface="Calibri" panose="020F0502020204030204" pitchFamily="34" charset="0"/>
              <a:cs typeface="Times New Roman" panose="02020603050405020304" pitchFamily="18" charset="0"/>
            </a:endParaRPr>
          </a:p>
          <a:p>
            <a:pPr algn="just">
              <a:lnSpc>
                <a:spcPct val="115000"/>
              </a:lnSpc>
              <a:spcAft>
                <a:spcPts val="1000"/>
              </a:spcAft>
              <a:buFont typeface="Arial" panose="020B0604020202020204" pitchFamily="34" charset="0"/>
              <a:buChar char="•"/>
            </a:pPr>
            <a:r>
              <a:rPr lang="el-GR" sz="1050" dirty="0">
                <a:latin typeface="Lora" panose="020B0604020202020204" charset="0"/>
                <a:ea typeface="Calibri" panose="020F0502020204030204" pitchFamily="34" charset="0"/>
                <a:cs typeface="Times New Roman" panose="02020603050405020304" pitchFamily="18" charset="0"/>
              </a:rPr>
              <a:t>Θέτω ερωτήσεις, ζητάω διευκρινήσεις.</a:t>
            </a:r>
          </a:p>
          <a:p>
            <a:pPr algn="just">
              <a:lnSpc>
                <a:spcPct val="115000"/>
              </a:lnSpc>
              <a:spcAft>
                <a:spcPts val="1000"/>
              </a:spcAft>
              <a:buFont typeface="Arial" panose="020B0604020202020204" pitchFamily="34" charset="0"/>
              <a:buChar char="•"/>
            </a:pPr>
            <a:r>
              <a:rPr lang="el-GR" sz="1050" dirty="0">
                <a:latin typeface="Lora" panose="020B0604020202020204" charset="0"/>
                <a:ea typeface="Calibri" panose="020F0502020204030204" pitchFamily="34" charset="0"/>
                <a:cs typeface="Times New Roman" panose="02020603050405020304" pitchFamily="18" charset="0"/>
              </a:rPr>
              <a:t>Στο τέλος, μπορώ να ρωτήσω πότε θα ενημερωθώ για τα αποτελέσματα της συνέντευξης χωρίς όμως να φανώ πιεστικός/ή.</a:t>
            </a:r>
          </a:p>
          <a:p>
            <a:pPr algn="just">
              <a:lnSpc>
                <a:spcPct val="115000"/>
              </a:lnSpc>
              <a:spcAft>
                <a:spcPts val="1000"/>
              </a:spcAft>
              <a:buFont typeface="Arial" panose="020B0604020202020204" pitchFamily="34" charset="0"/>
              <a:buChar char="•"/>
            </a:pPr>
            <a:r>
              <a:rPr lang="el-GR" sz="1050" dirty="0">
                <a:latin typeface="Lora" panose="020B0604020202020204" charset="0"/>
                <a:ea typeface="Calibri" panose="020F0502020204030204" pitchFamily="34" charset="0"/>
                <a:cs typeface="Times New Roman" panose="02020603050405020304" pitchFamily="18" charset="0"/>
              </a:rPr>
              <a:t>Ευχαριστώ τον συνεντευκτή στο τέλος</a:t>
            </a:r>
            <a:r>
              <a:rPr lang="el-GR" sz="1050" dirty="0" smtClean="0">
                <a:latin typeface="Lora" panose="020B0604020202020204" charset="0"/>
                <a:ea typeface="Calibri" panose="020F0502020204030204" pitchFamily="34" charset="0"/>
                <a:cs typeface="Times New Roman" panose="02020603050405020304" pitchFamily="18" charset="0"/>
              </a:rPr>
              <a:t>.</a:t>
            </a:r>
            <a:endParaRPr lang="el-GR" sz="800" dirty="0">
              <a:solidFill>
                <a:srgbClr val="000000"/>
              </a:solidFill>
              <a:latin typeface="Lora" panose="020B0604020202020204" charset="0"/>
              <a:ea typeface="Calibri" panose="020F0502020204030204" pitchFamily="34" charset="0"/>
              <a:cs typeface="Times New Roman" panose="02020603050405020304" pitchFamily="18" charset="0"/>
            </a:endParaRPr>
          </a:p>
          <a:p>
            <a:pPr marL="76200" indent="0" algn="just">
              <a:lnSpc>
                <a:spcPct val="115000"/>
              </a:lnSpc>
              <a:spcAft>
                <a:spcPts val="1000"/>
              </a:spcAft>
              <a:buNone/>
            </a:pPr>
            <a:endParaRPr lang="el-GR" sz="1050" dirty="0">
              <a:latin typeface="Lora" panose="020B0604020202020204" charset="0"/>
              <a:ea typeface="Calibri" panose="020F0502020204030204" pitchFamily="34" charset="0"/>
              <a:cs typeface="Times New Roman" panose="02020603050405020304" pitchFamily="18" charset="0"/>
            </a:endParaRPr>
          </a:p>
          <a:p>
            <a:pPr algn="just">
              <a:lnSpc>
                <a:spcPct val="115000"/>
              </a:lnSpc>
              <a:spcAft>
                <a:spcPts val="1000"/>
              </a:spcAft>
              <a:buFont typeface="Arial" panose="020B0604020202020204" pitchFamily="34" charset="0"/>
              <a:buChar char="•"/>
            </a:pPr>
            <a:endParaRPr lang="el-GR" sz="1050" dirty="0">
              <a:latin typeface="Lora" panose="020B0604020202020204" charset="0"/>
              <a:ea typeface="Calibri" panose="020F0502020204030204" pitchFamily="34" charset="0"/>
              <a:cs typeface="Times New Roman" panose="02020603050405020304" pitchFamily="18" charset="0"/>
            </a:endParaRPr>
          </a:p>
          <a:p>
            <a:pPr algn="just">
              <a:lnSpc>
                <a:spcPct val="115000"/>
              </a:lnSpc>
              <a:spcAft>
                <a:spcPts val="1000"/>
              </a:spcAft>
              <a:buFont typeface="Arial" panose="020B0604020202020204" pitchFamily="34" charset="0"/>
              <a:buChar char="•"/>
            </a:pPr>
            <a:endParaRPr lang="el-GR" sz="1050" dirty="0">
              <a:latin typeface="Lora" panose="020B0604020202020204" charset="0"/>
              <a:ea typeface="Calibri" panose="020F0502020204030204" pitchFamily="34" charset="0"/>
              <a:cs typeface="Times New Roman" panose="02020603050405020304" pitchFamily="18" charset="0"/>
            </a:endParaRPr>
          </a:p>
          <a:p>
            <a:pPr marL="76200" indent="0">
              <a:buNone/>
            </a:pPr>
            <a:endParaRPr lang="el-GR" sz="1050" b="1" dirty="0">
              <a:latin typeface="Lora" panose="020B0604020202020204" charset="0"/>
            </a:endParaRPr>
          </a:p>
          <a:p>
            <a:pPr marL="76200" indent="0">
              <a:buNone/>
            </a:pPr>
            <a:endParaRPr lang="el-GR" sz="1050" b="1" dirty="0">
              <a:latin typeface="Lora" panose="020B0604020202020204" charset="0"/>
            </a:endParaRPr>
          </a:p>
        </p:txBody>
      </p:sp>
      <p:sp>
        <p:nvSpPr>
          <p:cNvPr id="95" name="Google Shape;95;p13"/>
          <p:cNvSpPr txBox="1">
            <a:spLocks noGrp="1"/>
          </p:cNvSpPr>
          <p:nvPr>
            <p:ph type="sldNum" idx="12"/>
          </p:nvPr>
        </p:nvSpPr>
        <p:spPr>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8</a:t>
            </a:fld>
            <a:endParaRPr/>
          </a:p>
        </p:txBody>
      </p:sp>
      <p:grpSp>
        <p:nvGrpSpPr>
          <p:cNvPr id="2" name="Google Shape;87;p13"/>
          <p:cNvGrpSpPr/>
          <p:nvPr/>
        </p:nvGrpSpPr>
        <p:grpSpPr>
          <a:xfrm>
            <a:off x="916458" y="1019750"/>
            <a:ext cx="214625" cy="214625"/>
            <a:chOff x="2594050" y="1631825"/>
            <a:chExt cx="439625" cy="439625"/>
          </a:xfrm>
        </p:grpSpPr>
        <p:sp>
          <p:nvSpPr>
            <p:cNvPr id="88" name="Google Shape;88;p13"/>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3"/>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3"/>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3"/>
            <p:cNvSpPr/>
            <p:nvPr/>
          </p:nvSpPr>
          <p:spPr>
            <a:xfrm>
              <a:off x="2814912" y="1754062"/>
              <a:ext cx="49950" cy="49950"/>
            </a:xfrm>
            <a:custGeom>
              <a:avLst/>
              <a:gdLst/>
              <a:ahLst/>
              <a:cxnLst/>
              <a:rect l="l" t="t" r="r" b="b"/>
              <a:pathLst>
                <a:path w="1998" h="1998" fill="none" extrusionOk="0">
                  <a:moveTo>
                    <a:pt x="1" y="1997"/>
                  </a:moveTo>
                  <a:lnTo>
                    <a:pt x="1998" y="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2866354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αριθμού διαφάνειας 3"/>
          <p:cNvSpPr>
            <a:spLocks noGrp="1"/>
          </p:cNvSpPr>
          <p:nvPr>
            <p:ph type="sldNum" idx="4294967295"/>
          </p:nvPr>
        </p:nvSpPr>
        <p:spPr>
          <a:xfrm>
            <a:off x="8596313" y="4749800"/>
            <a:ext cx="547687" cy="393700"/>
          </a:xfrm>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9</a:t>
            </a:fld>
            <a:endParaRPr lang="en"/>
          </a:p>
        </p:txBody>
      </p:sp>
      <p:pic>
        <p:nvPicPr>
          <p:cNvPr id="6" name="Εικόνα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9792" y="-236562"/>
            <a:ext cx="3886200" cy="3886200"/>
          </a:xfrm>
          <a:prstGeom prst="rect">
            <a:avLst/>
          </a:prstGeom>
        </p:spPr>
      </p:pic>
      <p:sp>
        <p:nvSpPr>
          <p:cNvPr id="8" name="TextBox 7"/>
          <p:cNvSpPr txBox="1"/>
          <p:nvPr/>
        </p:nvSpPr>
        <p:spPr>
          <a:xfrm>
            <a:off x="2483768" y="4165025"/>
            <a:ext cx="4715408" cy="584775"/>
          </a:xfrm>
          <a:prstGeom prst="rect">
            <a:avLst/>
          </a:prstGeom>
          <a:noFill/>
        </p:spPr>
        <p:txBody>
          <a:bodyPr wrap="square" rtlCol="0">
            <a:spAutoFit/>
          </a:bodyPr>
          <a:lstStyle/>
          <a:p>
            <a:r>
              <a:rPr lang="el-GR" sz="3200" b="1" dirty="0" smtClean="0">
                <a:solidFill>
                  <a:schemeClr val="accent1">
                    <a:lumMod val="50000"/>
                  </a:schemeClr>
                </a:solidFill>
                <a:latin typeface="Arial" panose="020B0604020202020204" pitchFamily="34" charset="0"/>
                <a:cs typeface="Arial" panose="020B0604020202020204" pitchFamily="34" charset="0"/>
              </a:rPr>
              <a:t>Ευχαριστούμε πολύ !</a:t>
            </a:r>
            <a:endParaRPr lang="en-US" sz="3200" b="1"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1253858"/>
      </p:ext>
    </p:extLst>
  </p:cSld>
  <p:clrMapOvr>
    <a:masterClrMapping/>
  </p:clrMapOvr>
</p:sld>
</file>

<file path=ppt/theme/theme1.xml><?xml version="1.0" encoding="utf-8"?>
<a:theme xmlns:a="http://schemas.openxmlformats.org/drawingml/2006/main" name="Viola template">
  <a:themeElements>
    <a:clrScheme name="Custom 347">
      <a:dk1>
        <a:srgbClr val="000000"/>
      </a:dk1>
      <a:lt1>
        <a:srgbClr val="FFFFFF"/>
      </a:lt1>
      <a:dk2>
        <a:srgbClr val="8A8682"/>
      </a:dk2>
      <a:lt2>
        <a:srgbClr val="F0EEE9"/>
      </a:lt2>
      <a:accent1>
        <a:srgbClr val="FFCD00"/>
      </a:accent1>
      <a:accent2>
        <a:srgbClr val="F6921D"/>
      </a:accent2>
      <a:accent3>
        <a:srgbClr val="A7693A"/>
      </a:accent3>
      <a:accent4>
        <a:srgbClr val="D8D6D2"/>
      </a:accent4>
      <a:accent5>
        <a:srgbClr val="979593"/>
      </a:accent5>
      <a:accent6>
        <a:srgbClr val="6F6868"/>
      </a:accent6>
      <a:hlink>
        <a:srgbClr val="000000"/>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308</TotalTime>
  <Words>430</Words>
  <Application>Microsoft Office PowerPoint</Application>
  <PresentationFormat>Προβολή στην οθόνη (16:9)</PresentationFormat>
  <Paragraphs>78</Paragraphs>
  <Slides>9</Slides>
  <Notes>8</Notes>
  <HiddenSlides>0</HiddenSlides>
  <MMClips>0</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9</vt:i4>
      </vt:variant>
    </vt:vector>
  </HeadingPairs>
  <TitlesOfParts>
    <vt:vector size="16" baseType="lpstr">
      <vt:lpstr>Arial</vt:lpstr>
      <vt:lpstr>Quattrocento Sans</vt:lpstr>
      <vt:lpstr>Ubuntu</vt:lpstr>
      <vt:lpstr>Lora</vt:lpstr>
      <vt:lpstr>Calibri</vt:lpstr>
      <vt:lpstr>Times New Roman</vt:lpstr>
      <vt:lpstr>Viola template</vt:lpstr>
      <vt:lpstr>Βιογραφικό Σημείωμα   Συνέντευξη Εργασίας</vt:lpstr>
      <vt:lpstr>Τι είναι το βιογραφικό σημείωμα;</vt:lpstr>
      <vt:lpstr>Περιεχόμενο Βιογραφικού Σημειώματος</vt:lpstr>
      <vt:lpstr>Παρουσίαση του PowerPoint</vt:lpstr>
      <vt:lpstr>Πώς συμπεριφέρομαι στη Συνέντευξη Εργασίας</vt:lpstr>
      <vt:lpstr>Πώς συμπεριφέρομαι στη Συνέντευξη Εργασίας</vt:lpstr>
      <vt:lpstr>Πώς συμπεριφέρομαι στη Συνέντευξη Εργασίας</vt:lpstr>
      <vt:lpstr>Πώς συμπεριφέρομαι στη Συνέντευξη Εργασίας</vt:lpstr>
      <vt:lpstr>Παρουσίαση του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ΕΦΗΒΙΚΗ ΥΓΕΙΑ</dc:creator>
  <cp:lastModifiedBy>User</cp:lastModifiedBy>
  <cp:revision>118</cp:revision>
  <dcterms:modified xsi:type="dcterms:W3CDTF">2025-03-14T19:27:34Z</dcterms:modified>
</cp:coreProperties>
</file>