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679" r:id="rId3"/>
    <p:sldId id="680" r:id="rId4"/>
    <p:sldId id="681" r:id="rId5"/>
    <p:sldId id="684" r:id="rId6"/>
    <p:sldId id="685" r:id="rId7"/>
    <p:sldId id="683" r:id="rId8"/>
    <p:sldId id="686" r:id="rId9"/>
    <p:sldId id="682" r:id="rId10"/>
    <p:sldId id="688" r:id="rId11"/>
    <p:sldId id="690" r:id="rId12"/>
    <p:sldId id="691" r:id="rId13"/>
    <p:sldId id="281" r:id="rId14"/>
    <p:sldId id="678" r:id="rId15"/>
    <p:sldId id="280" r:id="rId16"/>
    <p:sldId id="284" r:id="rId17"/>
  </p:sldIdLst>
  <p:sldSz cx="18288000" cy="10287000"/>
  <p:notesSz cx="6858000" cy="9144000"/>
  <p:embeddedFontLst>
    <p:embeddedFont>
      <p:font typeface="Baguet Script" panose="00000500000000000000" pitchFamily="2" charset="0"/>
      <p:regular r:id="rId19"/>
    </p:embeddedFont>
    <p:embeddedFont>
      <p:font typeface="Cambria" panose="02040503050406030204" pitchFamily="18" charset="0"/>
      <p:regular r:id="rId20"/>
      <p:bold r:id="rId21"/>
      <p:italic r:id="rId22"/>
      <p:boldItalic r:id="rId23"/>
    </p:embeddedFont>
    <p:embeddedFont>
      <p:font typeface="Posterama" panose="020B0504020200020000" pitchFamily="3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1" userDrawn="1">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99"/>
    <a:srgbClr val="663300"/>
    <a:srgbClr val="996633"/>
    <a:srgbClr val="99FF66"/>
    <a:srgbClr val="3399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53891-44FF-4A1A-A995-F427BB380DF1}" v="222" dt="2025-08-13T09:50:25.871"/>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Φωτεινό στυλ 2 - Έμφαση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Φωτεινό στυλ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Σκούρο στυλ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750" y="72"/>
      </p:cViewPr>
      <p:guideLst>
        <p:guide orient="horz" pos="215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steidis Lorentzos" userId="56a857ae-2919-44c8-b975-6f7c6afdf3db" providerId="ADAL" clId="{34353891-44FF-4A1A-A995-F427BB380DF1}"/>
    <pc:docChg chg="undo custSel addSld delSld modSld sldOrd">
      <pc:chgData name="Aristeidis Lorentzos" userId="56a857ae-2919-44c8-b975-6f7c6afdf3db" providerId="ADAL" clId="{34353891-44FF-4A1A-A995-F427BB380DF1}" dt="2025-08-13T09:51:44.163" v="2014" actId="47"/>
      <pc:docMkLst>
        <pc:docMk/>
      </pc:docMkLst>
      <pc:sldChg chg="addSp delSp modSp mod setBg">
        <pc:chgData name="Aristeidis Lorentzos" userId="56a857ae-2919-44c8-b975-6f7c6afdf3db" providerId="ADAL" clId="{34353891-44FF-4A1A-A995-F427BB380DF1}" dt="2025-08-05T08:47:50.032" v="220" actId="1076"/>
        <pc:sldMkLst>
          <pc:docMk/>
          <pc:sldMk cId="0" sldId="256"/>
        </pc:sldMkLst>
        <pc:spChg chg="mod ord">
          <ac:chgData name="Aristeidis Lorentzos" userId="56a857ae-2919-44c8-b975-6f7c6afdf3db" providerId="ADAL" clId="{34353891-44FF-4A1A-A995-F427BB380DF1}" dt="2025-08-05T08:47:44.740" v="219" actId="255"/>
          <ac:spMkLst>
            <pc:docMk/>
            <pc:sldMk cId="0" sldId="256"/>
            <ac:spMk id="4" creationId="{00000000-0000-0000-0000-000000000000}"/>
          </ac:spMkLst>
        </pc:spChg>
        <pc:spChg chg="add mod">
          <ac:chgData name="Aristeidis Lorentzos" userId="56a857ae-2919-44c8-b975-6f7c6afdf3db" providerId="ADAL" clId="{34353891-44FF-4A1A-A995-F427BB380DF1}" dt="2025-08-05T08:47:50.032" v="220" actId="1076"/>
          <ac:spMkLst>
            <pc:docMk/>
            <pc:sldMk cId="0" sldId="256"/>
            <ac:spMk id="12" creationId="{66A7F0EA-5014-00F0-2F06-02F3FCD2E270}"/>
          </ac:spMkLst>
        </pc:spChg>
        <pc:spChg chg="mod">
          <ac:chgData name="Aristeidis Lorentzos" userId="56a857ae-2919-44c8-b975-6f7c6afdf3db" providerId="ADAL" clId="{34353891-44FF-4A1A-A995-F427BB380DF1}" dt="2025-08-05T08:39:28.965" v="198" actId="2711"/>
          <ac:spMkLst>
            <pc:docMk/>
            <pc:sldMk cId="0" sldId="256"/>
            <ac:spMk id="85" creationId="{00000000-0000-0000-0000-000000000000}"/>
          </ac:spMkLst>
        </pc:spChg>
        <pc:spChg chg="add">
          <ac:chgData name="Aristeidis Lorentzos" userId="56a857ae-2919-44c8-b975-6f7c6afdf3db" providerId="ADAL" clId="{34353891-44FF-4A1A-A995-F427BB380DF1}" dt="2025-08-05T08:37:27.664" v="181" actId="26606"/>
          <ac:spMkLst>
            <pc:docMk/>
            <pc:sldMk cId="0" sldId="256"/>
            <ac:spMk id="94" creationId="{D7538F2A-6532-4E38-8354-21841BB0B4E7}"/>
          </ac:spMkLst>
        </pc:spChg>
        <pc:spChg chg="add">
          <ac:chgData name="Aristeidis Lorentzos" userId="56a857ae-2919-44c8-b975-6f7c6afdf3db" providerId="ADAL" clId="{34353891-44FF-4A1A-A995-F427BB380DF1}" dt="2025-08-05T08:37:27.664" v="181" actId="26606"/>
          <ac:spMkLst>
            <pc:docMk/>
            <pc:sldMk cId="0" sldId="256"/>
            <ac:spMk id="100" creationId="{E5F002A4-1B0E-473E-AD7B-8346FB83B434}"/>
          </ac:spMkLst>
        </pc:spChg>
        <pc:spChg chg="add">
          <ac:chgData name="Aristeidis Lorentzos" userId="56a857ae-2919-44c8-b975-6f7c6afdf3db" providerId="ADAL" clId="{34353891-44FF-4A1A-A995-F427BB380DF1}" dt="2025-08-05T08:37:27.664" v="181" actId="26606"/>
          <ac:spMkLst>
            <pc:docMk/>
            <pc:sldMk cId="0" sldId="256"/>
            <ac:spMk id="101" creationId="{467F378D-A000-47AE-83B2-D9954D8C9423}"/>
          </ac:spMkLst>
        </pc:spChg>
        <pc:spChg chg="add">
          <ac:chgData name="Aristeidis Lorentzos" userId="56a857ae-2919-44c8-b975-6f7c6afdf3db" providerId="ADAL" clId="{34353891-44FF-4A1A-A995-F427BB380DF1}" dt="2025-08-05T08:37:27.664" v="181" actId="26606"/>
          <ac:spMkLst>
            <pc:docMk/>
            <pc:sldMk cId="0" sldId="256"/>
            <ac:spMk id="102" creationId="{13AF7514-9DD7-4ADB-84DF-5D8B61E735FE}"/>
          </ac:spMkLst>
        </pc:spChg>
        <pc:spChg chg="add">
          <ac:chgData name="Aristeidis Lorentzos" userId="56a857ae-2919-44c8-b975-6f7c6afdf3db" providerId="ADAL" clId="{34353891-44FF-4A1A-A995-F427BB380DF1}" dt="2025-08-05T08:37:27.664" v="181" actId="26606"/>
          <ac:spMkLst>
            <pc:docMk/>
            <pc:sldMk cId="0" sldId="256"/>
            <ac:spMk id="103" creationId="{48E26863-5660-4928-984A-CA2CFC8F664D}"/>
          </ac:spMkLst>
        </pc:spChg>
        <pc:spChg chg="add">
          <ac:chgData name="Aristeidis Lorentzos" userId="56a857ae-2919-44c8-b975-6f7c6afdf3db" providerId="ADAL" clId="{34353891-44FF-4A1A-A995-F427BB380DF1}" dt="2025-08-05T08:37:27.664" v="181" actId="26606"/>
          <ac:spMkLst>
            <pc:docMk/>
            <pc:sldMk cId="0" sldId="256"/>
            <ac:spMk id="104" creationId="{52F31131-35FC-4834-8E62-1D9DA3BE2A97}"/>
          </ac:spMkLst>
        </pc:spChg>
        <pc:spChg chg="add">
          <ac:chgData name="Aristeidis Lorentzos" userId="56a857ae-2919-44c8-b975-6f7c6afdf3db" providerId="ADAL" clId="{34353891-44FF-4A1A-A995-F427BB380DF1}" dt="2025-08-05T08:37:27.664" v="181" actId="26606"/>
          <ac:spMkLst>
            <pc:docMk/>
            <pc:sldMk cId="0" sldId="256"/>
            <ac:spMk id="105" creationId="{E7AD7F70-85A5-463C-9B1F-3182B60F8666}"/>
          </ac:spMkLst>
        </pc:spChg>
        <pc:picChg chg="mod ord">
          <ac:chgData name="Aristeidis Lorentzos" userId="56a857ae-2919-44c8-b975-6f7c6afdf3db" providerId="ADAL" clId="{34353891-44FF-4A1A-A995-F427BB380DF1}" dt="2025-08-05T08:37:27.632" v="180" actId="26606"/>
          <ac:picMkLst>
            <pc:docMk/>
            <pc:sldMk cId="0" sldId="256"/>
            <ac:picMk id="2" creationId="{00000000-0000-0000-0000-000000000000}"/>
          </ac:picMkLst>
        </pc:picChg>
        <pc:picChg chg="add mod ord">
          <ac:chgData name="Aristeidis Lorentzos" userId="56a857ae-2919-44c8-b975-6f7c6afdf3db" providerId="ADAL" clId="{34353891-44FF-4A1A-A995-F427BB380DF1}" dt="2025-08-05T08:38:24.905" v="189" actId="14100"/>
          <ac:picMkLst>
            <pc:docMk/>
            <pc:sldMk cId="0" sldId="256"/>
            <ac:picMk id="5" creationId="{C12A4F7A-933F-E2FA-7646-F2B511BB59C5}"/>
          </ac:picMkLst>
        </pc:picChg>
        <pc:picChg chg="add mod">
          <ac:chgData name="Aristeidis Lorentzos" userId="56a857ae-2919-44c8-b975-6f7c6afdf3db" providerId="ADAL" clId="{34353891-44FF-4A1A-A995-F427BB380DF1}" dt="2025-08-05T08:46:15.605" v="207" actId="1076"/>
          <ac:picMkLst>
            <pc:docMk/>
            <pc:sldMk cId="0" sldId="256"/>
            <ac:picMk id="6" creationId="{F44E9A44-E153-1746-98F9-C30B8E229421}"/>
          </ac:picMkLst>
        </pc:picChg>
        <pc:picChg chg="add mod">
          <ac:chgData name="Aristeidis Lorentzos" userId="56a857ae-2919-44c8-b975-6f7c6afdf3db" providerId="ADAL" clId="{34353891-44FF-4A1A-A995-F427BB380DF1}" dt="2025-08-05T08:46:58.559" v="214" actId="1076"/>
          <ac:picMkLst>
            <pc:docMk/>
            <pc:sldMk cId="0" sldId="256"/>
            <ac:picMk id="10" creationId="{8F83C6A5-C468-8921-AE40-6C20CE4F7EF1}"/>
          </ac:picMkLst>
        </pc:picChg>
        <pc:picChg chg="mod ord">
          <ac:chgData name="Aristeidis Lorentzos" userId="56a857ae-2919-44c8-b975-6f7c6afdf3db" providerId="ADAL" clId="{34353891-44FF-4A1A-A995-F427BB380DF1}" dt="2025-08-05T08:38:30.902" v="190" actId="14100"/>
          <ac:picMkLst>
            <pc:docMk/>
            <pc:sldMk cId="0" sldId="256"/>
            <ac:picMk id="11" creationId="{AB590A4A-B7D6-2A06-3F52-4861EBEC83FC}"/>
          </ac:picMkLst>
        </pc:picChg>
      </pc:sldChg>
      <pc:sldChg chg="modSp del mod ord">
        <pc:chgData name="Aristeidis Lorentzos" userId="56a857ae-2919-44c8-b975-6f7c6afdf3db" providerId="ADAL" clId="{34353891-44FF-4A1A-A995-F427BB380DF1}" dt="2025-08-13T09:48:03.748" v="1974" actId="47"/>
        <pc:sldMkLst>
          <pc:docMk/>
          <pc:sldMk cId="3453793908" sldId="282"/>
        </pc:sldMkLst>
        <pc:spChg chg="mod">
          <ac:chgData name="Aristeidis Lorentzos" userId="56a857ae-2919-44c8-b975-6f7c6afdf3db" providerId="ADAL" clId="{34353891-44FF-4A1A-A995-F427BB380DF1}" dt="2025-08-13T09:47:28.284" v="1969" actId="1076"/>
          <ac:spMkLst>
            <pc:docMk/>
            <pc:sldMk cId="3453793908" sldId="282"/>
            <ac:spMk id="3" creationId="{25914D02-E979-0852-0E59-844A70C04EA5}"/>
          </ac:spMkLst>
        </pc:spChg>
        <pc:spChg chg="mod">
          <ac:chgData name="Aristeidis Lorentzos" userId="56a857ae-2919-44c8-b975-6f7c6afdf3db" providerId="ADAL" clId="{34353891-44FF-4A1A-A995-F427BB380DF1}" dt="2025-08-13T09:44:58.887" v="1937" actId="207"/>
          <ac:spMkLst>
            <pc:docMk/>
            <pc:sldMk cId="3453793908" sldId="282"/>
            <ac:spMk id="40962" creationId="{EC7F8208-8F11-98B2-0191-E2A176776126}"/>
          </ac:spMkLst>
        </pc:spChg>
      </pc:sldChg>
      <pc:sldChg chg="addSp delSp modSp del mod">
        <pc:chgData name="Aristeidis Lorentzos" userId="56a857ae-2919-44c8-b975-6f7c6afdf3db" providerId="ADAL" clId="{34353891-44FF-4A1A-A995-F427BB380DF1}" dt="2025-08-13T09:51:38.104" v="2013" actId="47"/>
        <pc:sldMkLst>
          <pc:docMk/>
          <pc:sldMk cId="397653346" sldId="283"/>
        </pc:sldMkLst>
        <pc:spChg chg="add mod">
          <ac:chgData name="Aristeidis Lorentzos" userId="56a857ae-2919-44c8-b975-6f7c6afdf3db" providerId="ADAL" clId="{34353891-44FF-4A1A-A995-F427BB380DF1}" dt="2025-08-13T09:25:19.717" v="1845"/>
          <ac:spMkLst>
            <pc:docMk/>
            <pc:sldMk cId="397653346" sldId="283"/>
            <ac:spMk id="2" creationId="{3F8032D8-9C39-62C3-DD03-19485F97D8F1}"/>
          </ac:spMkLst>
        </pc:spChg>
        <pc:picChg chg="add mod">
          <ac:chgData name="Aristeidis Lorentzos" userId="56a857ae-2919-44c8-b975-6f7c6afdf3db" providerId="ADAL" clId="{34353891-44FF-4A1A-A995-F427BB380DF1}" dt="2025-08-13T09:25:41.258" v="1849" actId="1076"/>
          <ac:picMkLst>
            <pc:docMk/>
            <pc:sldMk cId="397653346" sldId="283"/>
            <ac:picMk id="3" creationId="{18F0FE63-7EFE-F6DD-1C67-8461ED749D08}"/>
          </ac:picMkLst>
        </pc:picChg>
      </pc:sldChg>
      <pc:sldChg chg="del">
        <pc:chgData name="Aristeidis Lorentzos" userId="56a857ae-2919-44c8-b975-6f7c6afdf3db" providerId="ADAL" clId="{34353891-44FF-4A1A-A995-F427BB380DF1}" dt="2025-08-05T08:13:21.918" v="0" actId="47"/>
        <pc:sldMkLst>
          <pc:docMk/>
          <pc:sldMk cId="0" sldId="383"/>
        </pc:sldMkLst>
      </pc:sldChg>
      <pc:sldChg chg="addSp delSp modSp mod setBg">
        <pc:chgData name="Aristeidis Lorentzos" userId="56a857ae-2919-44c8-b975-6f7c6afdf3db" providerId="ADAL" clId="{34353891-44FF-4A1A-A995-F427BB380DF1}" dt="2025-08-05T08:20:54.861" v="49" actId="2711"/>
        <pc:sldMkLst>
          <pc:docMk/>
          <pc:sldMk cId="3300504213" sldId="679"/>
        </pc:sldMkLst>
        <pc:spChg chg="add mod ord">
          <ac:chgData name="Aristeidis Lorentzos" userId="56a857ae-2919-44c8-b975-6f7c6afdf3db" providerId="ADAL" clId="{34353891-44FF-4A1A-A995-F427BB380DF1}" dt="2025-08-05T08:20:54.861" v="49" actId="2711"/>
          <ac:spMkLst>
            <pc:docMk/>
            <pc:sldMk cId="3300504213" sldId="679"/>
            <ac:spMk id="8" creationId="{49D9C834-0B22-E0CE-0A14-3B337DF9D7EE}"/>
          </ac:spMkLst>
        </pc:spChg>
        <pc:spChg chg="add">
          <ac:chgData name="Aristeidis Lorentzos" userId="56a857ae-2919-44c8-b975-6f7c6afdf3db" providerId="ADAL" clId="{34353891-44FF-4A1A-A995-F427BB380DF1}" dt="2025-08-05T08:20:20.129" v="44" actId="26606"/>
          <ac:spMkLst>
            <pc:docMk/>
            <pc:sldMk cId="3300504213" sldId="679"/>
            <ac:spMk id="56" creationId="{3C54F4CE-85F0-46ED-80DA-9518C9251AD1}"/>
          </ac:spMkLst>
        </pc:spChg>
        <pc:spChg chg="add">
          <ac:chgData name="Aristeidis Lorentzos" userId="56a857ae-2919-44c8-b975-6f7c6afdf3db" providerId="ADAL" clId="{34353891-44FF-4A1A-A995-F427BB380DF1}" dt="2025-08-05T08:20:20.129" v="44" actId="26606"/>
          <ac:spMkLst>
            <pc:docMk/>
            <pc:sldMk cId="3300504213" sldId="679"/>
            <ac:spMk id="57" creationId="{DADD1FCA-8ACB-4958-81DD-4CDD6D3E1921}"/>
          </ac:spMkLst>
        </pc:spChg>
        <pc:picChg chg="add mod">
          <ac:chgData name="Aristeidis Lorentzos" userId="56a857ae-2919-44c8-b975-6f7c6afdf3db" providerId="ADAL" clId="{34353891-44FF-4A1A-A995-F427BB380DF1}" dt="2025-08-05T08:20:20.129" v="44" actId="26606"/>
          <ac:picMkLst>
            <pc:docMk/>
            <pc:sldMk cId="3300504213" sldId="679"/>
            <ac:picMk id="10" creationId="{A074F73F-8BD1-0D32-6085-E3DD7CFC4ECB}"/>
          </ac:picMkLst>
        </pc:picChg>
      </pc:sldChg>
      <pc:sldChg chg="addSp delSp modSp add del mod setBg">
        <pc:chgData name="Aristeidis Lorentzos" userId="56a857ae-2919-44c8-b975-6f7c6afdf3db" providerId="ADAL" clId="{34353891-44FF-4A1A-A995-F427BB380DF1}" dt="2025-08-05T11:14:40.538" v="1153" actId="207"/>
        <pc:sldMkLst>
          <pc:docMk/>
          <pc:sldMk cId="4252902196" sldId="680"/>
        </pc:sldMkLst>
        <pc:spChg chg="add mod">
          <ac:chgData name="Aristeidis Lorentzos" userId="56a857ae-2919-44c8-b975-6f7c6afdf3db" providerId="ADAL" clId="{34353891-44FF-4A1A-A995-F427BB380DF1}" dt="2025-08-05T11:14:22.053" v="1148" actId="207"/>
          <ac:spMkLst>
            <pc:docMk/>
            <pc:sldMk cId="4252902196" sldId="680"/>
            <ac:spMk id="11" creationId="{FD106603-4D60-5409-F65C-48FD4F2FF446}"/>
          </ac:spMkLst>
        </pc:spChg>
        <pc:spChg chg="add mod">
          <ac:chgData name="Aristeidis Lorentzos" userId="56a857ae-2919-44c8-b975-6f7c6afdf3db" providerId="ADAL" clId="{34353891-44FF-4A1A-A995-F427BB380DF1}" dt="2025-08-05T11:14:27.726" v="1149" actId="207"/>
          <ac:spMkLst>
            <pc:docMk/>
            <pc:sldMk cId="4252902196" sldId="680"/>
            <ac:spMk id="12" creationId="{73716540-EDD7-007A-F90E-DFD79A4E12E4}"/>
          </ac:spMkLst>
        </pc:spChg>
        <pc:spChg chg="add mod">
          <ac:chgData name="Aristeidis Lorentzos" userId="56a857ae-2919-44c8-b975-6f7c6afdf3db" providerId="ADAL" clId="{34353891-44FF-4A1A-A995-F427BB380DF1}" dt="2025-08-05T11:14:33.660" v="1151" actId="207"/>
          <ac:spMkLst>
            <pc:docMk/>
            <pc:sldMk cId="4252902196" sldId="680"/>
            <ac:spMk id="13" creationId="{EF38CCB3-8168-50E9-2E7E-447C693C6078}"/>
          </ac:spMkLst>
        </pc:spChg>
        <pc:spChg chg="add mod">
          <ac:chgData name="Aristeidis Lorentzos" userId="56a857ae-2919-44c8-b975-6f7c6afdf3db" providerId="ADAL" clId="{34353891-44FF-4A1A-A995-F427BB380DF1}" dt="2025-08-05T11:14:36.796" v="1152" actId="207"/>
          <ac:spMkLst>
            <pc:docMk/>
            <pc:sldMk cId="4252902196" sldId="680"/>
            <ac:spMk id="15" creationId="{E3C87BE8-ADCE-73AE-0C03-C1085ECFA855}"/>
          </ac:spMkLst>
        </pc:spChg>
        <pc:spChg chg="add mod">
          <ac:chgData name="Aristeidis Lorentzos" userId="56a857ae-2919-44c8-b975-6f7c6afdf3db" providerId="ADAL" clId="{34353891-44FF-4A1A-A995-F427BB380DF1}" dt="2025-08-05T11:14:40.538" v="1153" actId="207"/>
          <ac:spMkLst>
            <pc:docMk/>
            <pc:sldMk cId="4252902196" sldId="680"/>
            <ac:spMk id="17" creationId="{23EDCB07-4362-AD44-6C66-B6ADEFDF5E37}"/>
          </ac:spMkLst>
        </pc:spChg>
        <pc:spChg chg="add mod">
          <ac:chgData name="Aristeidis Lorentzos" userId="56a857ae-2919-44c8-b975-6f7c6afdf3db" providerId="ADAL" clId="{34353891-44FF-4A1A-A995-F427BB380DF1}" dt="2025-08-05T11:14:30.213" v="1150" actId="207"/>
          <ac:spMkLst>
            <pc:docMk/>
            <pc:sldMk cId="4252902196" sldId="680"/>
            <ac:spMk id="19" creationId="{CF5250BD-A1BC-E582-3055-657733072F7E}"/>
          </ac:spMkLst>
        </pc:spChg>
        <pc:picChg chg="add mod ord">
          <ac:chgData name="Aristeidis Lorentzos" userId="56a857ae-2919-44c8-b975-6f7c6afdf3db" providerId="ADAL" clId="{34353891-44FF-4A1A-A995-F427BB380DF1}" dt="2025-08-05T09:13:59.062" v="283" actId="1076"/>
          <ac:picMkLst>
            <pc:docMk/>
            <pc:sldMk cId="4252902196" sldId="680"/>
            <ac:picMk id="6" creationId="{DE272478-9A14-401D-642E-291FA60452C0}"/>
          </ac:picMkLst>
        </pc:picChg>
        <pc:picChg chg="add mod ord">
          <ac:chgData name="Aristeidis Lorentzos" userId="56a857ae-2919-44c8-b975-6f7c6afdf3db" providerId="ADAL" clId="{34353891-44FF-4A1A-A995-F427BB380DF1}" dt="2025-08-05T09:13:56.119" v="282" actId="1076"/>
          <ac:picMkLst>
            <pc:docMk/>
            <pc:sldMk cId="4252902196" sldId="680"/>
            <ac:picMk id="7" creationId="{8A5A0DE3-484E-EA48-F424-BAA97FD59B1C}"/>
          </ac:picMkLst>
        </pc:picChg>
        <pc:picChg chg="add mod">
          <ac:chgData name="Aristeidis Lorentzos" userId="56a857ae-2919-44c8-b975-6f7c6afdf3db" providerId="ADAL" clId="{34353891-44FF-4A1A-A995-F427BB380DF1}" dt="2025-08-05T09:19:50.535" v="447" actId="1076"/>
          <ac:picMkLst>
            <pc:docMk/>
            <pc:sldMk cId="4252902196" sldId="680"/>
            <ac:picMk id="8" creationId="{4E55927D-A70D-2039-3C7F-10FE3E38B3AC}"/>
          </ac:picMkLst>
        </pc:picChg>
        <pc:picChg chg="add mod">
          <ac:chgData name="Aristeidis Lorentzos" userId="56a857ae-2919-44c8-b975-6f7c6afdf3db" providerId="ADAL" clId="{34353891-44FF-4A1A-A995-F427BB380DF1}" dt="2025-08-05T09:19:53.667" v="448" actId="1076"/>
          <ac:picMkLst>
            <pc:docMk/>
            <pc:sldMk cId="4252902196" sldId="680"/>
            <ac:picMk id="9" creationId="{2135337A-C5FF-DD7B-BDE5-776733193F6A}"/>
          </ac:picMkLst>
        </pc:picChg>
        <pc:picChg chg="add mod">
          <ac:chgData name="Aristeidis Lorentzos" userId="56a857ae-2919-44c8-b975-6f7c6afdf3db" providerId="ADAL" clId="{34353891-44FF-4A1A-A995-F427BB380DF1}" dt="2025-08-05T09:13:50.230" v="281" actId="1076"/>
          <ac:picMkLst>
            <pc:docMk/>
            <pc:sldMk cId="4252902196" sldId="680"/>
            <ac:picMk id="10" creationId="{AB147B45-E7C8-C994-3044-87972BD165AC}"/>
          </ac:picMkLst>
        </pc:picChg>
      </pc:sldChg>
      <pc:sldChg chg="addSp delSp modSp mod setBg setClrOvrMap">
        <pc:chgData name="Aristeidis Lorentzos" userId="56a857ae-2919-44c8-b975-6f7c6afdf3db" providerId="ADAL" clId="{34353891-44FF-4A1A-A995-F427BB380DF1}" dt="2025-08-05T11:35:18.532" v="1496" actId="255"/>
        <pc:sldMkLst>
          <pc:docMk/>
          <pc:sldMk cId="641849114" sldId="681"/>
        </pc:sldMkLst>
        <pc:spChg chg="add mod">
          <ac:chgData name="Aristeidis Lorentzos" userId="56a857ae-2919-44c8-b975-6f7c6afdf3db" providerId="ADAL" clId="{34353891-44FF-4A1A-A995-F427BB380DF1}" dt="2025-08-05T11:35:18.532" v="1496" actId="255"/>
          <ac:spMkLst>
            <pc:docMk/>
            <pc:sldMk cId="641849114" sldId="681"/>
            <ac:spMk id="3" creationId="{4F0C8931-CA4D-871D-4852-32F0A99F711A}"/>
          </ac:spMkLst>
        </pc:spChg>
        <pc:spChg chg="add mod">
          <ac:chgData name="Aristeidis Lorentzos" userId="56a857ae-2919-44c8-b975-6f7c6afdf3db" providerId="ADAL" clId="{34353891-44FF-4A1A-A995-F427BB380DF1}" dt="2025-08-05T09:52:38.386" v="883" actId="1076"/>
          <ac:spMkLst>
            <pc:docMk/>
            <pc:sldMk cId="641849114" sldId="681"/>
            <ac:spMk id="4" creationId="{1C8E5D0E-16D5-5B7F-21ED-938FD5FE19EC}"/>
          </ac:spMkLst>
        </pc:spChg>
        <pc:spChg chg="add">
          <ac:chgData name="Aristeidis Lorentzos" userId="56a857ae-2919-44c8-b975-6f7c6afdf3db" providerId="ADAL" clId="{34353891-44FF-4A1A-A995-F427BB380DF1}" dt="2025-08-05T09:37:53.340" v="726" actId="26606"/>
          <ac:spMkLst>
            <pc:docMk/>
            <pc:sldMk cId="641849114" sldId="681"/>
            <ac:spMk id="35" creationId="{69D184B2-2226-4E31-BCCB-444330767440}"/>
          </ac:spMkLst>
        </pc:spChg>
        <pc:spChg chg="add">
          <ac:chgData name="Aristeidis Lorentzos" userId="56a857ae-2919-44c8-b975-6f7c6afdf3db" providerId="ADAL" clId="{34353891-44FF-4A1A-A995-F427BB380DF1}" dt="2025-08-05T09:37:53.340" v="726" actId="26606"/>
          <ac:spMkLst>
            <pc:docMk/>
            <pc:sldMk cId="641849114" sldId="681"/>
            <ac:spMk id="36" creationId="{1AC4D4E3-486A-464A-8EC8-D44881097267}"/>
          </ac:spMkLst>
        </pc:spChg>
        <pc:spChg chg="add">
          <ac:chgData name="Aristeidis Lorentzos" userId="56a857ae-2919-44c8-b975-6f7c6afdf3db" providerId="ADAL" clId="{34353891-44FF-4A1A-A995-F427BB380DF1}" dt="2025-08-05T09:37:53.340" v="726" actId="26606"/>
          <ac:spMkLst>
            <pc:docMk/>
            <pc:sldMk cId="641849114" sldId="681"/>
            <ac:spMk id="37" creationId="{864DE13E-58EB-4475-B79C-0D4FC651239B}"/>
          </ac:spMkLst>
        </pc:spChg>
        <pc:graphicFrameChg chg="add mod modGraphic">
          <ac:chgData name="Aristeidis Lorentzos" userId="56a857ae-2919-44c8-b975-6f7c6afdf3db" providerId="ADAL" clId="{34353891-44FF-4A1A-A995-F427BB380DF1}" dt="2025-08-05T09:52:45.732" v="884" actId="14100"/>
          <ac:graphicFrameMkLst>
            <pc:docMk/>
            <pc:sldMk cId="641849114" sldId="681"/>
            <ac:graphicFrameMk id="2" creationId="{8AC2A932-F8F2-4C9C-7B82-7E3B1BAE458B}"/>
          </ac:graphicFrameMkLst>
        </pc:graphicFrameChg>
      </pc:sldChg>
      <pc:sldChg chg="addSp modSp add mod">
        <pc:chgData name="Aristeidis Lorentzos" userId="56a857ae-2919-44c8-b975-6f7c6afdf3db" providerId="ADAL" clId="{34353891-44FF-4A1A-A995-F427BB380DF1}" dt="2025-08-05T12:09:43.004" v="1842" actId="122"/>
        <pc:sldMkLst>
          <pc:docMk/>
          <pc:sldMk cId="3770913627" sldId="682"/>
        </pc:sldMkLst>
        <pc:spChg chg="add mod">
          <ac:chgData name="Aristeidis Lorentzos" userId="56a857ae-2919-44c8-b975-6f7c6afdf3db" providerId="ADAL" clId="{34353891-44FF-4A1A-A995-F427BB380DF1}" dt="2025-08-05T12:00:29.194" v="1709" actId="20577"/>
          <ac:spMkLst>
            <pc:docMk/>
            <pc:sldMk cId="3770913627" sldId="682"/>
            <ac:spMk id="2" creationId="{B9EB0316-51EC-4D66-FD18-9A2854F86EE7}"/>
          </ac:spMkLst>
        </pc:spChg>
        <pc:spChg chg="add mod">
          <ac:chgData name="Aristeidis Lorentzos" userId="56a857ae-2919-44c8-b975-6f7c6afdf3db" providerId="ADAL" clId="{34353891-44FF-4A1A-A995-F427BB380DF1}" dt="2025-08-05T12:09:37.519" v="1841" actId="122"/>
          <ac:spMkLst>
            <pc:docMk/>
            <pc:sldMk cId="3770913627" sldId="682"/>
            <ac:spMk id="3" creationId="{0B0788F0-D8B6-5D8D-0516-AC002B43E06E}"/>
          </ac:spMkLst>
        </pc:spChg>
        <pc:spChg chg="add mod">
          <ac:chgData name="Aristeidis Lorentzos" userId="56a857ae-2919-44c8-b975-6f7c6afdf3db" providerId="ADAL" clId="{34353891-44FF-4A1A-A995-F427BB380DF1}" dt="2025-08-05T12:09:43.004" v="1842" actId="122"/>
          <ac:spMkLst>
            <pc:docMk/>
            <pc:sldMk cId="3770913627" sldId="682"/>
            <ac:spMk id="4" creationId="{3F78B705-260F-7FA8-FB38-1B6D5AE12936}"/>
          </ac:spMkLst>
        </pc:spChg>
        <pc:picChg chg="add mod">
          <ac:chgData name="Aristeidis Lorentzos" userId="56a857ae-2919-44c8-b975-6f7c6afdf3db" providerId="ADAL" clId="{34353891-44FF-4A1A-A995-F427BB380DF1}" dt="2025-08-05T12:09:28.789" v="1840" actId="1076"/>
          <ac:picMkLst>
            <pc:docMk/>
            <pc:sldMk cId="3770913627" sldId="682"/>
            <ac:picMk id="5" creationId="{13C3E89B-6465-34C0-F984-E4B791574E4D}"/>
          </ac:picMkLst>
        </pc:picChg>
      </pc:sldChg>
      <pc:sldChg chg="addSp delSp modSp add mod">
        <pc:chgData name="Aristeidis Lorentzos" userId="56a857ae-2919-44c8-b975-6f7c6afdf3db" providerId="ADAL" clId="{34353891-44FF-4A1A-A995-F427BB380DF1}" dt="2025-08-05T11:42:36.894" v="1647" actId="20577"/>
        <pc:sldMkLst>
          <pc:docMk/>
          <pc:sldMk cId="2346491829" sldId="683"/>
        </pc:sldMkLst>
        <pc:spChg chg="add mod">
          <ac:chgData name="Aristeidis Lorentzos" userId="56a857ae-2919-44c8-b975-6f7c6afdf3db" providerId="ADAL" clId="{34353891-44FF-4A1A-A995-F427BB380DF1}" dt="2025-08-05T11:17:59.346" v="1215" actId="255"/>
          <ac:spMkLst>
            <pc:docMk/>
            <pc:sldMk cId="2346491829" sldId="683"/>
            <ac:spMk id="2" creationId="{D94EB2D2-8AF1-76F3-E862-C5F3C608E600}"/>
          </ac:spMkLst>
        </pc:spChg>
        <pc:spChg chg="add mod">
          <ac:chgData name="Aristeidis Lorentzos" userId="56a857ae-2919-44c8-b975-6f7c6afdf3db" providerId="ADAL" clId="{34353891-44FF-4A1A-A995-F427BB380DF1}" dt="2025-08-05T11:34:05.205" v="1487" actId="14100"/>
          <ac:spMkLst>
            <pc:docMk/>
            <pc:sldMk cId="2346491829" sldId="683"/>
            <ac:spMk id="3" creationId="{22B0C04C-ED67-2522-6000-E1C346D14C26}"/>
          </ac:spMkLst>
        </pc:spChg>
        <pc:graphicFrameChg chg="add mod modGraphic">
          <ac:chgData name="Aristeidis Lorentzos" userId="56a857ae-2919-44c8-b975-6f7c6afdf3db" providerId="ADAL" clId="{34353891-44FF-4A1A-A995-F427BB380DF1}" dt="2025-08-05T11:42:36.894" v="1647" actId="20577"/>
          <ac:graphicFrameMkLst>
            <pc:docMk/>
            <pc:sldMk cId="2346491829" sldId="683"/>
            <ac:graphicFrameMk id="7" creationId="{D292FED7-D5EA-44AC-0154-FC036A283AD6}"/>
          </ac:graphicFrameMkLst>
        </pc:graphicFrameChg>
      </pc:sldChg>
      <pc:sldChg chg="addSp delSp modSp add mod setBg setClrOvrMap">
        <pc:chgData name="Aristeidis Lorentzos" userId="56a857ae-2919-44c8-b975-6f7c6afdf3db" providerId="ADAL" clId="{34353891-44FF-4A1A-A995-F427BB380DF1}" dt="2025-08-05T10:17:57.024" v="1033" actId="122"/>
        <pc:sldMkLst>
          <pc:docMk/>
          <pc:sldMk cId="2879771522" sldId="684"/>
        </pc:sldMkLst>
        <pc:spChg chg="add mod">
          <ac:chgData name="Aristeidis Lorentzos" userId="56a857ae-2919-44c8-b975-6f7c6afdf3db" providerId="ADAL" clId="{34353891-44FF-4A1A-A995-F427BB380DF1}" dt="2025-08-05T10:17:57.024" v="1033" actId="122"/>
          <ac:spMkLst>
            <pc:docMk/>
            <pc:sldMk cId="2879771522" sldId="684"/>
            <ac:spMk id="3" creationId="{BBBB8098-D803-B6E4-A6E7-F786F3495649}"/>
          </ac:spMkLst>
        </pc:spChg>
        <pc:spChg chg="add">
          <ac:chgData name="Aristeidis Lorentzos" userId="56a857ae-2919-44c8-b975-6f7c6afdf3db" providerId="ADAL" clId="{34353891-44FF-4A1A-A995-F427BB380DF1}" dt="2025-08-05T10:14:52.780" v="938" actId="26606"/>
          <ac:spMkLst>
            <pc:docMk/>
            <pc:sldMk cId="2879771522" sldId="684"/>
            <ac:spMk id="29" creationId="{01D0AF59-99C3-4251-AB9A-C966C6AD4400}"/>
          </ac:spMkLst>
        </pc:spChg>
        <pc:spChg chg="add">
          <ac:chgData name="Aristeidis Lorentzos" userId="56a857ae-2919-44c8-b975-6f7c6afdf3db" providerId="ADAL" clId="{34353891-44FF-4A1A-A995-F427BB380DF1}" dt="2025-08-05T10:14:52.780" v="938" actId="26606"/>
          <ac:spMkLst>
            <pc:docMk/>
            <pc:sldMk cId="2879771522" sldId="684"/>
            <ac:spMk id="31" creationId="{1855405F-37A2-4869-9154-F8BE3BECE6C3}"/>
          </ac:spMkLst>
        </pc:spChg>
        <pc:picChg chg="add mod">
          <ac:chgData name="Aristeidis Lorentzos" userId="56a857ae-2919-44c8-b975-6f7c6afdf3db" providerId="ADAL" clId="{34353891-44FF-4A1A-A995-F427BB380DF1}" dt="2025-08-05T10:14:52.780" v="938" actId="26606"/>
          <ac:picMkLst>
            <pc:docMk/>
            <pc:sldMk cId="2879771522" sldId="684"/>
            <ac:picMk id="2" creationId="{C8E86DF3-2B77-2265-CEBE-FDA4DAD3A143}"/>
          </ac:picMkLst>
        </pc:picChg>
      </pc:sldChg>
      <pc:sldChg chg="addSp delSp modSp add mod ord setBg">
        <pc:chgData name="Aristeidis Lorentzos" userId="56a857ae-2919-44c8-b975-6f7c6afdf3db" providerId="ADAL" clId="{34353891-44FF-4A1A-A995-F427BB380DF1}" dt="2025-08-05T11:17:19.144" v="1187" actId="1076"/>
        <pc:sldMkLst>
          <pc:docMk/>
          <pc:sldMk cId="1321509969" sldId="685"/>
        </pc:sldMkLst>
        <pc:spChg chg="add mod">
          <ac:chgData name="Aristeidis Lorentzos" userId="56a857ae-2919-44c8-b975-6f7c6afdf3db" providerId="ADAL" clId="{34353891-44FF-4A1A-A995-F427BB380DF1}" dt="2025-08-05T11:17:02.386" v="1186" actId="20577"/>
          <ac:spMkLst>
            <pc:docMk/>
            <pc:sldMk cId="1321509969" sldId="685"/>
            <ac:spMk id="2" creationId="{4D0D87D6-A4DE-2E67-9D74-FB7585648BAF}"/>
          </ac:spMkLst>
        </pc:spChg>
        <pc:spChg chg="mod">
          <ac:chgData name="Aristeidis Lorentzos" userId="56a857ae-2919-44c8-b975-6f7c6afdf3db" providerId="ADAL" clId="{34353891-44FF-4A1A-A995-F427BB380DF1}" dt="2025-08-05T11:17:19.144" v="1187" actId="1076"/>
          <ac:spMkLst>
            <pc:docMk/>
            <pc:sldMk cId="1321509969" sldId="685"/>
            <ac:spMk id="19" creationId="{50C6951C-36F1-7288-E294-887B1E88B1A2}"/>
          </ac:spMkLst>
        </pc:spChg>
        <pc:spChg chg="add">
          <ac:chgData name="Aristeidis Lorentzos" userId="56a857ae-2919-44c8-b975-6f7c6afdf3db" providerId="ADAL" clId="{34353891-44FF-4A1A-A995-F427BB380DF1}" dt="2025-08-05T11:15:43.370" v="1157" actId="26606"/>
          <ac:spMkLst>
            <pc:docMk/>
            <pc:sldMk cId="1321509969" sldId="685"/>
            <ac:spMk id="24" creationId="{D009D6D5-DAC2-4A8B-A17A-E206B9012D09}"/>
          </ac:spMkLst>
        </pc:spChg>
        <pc:picChg chg="add mod">
          <ac:chgData name="Aristeidis Lorentzos" userId="56a857ae-2919-44c8-b975-6f7c6afdf3db" providerId="ADAL" clId="{34353891-44FF-4A1A-A995-F427BB380DF1}" dt="2025-08-05T11:15:52.118" v="1159" actId="27614"/>
          <ac:picMkLst>
            <pc:docMk/>
            <pc:sldMk cId="1321509969" sldId="685"/>
            <ac:picMk id="3" creationId="{329B5E31-F6C9-2E8D-2328-34B37D5D1D10}"/>
          </ac:picMkLst>
        </pc:picChg>
      </pc:sldChg>
      <pc:sldChg chg="addSp delSp modSp add mod">
        <pc:chgData name="Aristeidis Lorentzos" userId="56a857ae-2919-44c8-b975-6f7c6afdf3db" providerId="ADAL" clId="{34353891-44FF-4A1A-A995-F427BB380DF1}" dt="2025-08-05T11:59:46.557" v="1676" actId="1076"/>
        <pc:sldMkLst>
          <pc:docMk/>
          <pc:sldMk cId="3004868607" sldId="686"/>
        </pc:sldMkLst>
        <pc:spChg chg="mod">
          <ac:chgData name="Aristeidis Lorentzos" userId="56a857ae-2919-44c8-b975-6f7c6afdf3db" providerId="ADAL" clId="{34353891-44FF-4A1A-A995-F427BB380DF1}" dt="2025-08-05T11:40:35.490" v="1575" actId="20577"/>
          <ac:spMkLst>
            <pc:docMk/>
            <pc:sldMk cId="3004868607" sldId="686"/>
            <ac:spMk id="2" creationId="{8FAE928B-448E-7C7E-71B4-741123BE9879}"/>
          </ac:spMkLst>
        </pc:spChg>
        <pc:spChg chg="add mod">
          <ac:chgData name="Aristeidis Lorentzos" userId="56a857ae-2919-44c8-b975-6f7c6afdf3db" providerId="ADAL" clId="{34353891-44FF-4A1A-A995-F427BB380DF1}" dt="2025-08-05T11:59:34.088" v="1673" actId="1076"/>
          <ac:spMkLst>
            <pc:docMk/>
            <pc:sldMk cId="3004868607" sldId="686"/>
            <ac:spMk id="9" creationId="{EDB0EA1E-5A4D-54D8-7AAB-E87E0AD1CB11}"/>
          </ac:spMkLst>
        </pc:spChg>
        <pc:spChg chg="add mod">
          <ac:chgData name="Aristeidis Lorentzos" userId="56a857ae-2919-44c8-b975-6f7c6afdf3db" providerId="ADAL" clId="{34353891-44FF-4A1A-A995-F427BB380DF1}" dt="2025-08-05T11:59:37.825" v="1674" actId="1076"/>
          <ac:spMkLst>
            <pc:docMk/>
            <pc:sldMk cId="3004868607" sldId="686"/>
            <ac:spMk id="10" creationId="{4B2E08B1-AAFD-C81A-DF28-685E5E4A907B}"/>
          </ac:spMkLst>
        </pc:spChg>
        <pc:spChg chg="add mod">
          <ac:chgData name="Aristeidis Lorentzos" userId="56a857ae-2919-44c8-b975-6f7c6afdf3db" providerId="ADAL" clId="{34353891-44FF-4A1A-A995-F427BB380DF1}" dt="2025-08-05T11:51:05.593" v="1649" actId="1076"/>
          <ac:spMkLst>
            <pc:docMk/>
            <pc:sldMk cId="3004868607" sldId="686"/>
            <ac:spMk id="11" creationId="{1DF25B38-EFEC-3322-684B-02C7C7912146}"/>
          </ac:spMkLst>
        </pc:spChg>
        <pc:spChg chg="add mod">
          <ac:chgData name="Aristeidis Lorentzos" userId="56a857ae-2919-44c8-b975-6f7c6afdf3db" providerId="ADAL" clId="{34353891-44FF-4A1A-A995-F427BB380DF1}" dt="2025-08-05T11:51:48.122" v="1662" actId="5793"/>
          <ac:spMkLst>
            <pc:docMk/>
            <pc:sldMk cId="3004868607" sldId="686"/>
            <ac:spMk id="12" creationId="{AFEDCECF-6601-D16F-B5FD-8942B19BD6F8}"/>
          </ac:spMkLst>
        </pc:spChg>
        <pc:spChg chg="add mod">
          <ac:chgData name="Aristeidis Lorentzos" userId="56a857ae-2919-44c8-b975-6f7c6afdf3db" providerId="ADAL" clId="{34353891-44FF-4A1A-A995-F427BB380DF1}" dt="2025-08-05T11:59:43.430" v="1675" actId="1076"/>
          <ac:spMkLst>
            <pc:docMk/>
            <pc:sldMk cId="3004868607" sldId="686"/>
            <ac:spMk id="13" creationId="{C4A24C16-3819-3FD1-80D5-78F02D2610A8}"/>
          </ac:spMkLst>
        </pc:spChg>
        <pc:spChg chg="add mod">
          <ac:chgData name="Aristeidis Lorentzos" userId="56a857ae-2919-44c8-b975-6f7c6afdf3db" providerId="ADAL" clId="{34353891-44FF-4A1A-A995-F427BB380DF1}" dt="2025-08-05T11:59:46.557" v="1676" actId="1076"/>
          <ac:spMkLst>
            <pc:docMk/>
            <pc:sldMk cId="3004868607" sldId="686"/>
            <ac:spMk id="14" creationId="{35E730DD-9812-6FCF-DEDF-1146F7631700}"/>
          </ac:spMkLst>
        </pc:spChg>
        <pc:picChg chg="add mod">
          <ac:chgData name="Aristeidis Lorentzos" userId="56a857ae-2919-44c8-b975-6f7c6afdf3db" providerId="ADAL" clId="{34353891-44FF-4A1A-A995-F427BB380DF1}" dt="2025-08-05T11:40:57.229" v="1585" actId="1076"/>
          <ac:picMkLst>
            <pc:docMk/>
            <pc:sldMk cId="3004868607" sldId="686"/>
            <ac:picMk id="4" creationId="{400E5216-6B90-1FE0-F7F2-514287BF33E7}"/>
          </ac:picMkLst>
        </pc:picChg>
        <pc:picChg chg="add mod">
          <ac:chgData name="Aristeidis Lorentzos" userId="56a857ae-2919-44c8-b975-6f7c6afdf3db" providerId="ADAL" clId="{34353891-44FF-4A1A-A995-F427BB380DF1}" dt="2025-08-05T11:40:53.017" v="1583" actId="1076"/>
          <ac:picMkLst>
            <pc:docMk/>
            <pc:sldMk cId="3004868607" sldId="686"/>
            <ac:picMk id="5" creationId="{05FFBAFF-6FD4-0AB9-2E70-EF48C75027C3}"/>
          </ac:picMkLst>
        </pc:picChg>
        <pc:picChg chg="add mod">
          <ac:chgData name="Aristeidis Lorentzos" userId="56a857ae-2919-44c8-b975-6f7c6afdf3db" providerId="ADAL" clId="{34353891-44FF-4A1A-A995-F427BB380DF1}" dt="2025-08-05T11:40:55.319" v="1584" actId="1076"/>
          <ac:picMkLst>
            <pc:docMk/>
            <pc:sldMk cId="3004868607" sldId="686"/>
            <ac:picMk id="6" creationId="{72581073-D6DF-7BF9-48CC-5653BCC5FF99}"/>
          </ac:picMkLst>
        </pc:picChg>
        <pc:picChg chg="add mod">
          <ac:chgData name="Aristeidis Lorentzos" userId="56a857ae-2919-44c8-b975-6f7c6afdf3db" providerId="ADAL" clId="{34353891-44FF-4A1A-A995-F427BB380DF1}" dt="2025-08-05T11:40:50.635" v="1582" actId="1076"/>
          <ac:picMkLst>
            <pc:docMk/>
            <pc:sldMk cId="3004868607" sldId="686"/>
            <ac:picMk id="8" creationId="{146AB8D7-F971-E5D3-D5D0-8FD98B9F23B6}"/>
          </ac:picMkLst>
        </pc:picChg>
      </pc:sldChg>
      <pc:sldChg chg="addSp delSp modSp new del mod setBg setClrOvrMap">
        <pc:chgData name="Aristeidis Lorentzos" userId="56a857ae-2919-44c8-b975-6f7c6afdf3db" providerId="ADAL" clId="{34353891-44FF-4A1A-A995-F427BB380DF1}" dt="2025-08-13T09:51:44.163" v="2014" actId="47"/>
        <pc:sldMkLst>
          <pc:docMk/>
          <pc:sldMk cId="3528431306" sldId="687"/>
        </pc:sldMkLst>
        <pc:spChg chg="del mod">
          <ac:chgData name="Aristeidis Lorentzos" userId="56a857ae-2919-44c8-b975-6f7c6afdf3db" providerId="ADAL" clId="{34353891-44FF-4A1A-A995-F427BB380DF1}" dt="2025-08-13T09:27:41.301" v="1855" actId="478"/>
          <ac:spMkLst>
            <pc:docMk/>
            <pc:sldMk cId="3528431306" sldId="687"/>
            <ac:spMk id="2" creationId="{6CF20203-68BF-72AF-1335-78B952E17353}"/>
          </ac:spMkLst>
        </pc:spChg>
        <pc:spChg chg="del">
          <ac:chgData name="Aristeidis Lorentzos" userId="56a857ae-2919-44c8-b975-6f7c6afdf3db" providerId="ADAL" clId="{34353891-44FF-4A1A-A995-F427BB380DF1}" dt="2025-08-13T09:27:43.472" v="1856" actId="478"/>
          <ac:spMkLst>
            <pc:docMk/>
            <pc:sldMk cId="3528431306" sldId="687"/>
            <ac:spMk id="3" creationId="{FFE2847C-AC9E-1A57-0FC7-CF03F4F2B778}"/>
          </ac:spMkLst>
        </pc:spChg>
        <pc:spChg chg="add mod ord">
          <ac:chgData name="Aristeidis Lorentzos" userId="56a857ae-2919-44c8-b975-6f7c6afdf3db" providerId="ADAL" clId="{34353891-44FF-4A1A-A995-F427BB380DF1}" dt="2025-08-13T09:41:50.776" v="1905" actId="20577"/>
          <ac:spMkLst>
            <pc:docMk/>
            <pc:sldMk cId="3528431306" sldId="687"/>
            <ac:spMk id="6" creationId="{C0BC1D62-FEBD-93A4-981F-86005CE46179}"/>
          </ac:spMkLst>
        </pc:spChg>
        <pc:spChg chg="add del">
          <ac:chgData name="Aristeidis Lorentzos" userId="56a857ae-2919-44c8-b975-6f7c6afdf3db" providerId="ADAL" clId="{34353891-44FF-4A1A-A995-F427BB380DF1}" dt="2025-08-13T09:27:53.990" v="1858" actId="26606"/>
          <ac:spMkLst>
            <pc:docMk/>
            <pc:sldMk cId="3528431306" sldId="687"/>
            <ac:spMk id="10" creationId="{32BC26D8-82FB-445E-AA49-62A77D7C1EE0}"/>
          </ac:spMkLst>
        </pc:spChg>
        <pc:spChg chg="add del">
          <ac:chgData name="Aristeidis Lorentzos" userId="56a857ae-2919-44c8-b975-6f7c6afdf3db" providerId="ADAL" clId="{34353891-44FF-4A1A-A995-F427BB380DF1}" dt="2025-08-13T09:27:53.990" v="1858" actId="26606"/>
          <ac:spMkLst>
            <pc:docMk/>
            <pc:sldMk cId="3528431306" sldId="687"/>
            <ac:spMk id="12" creationId="{CB44330D-EA18-4254-AA95-EB49948539B8}"/>
          </ac:spMkLst>
        </pc:spChg>
        <pc:spChg chg="add mod">
          <ac:chgData name="Aristeidis Lorentzos" userId="56a857ae-2919-44c8-b975-6f7c6afdf3db" providerId="ADAL" clId="{34353891-44FF-4A1A-A995-F427BB380DF1}" dt="2025-08-13T09:44:08.564" v="1925" actId="1076"/>
          <ac:spMkLst>
            <pc:docMk/>
            <pc:sldMk cId="3528431306" sldId="687"/>
            <ac:spMk id="13" creationId="{D8E25A75-E4AC-F728-BE00-32A02ECD21A0}"/>
          </ac:spMkLst>
        </pc:spChg>
        <pc:spChg chg="add del">
          <ac:chgData name="Aristeidis Lorentzos" userId="56a857ae-2919-44c8-b975-6f7c6afdf3db" providerId="ADAL" clId="{34353891-44FF-4A1A-A995-F427BB380DF1}" dt="2025-08-13T09:27:57.671" v="1860" actId="26606"/>
          <ac:spMkLst>
            <pc:docMk/>
            <pc:sldMk cId="3528431306" sldId="687"/>
            <ac:spMk id="14" creationId="{29FDB030-9B49-4CED-8CCD-4D99382388AC}"/>
          </ac:spMkLst>
        </pc:spChg>
        <pc:spChg chg="add del">
          <ac:chgData name="Aristeidis Lorentzos" userId="56a857ae-2919-44c8-b975-6f7c6afdf3db" providerId="ADAL" clId="{34353891-44FF-4A1A-A995-F427BB380DF1}" dt="2025-08-13T09:27:57.671" v="1860" actId="26606"/>
          <ac:spMkLst>
            <pc:docMk/>
            <pc:sldMk cId="3528431306" sldId="687"/>
            <ac:spMk id="15" creationId="{F3060C83-F051-4F0E-ABAD-AA0DFC48B218}"/>
          </ac:spMkLst>
        </pc:spChg>
        <pc:spChg chg="add del">
          <ac:chgData name="Aristeidis Lorentzos" userId="56a857ae-2919-44c8-b975-6f7c6afdf3db" providerId="ADAL" clId="{34353891-44FF-4A1A-A995-F427BB380DF1}" dt="2025-08-13T09:27:57.671" v="1860" actId="26606"/>
          <ac:spMkLst>
            <pc:docMk/>
            <pc:sldMk cId="3528431306" sldId="687"/>
            <ac:spMk id="16" creationId="{3783CA14-24A1-485C-8B30-D6A5D87987AD}"/>
          </ac:spMkLst>
        </pc:spChg>
        <pc:spChg chg="add del">
          <ac:chgData name="Aristeidis Lorentzos" userId="56a857ae-2919-44c8-b975-6f7c6afdf3db" providerId="ADAL" clId="{34353891-44FF-4A1A-A995-F427BB380DF1}" dt="2025-08-13T09:27:57.671" v="1860" actId="26606"/>
          <ac:spMkLst>
            <pc:docMk/>
            <pc:sldMk cId="3528431306" sldId="687"/>
            <ac:spMk id="17" creationId="{83C98ABE-055B-441F-B07E-44F97F083C39}"/>
          </ac:spMkLst>
        </pc:spChg>
        <pc:spChg chg="add del">
          <ac:chgData name="Aristeidis Lorentzos" userId="56a857ae-2919-44c8-b975-6f7c6afdf3db" providerId="ADAL" clId="{34353891-44FF-4A1A-A995-F427BB380DF1}" dt="2025-08-13T09:27:57.671" v="1860" actId="26606"/>
          <ac:spMkLst>
            <pc:docMk/>
            <pc:sldMk cId="3528431306" sldId="687"/>
            <ac:spMk id="18" creationId="{9A97C86A-04D6-40F7-AE84-31AB43E6A846}"/>
          </ac:spMkLst>
        </pc:spChg>
        <pc:spChg chg="add del">
          <ac:chgData name="Aristeidis Lorentzos" userId="56a857ae-2919-44c8-b975-6f7c6afdf3db" providerId="ADAL" clId="{34353891-44FF-4A1A-A995-F427BB380DF1}" dt="2025-08-13T09:27:57.671" v="1860" actId="26606"/>
          <ac:spMkLst>
            <pc:docMk/>
            <pc:sldMk cId="3528431306" sldId="687"/>
            <ac:spMk id="20" creationId="{FF9F2414-84E8-453E-B1F3-389FDE8192D9}"/>
          </ac:spMkLst>
        </pc:spChg>
        <pc:spChg chg="add del">
          <ac:chgData name="Aristeidis Lorentzos" userId="56a857ae-2919-44c8-b975-6f7c6afdf3db" providerId="ADAL" clId="{34353891-44FF-4A1A-A995-F427BB380DF1}" dt="2025-08-13T09:27:57.671" v="1860" actId="26606"/>
          <ac:spMkLst>
            <pc:docMk/>
            <pc:sldMk cId="3528431306" sldId="687"/>
            <ac:spMk id="22" creationId="{3ECA69A1-7536-43AC-85EF-C7106179F5ED}"/>
          </ac:spMkLst>
        </pc:spChg>
        <pc:spChg chg="add del">
          <ac:chgData name="Aristeidis Lorentzos" userId="56a857ae-2919-44c8-b975-6f7c6afdf3db" providerId="ADAL" clId="{34353891-44FF-4A1A-A995-F427BB380DF1}" dt="2025-08-13T09:39:46.409" v="1892" actId="26606"/>
          <ac:spMkLst>
            <pc:docMk/>
            <pc:sldMk cId="3528431306" sldId="687"/>
            <ac:spMk id="26" creationId="{32BC26D8-82FB-445E-AA49-62A77D7C1EE0}"/>
          </ac:spMkLst>
        </pc:spChg>
        <pc:spChg chg="add del">
          <ac:chgData name="Aristeidis Lorentzos" userId="56a857ae-2919-44c8-b975-6f7c6afdf3db" providerId="ADAL" clId="{34353891-44FF-4A1A-A995-F427BB380DF1}" dt="2025-08-13T09:39:46.409" v="1892" actId="26606"/>
          <ac:spMkLst>
            <pc:docMk/>
            <pc:sldMk cId="3528431306" sldId="687"/>
            <ac:spMk id="27" creationId="{CB44330D-EA18-4254-AA95-EB49948539B8}"/>
          </ac:spMkLst>
        </pc:spChg>
        <pc:spChg chg="add del">
          <ac:chgData name="Aristeidis Lorentzos" userId="56a857ae-2919-44c8-b975-6f7c6afdf3db" providerId="ADAL" clId="{34353891-44FF-4A1A-A995-F427BB380DF1}" dt="2025-08-13T09:39:11.239" v="1881" actId="26606"/>
          <ac:spMkLst>
            <pc:docMk/>
            <pc:sldMk cId="3528431306" sldId="687"/>
            <ac:spMk id="32" creationId="{FB5B0058-AF13-4859-B429-4EDDE2A26F7F}"/>
          </ac:spMkLst>
        </pc:spChg>
        <pc:spChg chg="add del">
          <ac:chgData name="Aristeidis Lorentzos" userId="56a857ae-2919-44c8-b975-6f7c6afdf3db" providerId="ADAL" clId="{34353891-44FF-4A1A-A995-F427BB380DF1}" dt="2025-08-13T09:39:11.239" v="1881" actId="26606"/>
          <ac:spMkLst>
            <pc:docMk/>
            <pc:sldMk cId="3528431306" sldId="687"/>
            <ac:spMk id="34" creationId="{0277405F-0B4F-4418-B773-1B38814125B6}"/>
          </ac:spMkLst>
        </pc:spChg>
        <pc:spChg chg="add del">
          <ac:chgData name="Aristeidis Lorentzos" userId="56a857ae-2919-44c8-b975-6f7c6afdf3db" providerId="ADAL" clId="{34353891-44FF-4A1A-A995-F427BB380DF1}" dt="2025-08-13T09:39:24.644" v="1883" actId="26606"/>
          <ac:spMkLst>
            <pc:docMk/>
            <pc:sldMk cId="3528431306" sldId="687"/>
            <ac:spMk id="36" creationId="{04357C93-F0CB-4A1C-8F77-4E9063789819}"/>
          </ac:spMkLst>
        </pc:spChg>
        <pc:spChg chg="add del">
          <ac:chgData name="Aristeidis Lorentzos" userId="56a857ae-2919-44c8-b975-6f7c6afdf3db" providerId="ADAL" clId="{34353891-44FF-4A1A-A995-F427BB380DF1}" dt="2025-08-13T09:39:24.644" v="1883" actId="26606"/>
          <ac:spMkLst>
            <pc:docMk/>
            <pc:sldMk cId="3528431306" sldId="687"/>
            <ac:spMk id="37" creationId="{71EC1228-8B00-4D31-8616-AAB846D68CEF}"/>
          </ac:spMkLst>
        </pc:spChg>
        <pc:spChg chg="add del">
          <ac:chgData name="Aristeidis Lorentzos" userId="56a857ae-2919-44c8-b975-6f7c6afdf3db" providerId="ADAL" clId="{34353891-44FF-4A1A-A995-F427BB380DF1}" dt="2025-08-13T09:39:24.644" v="1883" actId="26606"/>
          <ac:spMkLst>
            <pc:docMk/>
            <pc:sldMk cId="3528431306" sldId="687"/>
            <ac:spMk id="38" creationId="{90F533E9-6690-41A8-A372-4C6C622D028D}"/>
          </ac:spMkLst>
        </pc:spChg>
        <pc:spChg chg="add del">
          <ac:chgData name="Aristeidis Lorentzos" userId="56a857ae-2919-44c8-b975-6f7c6afdf3db" providerId="ADAL" clId="{34353891-44FF-4A1A-A995-F427BB380DF1}" dt="2025-08-13T09:39:24.644" v="1883" actId="26606"/>
          <ac:spMkLst>
            <pc:docMk/>
            <pc:sldMk cId="3528431306" sldId="687"/>
            <ac:spMk id="39" creationId="{99413ED5-9ED4-4772-BCE4-2BCAE6B12E35}"/>
          </ac:spMkLst>
        </pc:spChg>
        <pc:spChg chg="add del">
          <ac:chgData name="Aristeidis Lorentzos" userId="56a857ae-2919-44c8-b975-6f7c6afdf3db" providerId="ADAL" clId="{34353891-44FF-4A1A-A995-F427BB380DF1}" dt="2025-08-13T09:39:34.012" v="1885" actId="26606"/>
          <ac:spMkLst>
            <pc:docMk/>
            <pc:sldMk cId="3528431306" sldId="687"/>
            <ac:spMk id="41" creationId="{2EAA8ABB-E28C-4BD6-B2CD-376882E92173}"/>
          </ac:spMkLst>
        </pc:spChg>
        <pc:spChg chg="add del">
          <ac:chgData name="Aristeidis Lorentzos" userId="56a857ae-2919-44c8-b975-6f7c6afdf3db" providerId="ADAL" clId="{34353891-44FF-4A1A-A995-F427BB380DF1}" dt="2025-08-13T09:39:34.012" v="1885" actId="26606"/>
          <ac:spMkLst>
            <pc:docMk/>
            <pc:sldMk cId="3528431306" sldId="687"/>
            <ac:spMk id="44" creationId="{04357C93-F0CB-4A1C-8F77-4E9063789819}"/>
          </ac:spMkLst>
        </pc:spChg>
        <pc:spChg chg="add del">
          <ac:chgData name="Aristeidis Lorentzos" userId="56a857ae-2919-44c8-b975-6f7c6afdf3db" providerId="ADAL" clId="{34353891-44FF-4A1A-A995-F427BB380DF1}" dt="2025-08-13T09:39:38.353" v="1887" actId="26606"/>
          <ac:spMkLst>
            <pc:docMk/>
            <pc:sldMk cId="3528431306" sldId="687"/>
            <ac:spMk id="46" creationId="{197C305C-0E98-44D5-A930-21F23CC52F93}"/>
          </ac:spMkLst>
        </pc:spChg>
        <pc:spChg chg="add del">
          <ac:chgData name="Aristeidis Lorentzos" userId="56a857ae-2919-44c8-b975-6f7c6afdf3db" providerId="ADAL" clId="{34353891-44FF-4A1A-A995-F427BB380DF1}" dt="2025-08-13T09:39:38.353" v="1887" actId="26606"/>
          <ac:spMkLst>
            <pc:docMk/>
            <pc:sldMk cId="3528431306" sldId="687"/>
            <ac:spMk id="47" creationId="{A3473CF9-37EB-43E7-89EF-D2D1C53D1DAC}"/>
          </ac:spMkLst>
        </pc:spChg>
        <pc:spChg chg="add del">
          <ac:chgData name="Aristeidis Lorentzos" userId="56a857ae-2919-44c8-b975-6f7c6afdf3db" providerId="ADAL" clId="{34353891-44FF-4A1A-A995-F427BB380DF1}" dt="2025-08-13T09:39:38.353" v="1887" actId="26606"/>
          <ac:spMkLst>
            <pc:docMk/>
            <pc:sldMk cId="3528431306" sldId="687"/>
            <ac:spMk id="48" creationId="{586B4EF9-43BA-4655-A6FF-1D8E21574C95}"/>
          </ac:spMkLst>
        </pc:spChg>
        <pc:spChg chg="add del">
          <ac:chgData name="Aristeidis Lorentzos" userId="56a857ae-2919-44c8-b975-6f7c6afdf3db" providerId="ADAL" clId="{34353891-44FF-4A1A-A995-F427BB380DF1}" dt="2025-08-13T09:39:43.844" v="1889" actId="26606"/>
          <ac:spMkLst>
            <pc:docMk/>
            <pc:sldMk cId="3528431306" sldId="687"/>
            <ac:spMk id="50" creationId="{AE47195D-EC06-4298-8805-0F0D65997676}"/>
          </ac:spMkLst>
        </pc:spChg>
        <pc:spChg chg="add del">
          <ac:chgData name="Aristeidis Lorentzos" userId="56a857ae-2919-44c8-b975-6f7c6afdf3db" providerId="ADAL" clId="{34353891-44FF-4A1A-A995-F427BB380DF1}" dt="2025-08-13T09:39:43.844" v="1889" actId="26606"/>
          <ac:spMkLst>
            <pc:docMk/>
            <pc:sldMk cId="3528431306" sldId="687"/>
            <ac:spMk id="51" creationId="{99413ED5-9ED4-4772-BCE4-2BCAE6B12E35}"/>
          </ac:spMkLst>
        </pc:spChg>
        <pc:spChg chg="add del">
          <ac:chgData name="Aristeidis Lorentzos" userId="56a857ae-2919-44c8-b975-6f7c6afdf3db" providerId="ADAL" clId="{34353891-44FF-4A1A-A995-F427BB380DF1}" dt="2025-08-13T09:39:43.844" v="1889" actId="26606"/>
          <ac:spMkLst>
            <pc:docMk/>
            <pc:sldMk cId="3528431306" sldId="687"/>
            <ac:spMk id="52" creationId="{04357C93-F0CB-4A1C-8F77-4E9063789819}"/>
          </ac:spMkLst>
        </pc:spChg>
        <pc:spChg chg="add del">
          <ac:chgData name="Aristeidis Lorentzos" userId="56a857ae-2919-44c8-b975-6f7c6afdf3db" providerId="ADAL" clId="{34353891-44FF-4A1A-A995-F427BB380DF1}" dt="2025-08-13T09:39:43.844" v="1889" actId="26606"/>
          <ac:spMkLst>
            <pc:docMk/>
            <pc:sldMk cId="3528431306" sldId="687"/>
            <ac:spMk id="53" creationId="{90F533E9-6690-41A8-A372-4C6C622D028D}"/>
          </ac:spMkLst>
        </pc:spChg>
        <pc:spChg chg="add del">
          <ac:chgData name="Aristeidis Lorentzos" userId="56a857ae-2919-44c8-b975-6f7c6afdf3db" providerId="ADAL" clId="{34353891-44FF-4A1A-A995-F427BB380DF1}" dt="2025-08-13T09:39:46.393" v="1891" actId="26606"/>
          <ac:spMkLst>
            <pc:docMk/>
            <pc:sldMk cId="3528431306" sldId="687"/>
            <ac:spMk id="55" creationId="{FB5B0058-AF13-4859-B429-4EDDE2A26F7F}"/>
          </ac:spMkLst>
        </pc:spChg>
        <pc:spChg chg="add del">
          <ac:chgData name="Aristeidis Lorentzos" userId="56a857ae-2919-44c8-b975-6f7c6afdf3db" providerId="ADAL" clId="{34353891-44FF-4A1A-A995-F427BB380DF1}" dt="2025-08-13T09:39:46.393" v="1891" actId="26606"/>
          <ac:spMkLst>
            <pc:docMk/>
            <pc:sldMk cId="3528431306" sldId="687"/>
            <ac:spMk id="56" creationId="{0277405F-0B4F-4418-B773-1B38814125B6}"/>
          </ac:spMkLst>
        </pc:spChg>
        <pc:spChg chg="add">
          <ac:chgData name="Aristeidis Lorentzos" userId="56a857ae-2919-44c8-b975-6f7c6afdf3db" providerId="ADAL" clId="{34353891-44FF-4A1A-A995-F427BB380DF1}" dt="2025-08-13T09:39:46.409" v="1892" actId="26606"/>
          <ac:spMkLst>
            <pc:docMk/>
            <pc:sldMk cId="3528431306" sldId="687"/>
            <ac:spMk id="58" creationId="{AE47195D-EC06-4298-8805-0F0D65997676}"/>
          </ac:spMkLst>
        </pc:spChg>
        <pc:spChg chg="add">
          <ac:chgData name="Aristeidis Lorentzos" userId="56a857ae-2919-44c8-b975-6f7c6afdf3db" providerId="ADAL" clId="{34353891-44FF-4A1A-A995-F427BB380DF1}" dt="2025-08-13T09:39:46.409" v="1892" actId="26606"/>
          <ac:spMkLst>
            <pc:docMk/>
            <pc:sldMk cId="3528431306" sldId="687"/>
            <ac:spMk id="59" creationId="{99413ED5-9ED4-4772-BCE4-2BCAE6B12E35}"/>
          </ac:spMkLst>
        </pc:spChg>
        <pc:spChg chg="add">
          <ac:chgData name="Aristeidis Lorentzos" userId="56a857ae-2919-44c8-b975-6f7c6afdf3db" providerId="ADAL" clId="{34353891-44FF-4A1A-A995-F427BB380DF1}" dt="2025-08-13T09:39:46.409" v="1892" actId="26606"/>
          <ac:spMkLst>
            <pc:docMk/>
            <pc:sldMk cId="3528431306" sldId="687"/>
            <ac:spMk id="60" creationId="{04357C93-F0CB-4A1C-8F77-4E9063789819}"/>
          </ac:spMkLst>
        </pc:spChg>
        <pc:spChg chg="add">
          <ac:chgData name="Aristeidis Lorentzos" userId="56a857ae-2919-44c8-b975-6f7c6afdf3db" providerId="ADAL" clId="{34353891-44FF-4A1A-A995-F427BB380DF1}" dt="2025-08-13T09:39:46.409" v="1892" actId="26606"/>
          <ac:spMkLst>
            <pc:docMk/>
            <pc:sldMk cId="3528431306" sldId="687"/>
            <ac:spMk id="61" creationId="{90F533E9-6690-41A8-A372-4C6C622D028D}"/>
          </ac:spMkLst>
        </pc:spChg>
        <pc:grpChg chg="add del">
          <ac:chgData name="Aristeidis Lorentzos" userId="56a857ae-2919-44c8-b975-6f7c6afdf3db" providerId="ADAL" clId="{34353891-44FF-4A1A-A995-F427BB380DF1}" dt="2025-08-13T09:39:34.012" v="1885" actId="26606"/>
          <ac:grpSpMkLst>
            <pc:docMk/>
            <pc:sldMk cId="3528431306" sldId="687"/>
            <ac:grpSpMk id="42" creationId="{3AF6A671-C637-4547-85F4-51B6D1881399}"/>
          </ac:grpSpMkLst>
        </pc:grpChg>
        <pc:picChg chg="add mod ord">
          <ac:chgData name="Aristeidis Lorentzos" userId="56a857ae-2919-44c8-b975-6f7c6afdf3db" providerId="ADAL" clId="{34353891-44FF-4A1A-A995-F427BB380DF1}" dt="2025-08-13T09:39:53.680" v="1894" actId="14100"/>
          <ac:picMkLst>
            <pc:docMk/>
            <pc:sldMk cId="3528431306" sldId="687"/>
            <ac:picMk id="5" creationId="{D02602B7-A775-8583-F4D5-9895770646FC}"/>
          </ac:picMkLst>
        </pc:picChg>
        <pc:picChg chg="add del mod">
          <ac:chgData name="Aristeidis Lorentzos" userId="56a857ae-2919-44c8-b975-6f7c6afdf3db" providerId="ADAL" clId="{34353891-44FF-4A1A-A995-F427BB380DF1}" dt="2025-08-13T09:38:38.404" v="1878" actId="478"/>
          <ac:picMkLst>
            <pc:docMk/>
            <pc:sldMk cId="3528431306" sldId="687"/>
            <ac:picMk id="8" creationId="{C581BB5F-BF7D-DFAA-805D-7E2305859953}"/>
          </ac:picMkLst>
        </pc:picChg>
        <pc:picChg chg="add mod">
          <ac:chgData name="Aristeidis Lorentzos" userId="56a857ae-2919-44c8-b975-6f7c6afdf3db" providerId="ADAL" clId="{34353891-44FF-4A1A-A995-F427BB380DF1}" dt="2025-08-13T09:39:46.409" v="1892" actId="26606"/>
          <ac:picMkLst>
            <pc:docMk/>
            <pc:sldMk cId="3528431306" sldId="687"/>
            <ac:picMk id="9" creationId="{B9B85330-734D-9772-13C7-25549394DB05}"/>
          </ac:picMkLst>
        </pc:picChg>
        <pc:cxnChg chg="add del">
          <ac:chgData name="Aristeidis Lorentzos" userId="56a857ae-2919-44c8-b975-6f7c6afdf3db" providerId="ADAL" clId="{34353891-44FF-4A1A-A995-F427BB380DF1}" dt="2025-08-13T09:28:06.074" v="1862" actId="26606"/>
          <ac:cxnSpMkLst>
            <pc:docMk/>
            <pc:sldMk cId="3528431306" sldId="687"/>
            <ac:cxnSpMk id="24" creationId="{22F6364A-B358-4BEE-B158-0734D2C938D4}"/>
          </ac:cxnSpMkLst>
        </pc:cxnChg>
      </pc:sldChg>
      <pc:sldChg chg="modSp add mod">
        <pc:chgData name="Aristeidis Lorentzos" userId="56a857ae-2919-44c8-b975-6f7c6afdf3db" providerId="ADAL" clId="{34353891-44FF-4A1A-A995-F427BB380DF1}" dt="2025-08-13T09:45:40.373" v="1947" actId="255"/>
        <pc:sldMkLst>
          <pc:docMk/>
          <pc:sldMk cId="2050511386" sldId="688"/>
        </pc:sldMkLst>
        <pc:spChg chg="mod">
          <ac:chgData name="Aristeidis Lorentzos" userId="56a857ae-2919-44c8-b975-6f7c6afdf3db" providerId="ADAL" clId="{34353891-44FF-4A1A-A995-F427BB380DF1}" dt="2025-08-13T09:45:40.373" v="1947" actId="255"/>
          <ac:spMkLst>
            <pc:docMk/>
            <pc:sldMk cId="2050511386" sldId="688"/>
            <ac:spMk id="13" creationId="{87EC7827-AB9E-A12F-E2AF-4487065C3C2A}"/>
          </ac:spMkLst>
        </pc:spChg>
      </pc:sldChg>
      <pc:sldChg chg="add del">
        <pc:chgData name="Aristeidis Lorentzos" userId="56a857ae-2919-44c8-b975-6f7c6afdf3db" providerId="ADAL" clId="{34353891-44FF-4A1A-A995-F427BB380DF1}" dt="2025-08-13T09:51:37.035" v="2012" actId="47"/>
        <pc:sldMkLst>
          <pc:docMk/>
          <pc:sldMk cId="3446429395" sldId="689"/>
        </pc:sldMkLst>
      </pc:sldChg>
      <pc:sldChg chg="addSp delSp modSp add mod">
        <pc:chgData name="Aristeidis Lorentzos" userId="56a857ae-2919-44c8-b975-6f7c6afdf3db" providerId="ADAL" clId="{34353891-44FF-4A1A-A995-F427BB380DF1}" dt="2025-08-13T09:47:50.489" v="1973" actId="1076"/>
        <pc:sldMkLst>
          <pc:docMk/>
          <pc:sldMk cId="542456785" sldId="690"/>
        </pc:sldMkLst>
        <pc:spChg chg="add mod">
          <ac:chgData name="Aristeidis Lorentzos" userId="56a857ae-2919-44c8-b975-6f7c6afdf3db" providerId="ADAL" clId="{34353891-44FF-4A1A-A995-F427BB380DF1}" dt="2025-08-13T09:46:35.535" v="1958" actId="1076"/>
          <ac:spMkLst>
            <pc:docMk/>
            <pc:sldMk cId="542456785" sldId="690"/>
            <ac:spMk id="3" creationId="{D1E9B006-0A29-0F3A-E213-A3964F387CBD}"/>
          </ac:spMkLst>
        </pc:spChg>
        <pc:spChg chg="add mod">
          <ac:chgData name="Aristeidis Lorentzos" userId="56a857ae-2919-44c8-b975-6f7c6afdf3db" providerId="ADAL" clId="{34353891-44FF-4A1A-A995-F427BB380DF1}" dt="2025-08-13T09:47:50.489" v="1973" actId="1076"/>
          <ac:spMkLst>
            <pc:docMk/>
            <pc:sldMk cId="542456785" sldId="690"/>
            <ac:spMk id="7" creationId="{70C0A97C-8B86-5947-E08E-FA01F337D813}"/>
          </ac:spMkLst>
        </pc:spChg>
        <pc:spChg chg="mod">
          <ac:chgData name="Aristeidis Lorentzos" userId="56a857ae-2919-44c8-b975-6f7c6afdf3db" providerId="ADAL" clId="{34353891-44FF-4A1A-A995-F427BB380DF1}" dt="2025-08-13T09:46:00.591" v="1952" actId="20577"/>
          <ac:spMkLst>
            <pc:docMk/>
            <pc:sldMk cId="542456785" sldId="690"/>
            <ac:spMk id="13" creationId="{BC9F6177-4DBC-A302-2847-A23B88438814}"/>
          </ac:spMkLst>
        </pc:spChg>
        <pc:picChg chg="add mod">
          <ac:chgData name="Aristeidis Lorentzos" userId="56a857ae-2919-44c8-b975-6f7c6afdf3db" providerId="ADAL" clId="{34353891-44FF-4A1A-A995-F427BB380DF1}" dt="2025-08-13T09:47:06.730" v="1966" actId="14100"/>
          <ac:picMkLst>
            <pc:docMk/>
            <pc:sldMk cId="542456785" sldId="690"/>
            <ac:picMk id="4" creationId="{BF1C0162-D39C-AB7B-2639-73E49E397F19}"/>
          </ac:picMkLst>
        </pc:picChg>
        <pc:picChg chg="del">
          <ac:chgData name="Aristeidis Lorentzos" userId="56a857ae-2919-44c8-b975-6f7c6afdf3db" providerId="ADAL" clId="{34353891-44FF-4A1A-A995-F427BB380DF1}" dt="2025-08-13T09:46:06.838" v="1954" actId="478"/>
          <ac:picMkLst>
            <pc:docMk/>
            <pc:sldMk cId="542456785" sldId="690"/>
            <ac:picMk id="5" creationId="{132FE317-7F3A-645F-7141-ED0B94753ACA}"/>
          </ac:picMkLst>
        </pc:picChg>
        <pc:picChg chg="add mod">
          <ac:chgData name="Aristeidis Lorentzos" userId="56a857ae-2919-44c8-b975-6f7c6afdf3db" providerId="ADAL" clId="{34353891-44FF-4A1A-A995-F427BB380DF1}" dt="2025-08-13T09:47:45.830" v="1972" actId="1076"/>
          <ac:picMkLst>
            <pc:docMk/>
            <pc:sldMk cId="542456785" sldId="690"/>
            <ac:picMk id="8" creationId="{68BD08C0-FABF-1238-74BD-B02B131CAF32}"/>
          </ac:picMkLst>
        </pc:picChg>
        <pc:picChg chg="del">
          <ac:chgData name="Aristeidis Lorentzos" userId="56a857ae-2919-44c8-b975-6f7c6afdf3db" providerId="ADAL" clId="{34353891-44FF-4A1A-A995-F427BB380DF1}" dt="2025-08-13T09:46:05.925" v="1953" actId="478"/>
          <ac:picMkLst>
            <pc:docMk/>
            <pc:sldMk cId="542456785" sldId="690"/>
            <ac:picMk id="9" creationId="{BF710406-4458-4824-0B41-6BA6CC4EFB7D}"/>
          </ac:picMkLst>
        </pc:picChg>
      </pc:sldChg>
      <pc:sldChg chg="addSp delSp modSp add mod">
        <pc:chgData name="Aristeidis Lorentzos" userId="56a857ae-2919-44c8-b975-6f7c6afdf3db" providerId="ADAL" clId="{34353891-44FF-4A1A-A995-F427BB380DF1}" dt="2025-08-13T09:51:28.542" v="2011" actId="14100"/>
        <pc:sldMkLst>
          <pc:docMk/>
          <pc:sldMk cId="1375271133" sldId="691"/>
        </pc:sldMkLst>
        <pc:spChg chg="add mod">
          <ac:chgData name="Aristeidis Lorentzos" userId="56a857ae-2919-44c8-b975-6f7c6afdf3db" providerId="ADAL" clId="{34353891-44FF-4A1A-A995-F427BB380DF1}" dt="2025-08-13T09:50:06.217" v="1994" actId="1076"/>
          <ac:spMkLst>
            <pc:docMk/>
            <pc:sldMk cId="1375271133" sldId="691"/>
            <ac:spMk id="2" creationId="{E2CCC3E4-B6CF-9966-ADE6-ADF3CAC8ECD2}"/>
          </ac:spMkLst>
        </pc:spChg>
        <pc:spChg chg="del mod">
          <ac:chgData name="Aristeidis Lorentzos" userId="56a857ae-2919-44c8-b975-6f7c6afdf3db" providerId="ADAL" clId="{34353891-44FF-4A1A-A995-F427BB380DF1}" dt="2025-08-13T09:48:21.498" v="1980"/>
          <ac:spMkLst>
            <pc:docMk/>
            <pc:sldMk cId="1375271133" sldId="691"/>
            <ac:spMk id="3" creationId="{8315A24E-DBAB-78A0-1CCC-6B4B08A624CA}"/>
          </ac:spMkLst>
        </pc:spChg>
        <pc:spChg chg="add mod">
          <ac:chgData name="Aristeidis Lorentzos" userId="56a857ae-2919-44c8-b975-6f7c6afdf3db" providerId="ADAL" clId="{34353891-44FF-4A1A-A995-F427BB380DF1}" dt="2025-08-13T09:51:00.221" v="2004" actId="1076"/>
          <ac:spMkLst>
            <pc:docMk/>
            <pc:sldMk cId="1375271133" sldId="691"/>
            <ac:spMk id="5" creationId="{FA4ABCD7-7282-1EDF-129E-F66869593F52}"/>
          </ac:spMkLst>
        </pc:spChg>
        <pc:spChg chg="add mod">
          <ac:chgData name="Aristeidis Lorentzos" userId="56a857ae-2919-44c8-b975-6f7c6afdf3db" providerId="ADAL" clId="{34353891-44FF-4A1A-A995-F427BB380DF1}" dt="2025-08-13T09:51:03.432" v="2005" actId="1076"/>
          <ac:spMkLst>
            <pc:docMk/>
            <pc:sldMk cId="1375271133" sldId="691"/>
            <ac:spMk id="9" creationId="{53CAFD25-126C-D241-3AE8-076FF3C4F258}"/>
          </ac:spMkLst>
        </pc:spChg>
        <pc:spChg chg="mod">
          <ac:chgData name="Aristeidis Lorentzos" userId="56a857ae-2919-44c8-b975-6f7c6afdf3db" providerId="ADAL" clId="{34353891-44FF-4A1A-A995-F427BB380DF1}" dt="2025-08-13T09:48:15.605" v="1976" actId="20577"/>
          <ac:spMkLst>
            <pc:docMk/>
            <pc:sldMk cId="1375271133" sldId="691"/>
            <ac:spMk id="13" creationId="{576BC416-F19D-5101-CC73-CA9E470BF3C0}"/>
          </ac:spMkLst>
        </pc:spChg>
        <pc:picChg chg="del">
          <ac:chgData name="Aristeidis Lorentzos" userId="56a857ae-2919-44c8-b975-6f7c6afdf3db" providerId="ADAL" clId="{34353891-44FF-4A1A-A995-F427BB380DF1}" dt="2025-08-13T09:48:21.498" v="1978" actId="478"/>
          <ac:picMkLst>
            <pc:docMk/>
            <pc:sldMk cId="1375271133" sldId="691"/>
            <ac:picMk id="4" creationId="{2C3EE83D-ABFB-78AD-3B81-77A7547433B1}"/>
          </ac:picMkLst>
        </pc:picChg>
        <pc:picChg chg="add mod">
          <ac:chgData name="Aristeidis Lorentzos" userId="56a857ae-2919-44c8-b975-6f7c6afdf3db" providerId="ADAL" clId="{34353891-44FF-4A1A-A995-F427BB380DF1}" dt="2025-08-13T09:51:28.542" v="2011" actId="14100"/>
          <ac:picMkLst>
            <pc:docMk/>
            <pc:sldMk cId="1375271133" sldId="691"/>
            <ac:picMk id="10" creationId="{43B1826C-E122-EB2C-AC93-50C8D7C6CE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310472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3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1dfa0cf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e1dfa0cf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33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1161C-CB81-47E2-B976-0AE79C169A9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84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key color">
  <p:cSld name="Blank key color">
    <p:bg>
      <p:bgPr>
        <a:solidFill>
          <a:schemeClr val="accent1"/>
        </a:solidFill>
        <a:effectLst/>
      </p:bgPr>
    </p:bg>
    <p:spTree>
      <p:nvGrpSpPr>
        <p:cNvPr id="1" name="Shape 63"/>
        <p:cNvGrpSpPr/>
        <p:nvPr/>
      </p:nvGrpSpPr>
      <p:grpSpPr>
        <a:xfrm>
          <a:off x="0" y="0"/>
          <a:ext cx="0" cy="0"/>
          <a:chOff x="0" y="0"/>
          <a:chExt cx="0" cy="0"/>
        </a:xfrm>
      </p:grpSpPr>
      <p:cxnSp>
        <p:nvCxnSpPr>
          <p:cNvPr id="2" name="Google Shape;65;p11">
            <a:extLst>
              <a:ext uri="{FF2B5EF4-FFF2-40B4-BE49-F238E27FC236}">
                <a16:creationId xmlns:a16="http://schemas.microsoft.com/office/drawing/2014/main" id="{53C779EA-C48C-9A0B-6F2A-0E65AB9BE993}"/>
              </a:ext>
            </a:extLst>
          </p:cNvPr>
          <p:cNvCxnSpPr>
            <a:cxnSpLocks noChangeShapeType="1"/>
          </p:cNvCxnSpPr>
          <p:nvPr/>
        </p:nvCxnSpPr>
        <p:spPr bwMode="auto">
          <a:xfrm>
            <a:off x="1892300" y="0"/>
            <a:ext cx="0" cy="102870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 name="Google Shape;66;p11">
            <a:extLst>
              <a:ext uri="{FF2B5EF4-FFF2-40B4-BE49-F238E27FC236}">
                <a16:creationId xmlns:a16="http://schemas.microsoft.com/office/drawing/2014/main" id="{243099AC-239A-2364-FDE9-429CDDBEFA0B}"/>
              </a:ext>
            </a:extLst>
          </p:cNvPr>
          <p:cNvSpPr>
            <a:spLocks noChangeArrowheads="1"/>
          </p:cNvSpPr>
          <p:nvPr/>
        </p:nvSpPr>
        <p:spPr bwMode="auto">
          <a:xfrm>
            <a:off x="1689101" y="4940300"/>
            <a:ext cx="403226" cy="406400"/>
          </a:xfrm>
          <a:prstGeom prst="ellipse">
            <a:avLst/>
          </a:prstGeom>
          <a:solidFill>
            <a:schemeClr val="accent1"/>
          </a:solidFill>
          <a:ln w="9525">
            <a:solidFill>
              <a:schemeClr val="tx1"/>
            </a:solidFill>
            <a:round/>
            <a:headEnd type="none" w="sm" len="sm"/>
            <a:tailEnd type="none" w="sm" len="sm"/>
          </a:ln>
        </p:spPr>
        <p:txBody>
          <a:bodyPr lIns="182850" tIns="182850" rIns="182850" bIns="18285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defRPr/>
            </a:pPr>
            <a:endParaRPr lang="el-GR" altLang="el-GR" sz="2800"/>
          </a:p>
        </p:txBody>
      </p:sp>
      <p:sp>
        <p:nvSpPr>
          <p:cNvPr id="4" name="Google Shape;64;p11">
            <a:extLst>
              <a:ext uri="{FF2B5EF4-FFF2-40B4-BE49-F238E27FC236}">
                <a16:creationId xmlns:a16="http://schemas.microsoft.com/office/drawing/2014/main" id="{EEE5E9F7-AB94-48C6-EFAF-B6AF98ADD8A9}"/>
              </a:ext>
            </a:extLst>
          </p:cNvPr>
          <p:cNvSpPr txBox="1">
            <a:spLocks noGrp="1"/>
          </p:cNvSpPr>
          <p:nvPr>
            <p:ph type="sldNum" idx="10"/>
          </p:nvPr>
        </p:nvSpPr>
        <p:spPr/>
        <p:txBody>
          <a:bodyPr/>
          <a:lstStyle>
            <a:lvl1pPr>
              <a:defRPr>
                <a:solidFill>
                  <a:srgbClr val="2E3037"/>
                </a:solidFill>
              </a:defRPr>
            </a:lvl1pPr>
          </a:lstStyle>
          <a:p>
            <a:fld id="{6E5AC3E6-19FE-4A9A-BBDE-34C13338CF15}" type="slidenum">
              <a:rPr lang="el-GR" altLang="el-GR"/>
              <a:pPr/>
              <a:t>‹#›</a:t>
            </a:fld>
            <a:endParaRPr lang="el-GR" altLang="el-GR"/>
          </a:p>
        </p:txBody>
      </p:sp>
    </p:spTree>
    <p:extLst>
      <p:ext uri="{BB962C8B-B14F-4D97-AF65-F5344CB8AC3E}">
        <p14:creationId xmlns:p14="http://schemas.microsoft.com/office/powerpoint/2010/main" val="169007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2" name="Google Shape;66;p11">
            <a:extLst>
              <a:ext uri="{FF2B5EF4-FFF2-40B4-BE49-F238E27FC236}">
                <a16:creationId xmlns:a16="http://schemas.microsoft.com/office/drawing/2014/main" id="{A722FC58-431B-CB64-9382-ED967E80754C}"/>
              </a:ext>
            </a:extLst>
          </p:cNvPr>
          <p:cNvSpPr txBox="1">
            <a:spLocks noGrp="1"/>
          </p:cNvSpPr>
          <p:nvPr>
            <p:ph type="sldNum" idx="10"/>
          </p:nvPr>
        </p:nvSpPr>
        <p:spPr>
          <a:xfrm>
            <a:off x="17087850" y="9499600"/>
            <a:ext cx="1095376" cy="787400"/>
          </a:xfrm>
        </p:spPr>
        <p:txBody>
          <a:bodyPr>
            <a:noAutofit/>
          </a:bodyPr>
          <a:lstStyle>
            <a:lvl1pPr>
              <a:defRPr/>
            </a:lvl1pPr>
          </a:lstStyle>
          <a:p>
            <a:fld id="{D10C7CA6-B2DE-44CC-A5D4-5B37011DD300}" type="slidenum">
              <a:rPr lang="en-US" altLang="en-US"/>
              <a:pPr/>
              <a:t>‹#›</a:t>
            </a:fld>
            <a:endParaRPr lang="en-US" altLang="en-US"/>
          </a:p>
        </p:txBody>
      </p:sp>
    </p:spTree>
    <p:extLst>
      <p:ext uri="{BB962C8B-B14F-4D97-AF65-F5344CB8AC3E}">
        <p14:creationId xmlns:p14="http://schemas.microsoft.com/office/powerpoint/2010/main" val="204337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inkedin.com/in/arislorentzos/"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9VLP524P7YE" TargetMode="External"/><Relationship Id="rId3" Type="http://schemas.openxmlformats.org/officeDocument/2006/relationships/hyperlink" Target="https://www.youtube.com/watch?v=igjQ3ybw2UY" TargetMode="External"/><Relationship Id="rId7" Type="http://schemas.openxmlformats.org/officeDocument/2006/relationships/hyperlink" Target="https://www.youtube.com/watch?v=yX6US6wEmCU&amp;t=416s" TargetMode="External"/><Relationship Id="rId2" Type="http://schemas.openxmlformats.org/officeDocument/2006/relationships/hyperlink" Target="https://www.youtube.com/watch?v=CM5BJIdDBm0&amp;t=235s" TargetMode="External"/><Relationship Id="rId1" Type="http://schemas.openxmlformats.org/officeDocument/2006/relationships/slideLayout" Target="../slideLayouts/slideLayout2.xml"/><Relationship Id="rId6" Type="http://schemas.openxmlformats.org/officeDocument/2006/relationships/hyperlink" Target="https://www.youtube.com/watch?v=jdy2NCktZ-g&amp;t=105s" TargetMode="External"/><Relationship Id="rId11" Type="http://schemas.openxmlformats.org/officeDocument/2006/relationships/image" Target="../media/image22.png"/><Relationship Id="rId5" Type="http://schemas.openxmlformats.org/officeDocument/2006/relationships/hyperlink" Target="https://www.youtube.com/watch?v=L8Vr-cOTzJY&amp;t=3181s" TargetMode="External"/><Relationship Id="rId10" Type="http://schemas.openxmlformats.org/officeDocument/2006/relationships/image" Target="../media/image21.png"/><Relationship Id="rId4" Type="http://schemas.openxmlformats.org/officeDocument/2006/relationships/hyperlink" Target="https://www.youtube.com/watch?v=P8l7fkRevA0&amp;t=9s" TargetMode="External"/><Relationship Id="rId9" Type="http://schemas.openxmlformats.org/officeDocument/2006/relationships/hyperlink" Target="https://www.youtube.com/watch?v=V31KLhCxhKM&amp;t=2245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live/gbMINdtdfAw"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youtube.com/watch?app=desktop&amp;v=R2Ot5UZVc40" TargetMode="External"/><Relationship Id="rId4" Type="http://schemas.openxmlformats.org/officeDocument/2006/relationships/hyperlink" Target="https://www.youtube.com/live/4eraBYN4kz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career.uoa.gr/wp-content/uploads/2023/05/CL_Guide_PRINT_5mmBleeds.pdf" TargetMode="External"/><Relationship Id="rId5" Type="http://schemas.openxmlformats.org/officeDocument/2006/relationships/hyperlink" Target="https://career.uoa.gr/wp-content/uploads/2023/05/CV_Guide_PRINT_5mmBleeds.pdf"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101" name="Rectangle 89">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91">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470" y="1119939"/>
            <a:ext cx="5262056" cy="504821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5097" y="870879"/>
            <a:ext cx="1540523" cy="387393"/>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95">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222" y="1119939"/>
            <a:ext cx="5262055" cy="504821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 name="Freeform: Shape 97">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3855" y="1119939"/>
            <a:ext cx="5266944" cy="504821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0"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134386" y="3450348"/>
            <a:ext cx="1540523" cy="387393"/>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2" name="Freeform: Shape 101">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 y="6447453"/>
            <a:ext cx="18287999" cy="3839547"/>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85;p13"/>
          <p:cNvSpPr txBox="1"/>
          <p:nvPr/>
        </p:nvSpPr>
        <p:spPr>
          <a:xfrm>
            <a:off x="2427123" y="7705725"/>
            <a:ext cx="13415997" cy="1285083"/>
          </a:xfrm>
          <a:prstGeom prst="rect">
            <a:avLst/>
          </a:prstGeom>
        </p:spPr>
        <p:txBody>
          <a:bodyPr spcFirstLastPara="1" vert="horz" lIns="91440" tIns="45720" rIns="91440" bIns="45720" rtlCol="0" anchor="b" anchorCtr="0">
            <a:normAutofit/>
          </a:bodyPr>
          <a:lstStyle/>
          <a:p>
            <a:pPr lvl="0">
              <a:lnSpc>
                <a:spcPct val="90000"/>
              </a:lnSpc>
              <a:spcBef>
                <a:spcPct val="0"/>
              </a:spcBef>
              <a:spcAft>
                <a:spcPts val="600"/>
              </a:spcAft>
            </a:pPr>
            <a:r>
              <a:rPr lang="en-US" sz="3600" b="1" kern="1200" spc="3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Κα</a:t>
            </a:r>
            <a:r>
              <a:rPr lang="en-US" sz="3600" b="1" kern="1200" spc="300" dirty="0" err="1">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ριέρ</a:t>
            </a:r>
            <a:r>
              <a:rPr lang="en-US" sz="3600" b="1" kern="1200" spc="3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α που σε εκφράζει - Ζωή που σε στηρίζει</a:t>
            </a:r>
            <a:r>
              <a:rPr lang="en-US" sz="3600" b="1" kern="1200" spc="300" dirty="0">
                <a:solidFill>
                  <a:schemeClr val="tx1">
                    <a:lumMod val="85000"/>
                    <a:lumOff val="15000"/>
                  </a:schemeClr>
                </a:solidFill>
                <a:latin typeface="Calibri" panose="020F0502020204030204" pitchFamily="34" charset="0"/>
                <a:ea typeface="+mj-ea"/>
                <a:cs typeface="Calibri" panose="020F0502020204030204" pitchFamily="34" charset="0"/>
                <a:sym typeface="Bebas Neue"/>
              </a:rPr>
              <a:t>: </a:t>
            </a:r>
          </a:p>
          <a:p>
            <a:pPr lvl="0">
              <a:lnSpc>
                <a:spcPct val="90000"/>
              </a:lnSpc>
              <a:spcBef>
                <a:spcPct val="0"/>
              </a:spcBef>
              <a:spcAft>
                <a:spcPts val="600"/>
              </a:spcAft>
            </a:pPr>
            <a:r>
              <a:rPr lang="en-US" sz="3600" b="1" kern="1200" spc="300" dirty="0" err="1">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Το</a:t>
            </a:r>
            <a:r>
              <a:rPr lang="en-US" sz="3600" b="1" kern="1200" spc="3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 Vision Board </a:t>
            </a:r>
            <a:r>
              <a:rPr lang="en-US" sz="3600" b="1" kern="1200" spc="300" dirty="0" err="1">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της</a:t>
            </a:r>
            <a:r>
              <a:rPr lang="en-US" sz="3600" b="1" kern="1200" spc="3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 </a:t>
            </a:r>
            <a:r>
              <a:rPr lang="en-US" sz="3600" b="1" kern="1200" spc="300" dirty="0" err="1">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νέ</a:t>
            </a:r>
            <a:r>
              <a:rPr lang="en-US" sz="3600" b="1" kern="1200" spc="3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sym typeface="Bebas Neue"/>
              </a:rPr>
              <a:t>ας σου πορείας </a:t>
            </a:r>
          </a:p>
        </p:txBody>
      </p:sp>
      <p:sp>
        <p:nvSpPr>
          <p:cNvPr id="4" name="TextBox 3"/>
          <p:cNvSpPr txBox="1"/>
          <p:nvPr/>
        </p:nvSpPr>
        <p:spPr>
          <a:xfrm>
            <a:off x="2436135" y="9178529"/>
            <a:ext cx="13415730" cy="675741"/>
          </a:xfrm>
          <a:prstGeom prst="rect">
            <a:avLst/>
          </a:prstGeom>
        </p:spPr>
        <p:txBody>
          <a:bodyPr vert="horz" lIns="91440" tIns="45720" rIns="91440" bIns="45720" rtlCol="0">
            <a:noAutofit/>
          </a:bodyPr>
          <a:lstStyle/>
          <a:p>
            <a:pPr>
              <a:lnSpc>
                <a:spcPct val="90000"/>
              </a:lnSpc>
              <a:spcBef>
                <a:spcPts val="1000"/>
              </a:spcBef>
            </a:pPr>
            <a:r>
              <a:rPr lang="en-US" sz="1600" b="1" kern="1200" dirty="0" err="1">
                <a:solidFill>
                  <a:schemeClr val="tx1">
                    <a:lumMod val="85000"/>
                    <a:lumOff val="15000"/>
                  </a:schemeClr>
                </a:solidFill>
                <a:latin typeface="Calibri" panose="020F0502020204030204" pitchFamily="34" charset="0"/>
                <a:ea typeface="+mn-ea"/>
                <a:cs typeface="Calibri" panose="020F0502020204030204" pitchFamily="34" charset="0"/>
              </a:rPr>
              <a:t>Αριστείδης</a:t>
            </a:r>
            <a:r>
              <a:rPr lang="en-US" sz="1600" b="1" kern="1200" dirty="0">
                <a:solidFill>
                  <a:schemeClr val="tx1">
                    <a:lumMod val="85000"/>
                    <a:lumOff val="15000"/>
                  </a:schemeClr>
                </a:solidFill>
                <a:latin typeface="Calibri" panose="020F0502020204030204" pitchFamily="34" charset="0"/>
                <a:ea typeface="+mn-ea"/>
                <a:cs typeface="Calibri" panose="020F0502020204030204" pitchFamily="34" charset="0"/>
              </a:rPr>
              <a:t> Λορέντζος</a:t>
            </a:r>
            <a:br>
              <a:rPr lang="en-US" sz="1600" b="1" kern="1200" dirty="0">
                <a:solidFill>
                  <a:schemeClr val="tx1">
                    <a:lumMod val="85000"/>
                    <a:lumOff val="15000"/>
                  </a:schemeClr>
                </a:solidFill>
                <a:latin typeface="Calibri" panose="020F0502020204030204" pitchFamily="34" charset="0"/>
                <a:ea typeface="+mn-ea"/>
                <a:cs typeface="Calibri" panose="020F0502020204030204" pitchFamily="34" charset="0"/>
              </a:rPr>
            </a:br>
            <a:r>
              <a:rPr lang="en-US" sz="1600" b="1" kern="1200" dirty="0">
                <a:solidFill>
                  <a:schemeClr val="tx1">
                    <a:lumMod val="85000"/>
                    <a:lumOff val="15000"/>
                  </a:schemeClr>
                </a:solidFill>
                <a:latin typeface="Calibri" panose="020F0502020204030204" pitchFamily="34" charset="0"/>
                <a:ea typeface="+mn-ea"/>
                <a:cs typeface="Calibri" panose="020F0502020204030204" pitchFamily="34" charset="0"/>
              </a:rPr>
              <a:t>Ψυχολόγος – </a:t>
            </a:r>
            <a:r>
              <a:rPr lang="en-US" sz="1600" b="1" kern="1200" dirty="0" err="1">
                <a:solidFill>
                  <a:schemeClr val="tx1">
                    <a:lumMod val="85000"/>
                    <a:lumOff val="15000"/>
                  </a:schemeClr>
                </a:solidFill>
                <a:latin typeface="Calibri" panose="020F0502020204030204" pitchFamily="34" charset="0"/>
                <a:ea typeface="+mn-ea"/>
                <a:cs typeface="Calibri" panose="020F0502020204030204" pitchFamily="34" charset="0"/>
              </a:rPr>
              <a:t>Σύμ</a:t>
            </a:r>
            <a:r>
              <a:rPr lang="en-US" sz="1600" b="1" kern="1200" dirty="0">
                <a:solidFill>
                  <a:schemeClr val="tx1">
                    <a:lumMod val="85000"/>
                    <a:lumOff val="15000"/>
                  </a:schemeClr>
                </a:solidFill>
                <a:latin typeface="Calibri" panose="020F0502020204030204" pitchFamily="34" charset="0"/>
                <a:ea typeface="+mn-ea"/>
                <a:cs typeface="Calibri" panose="020F0502020204030204" pitchFamily="34" charset="0"/>
              </a:rPr>
              <a:t>βουλος Επαγγελματικού Προσανατολισμού (M.Sc.)</a:t>
            </a:r>
            <a:br>
              <a:rPr lang="en-US" sz="1600" b="1" kern="1200" dirty="0">
                <a:solidFill>
                  <a:schemeClr val="tx1">
                    <a:lumMod val="85000"/>
                    <a:lumOff val="15000"/>
                  </a:schemeClr>
                </a:solidFill>
                <a:latin typeface="+mn-lt"/>
                <a:ea typeface="+mn-ea"/>
                <a:cs typeface="+mn-cs"/>
              </a:rPr>
            </a:br>
            <a:endParaRPr lang="en-US" sz="1600" kern="1200" dirty="0">
              <a:solidFill>
                <a:schemeClr val="tx1">
                  <a:lumMod val="85000"/>
                  <a:lumOff val="15000"/>
                </a:schemeClr>
              </a:solidFill>
              <a:latin typeface="+mn-lt"/>
              <a:ea typeface="+mn-ea"/>
              <a:cs typeface="+mn-cs"/>
            </a:endParaRPr>
          </a:p>
        </p:txBody>
      </p:sp>
      <p:pic>
        <p:nvPicPr>
          <p:cNvPr id="2" name="Εικόνα 1"/>
          <p:cNvPicPr>
            <a:picLocks noChangeAspect="1"/>
          </p:cNvPicPr>
          <p:nvPr/>
        </p:nvPicPr>
        <p:blipFill>
          <a:blip r:embed="rId3"/>
          <a:stretch>
            <a:fillRect/>
          </a:stretch>
        </p:blipFill>
        <p:spPr>
          <a:xfrm>
            <a:off x="1484959" y="3116146"/>
            <a:ext cx="4541076" cy="1055800"/>
          </a:xfrm>
          <a:prstGeom prst="rect">
            <a:avLst/>
          </a:prstGeom>
        </p:spPr>
      </p:pic>
      <p:pic>
        <p:nvPicPr>
          <p:cNvPr id="5" name="Εικόνα 4">
            <a:extLst>
              <a:ext uri="{FF2B5EF4-FFF2-40B4-BE49-F238E27FC236}">
                <a16:creationId xmlns:a16="http://schemas.microsoft.com/office/drawing/2014/main" id="{C12A4F7A-933F-E2FA-7646-F2B511BB59C5}"/>
              </a:ext>
            </a:extLst>
          </p:cNvPr>
          <p:cNvPicPr>
            <a:picLocks noChangeAspect="1"/>
          </p:cNvPicPr>
          <p:nvPr/>
        </p:nvPicPr>
        <p:blipFill>
          <a:blip r:embed="rId4"/>
          <a:stretch>
            <a:fillRect/>
          </a:stretch>
        </p:blipFill>
        <p:spPr>
          <a:xfrm>
            <a:off x="6556333" y="1119939"/>
            <a:ext cx="5266943" cy="5048214"/>
          </a:xfrm>
          <a:prstGeom prst="rect">
            <a:avLst/>
          </a:prstGeom>
        </p:spPr>
      </p:pic>
      <p:pic>
        <p:nvPicPr>
          <p:cNvPr id="11" name="Εικόνα 10">
            <a:extLst>
              <a:ext uri="{FF2B5EF4-FFF2-40B4-BE49-F238E27FC236}">
                <a16:creationId xmlns:a16="http://schemas.microsoft.com/office/drawing/2014/main" id="{AB590A4A-B7D6-2A06-3F52-4861EBEC83FC}"/>
              </a:ext>
            </a:extLst>
          </p:cNvPr>
          <p:cNvPicPr>
            <a:picLocks noChangeAspect="1"/>
          </p:cNvPicPr>
          <p:nvPr/>
        </p:nvPicPr>
        <p:blipFill>
          <a:blip r:embed="rId5"/>
          <a:stretch>
            <a:fillRect/>
          </a:stretch>
        </p:blipFill>
        <p:spPr>
          <a:xfrm>
            <a:off x="12033854" y="3048172"/>
            <a:ext cx="4903471" cy="1191748"/>
          </a:xfrm>
          <a:prstGeom prst="rect">
            <a:avLst/>
          </a:prstGeom>
        </p:spPr>
      </p:pic>
      <p:pic>
        <p:nvPicPr>
          <p:cNvPr id="6" name="Εικόνα 5">
            <a:extLst>
              <a:ext uri="{FF2B5EF4-FFF2-40B4-BE49-F238E27FC236}">
                <a16:creationId xmlns:a16="http://schemas.microsoft.com/office/drawing/2014/main" id="{F44E9A44-E153-1746-98F9-C30B8E229421}"/>
              </a:ext>
            </a:extLst>
          </p:cNvPr>
          <p:cNvPicPr>
            <a:picLocks noChangeAspect="1"/>
          </p:cNvPicPr>
          <p:nvPr/>
        </p:nvPicPr>
        <p:blipFill>
          <a:blip r:embed="rId6"/>
          <a:stretch>
            <a:fillRect/>
          </a:stretch>
        </p:blipFill>
        <p:spPr>
          <a:xfrm>
            <a:off x="266959" y="8787088"/>
            <a:ext cx="1218000" cy="1258066"/>
          </a:xfrm>
          <a:prstGeom prst="rect">
            <a:avLst/>
          </a:prstGeom>
        </p:spPr>
      </p:pic>
      <p:pic>
        <p:nvPicPr>
          <p:cNvPr id="10" name="Εικόνα 9">
            <a:extLst>
              <a:ext uri="{FF2B5EF4-FFF2-40B4-BE49-F238E27FC236}">
                <a16:creationId xmlns:a16="http://schemas.microsoft.com/office/drawing/2014/main" id="{8F83C6A5-C468-8921-AE40-6C20CE4F7EF1}"/>
              </a:ext>
            </a:extLst>
          </p:cNvPr>
          <p:cNvPicPr>
            <a:picLocks noChangeAspect="1"/>
          </p:cNvPicPr>
          <p:nvPr/>
        </p:nvPicPr>
        <p:blipFill>
          <a:blip r:embed="rId7"/>
          <a:stretch>
            <a:fillRect/>
          </a:stretch>
        </p:blipFill>
        <p:spPr>
          <a:xfrm>
            <a:off x="2155695" y="9649975"/>
            <a:ext cx="280440" cy="280440"/>
          </a:xfrm>
          <a:prstGeom prst="rect">
            <a:avLst/>
          </a:prstGeom>
        </p:spPr>
      </p:pic>
      <p:sp>
        <p:nvSpPr>
          <p:cNvPr id="12" name="TextBox 11">
            <a:extLst>
              <a:ext uri="{FF2B5EF4-FFF2-40B4-BE49-F238E27FC236}">
                <a16:creationId xmlns:a16="http://schemas.microsoft.com/office/drawing/2014/main" id="{66A7F0EA-5014-00F0-2F06-02F3FCD2E270}"/>
              </a:ext>
            </a:extLst>
          </p:cNvPr>
          <p:cNvSpPr txBox="1"/>
          <p:nvPr/>
        </p:nvSpPr>
        <p:spPr>
          <a:xfrm>
            <a:off x="2445013" y="9648949"/>
            <a:ext cx="9295253" cy="323165"/>
          </a:xfrm>
          <a:prstGeom prst="rect">
            <a:avLst/>
          </a:prstGeom>
          <a:noFill/>
        </p:spPr>
        <p:txBody>
          <a:bodyPr wrap="square">
            <a:spAutoFit/>
          </a:bodyPr>
          <a:lstStyle/>
          <a:p>
            <a:r>
              <a:rPr lang="en-US" sz="1500" dirty="0">
                <a:solidFill>
                  <a:schemeClr val="bg2">
                    <a:lumMod val="75000"/>
                  </a:schemeClr>
                </a:solidFill>
                <a:latin typeface="Calibri" panose="020F0502020204030204" pitchFamily="34" charset="0"/>
                <a:cs typeface="Calibri" panose="020F0502020204030204" pitchFamily="34" charset="0"/>
                <a:sym typeface="Sniglet"/>
                <a:hlinkClick r:id="rId8"/>
              </a:rPr>
              <a:t>https://www.linkedin.com/in/arislorentzos/</a:t>
            </a:r>
            <a:r>
              <a:rPr lang="en-US" sz="1500" dirty="0">
                <a:solidFill>
                  <a:schemeClr val="bg2">
                    <a:lumMod val="75000"/>
                  </a:schemeClr>
                </a:solidFill>
                <a:latin typeface="Calibri" panose="020F0502020204030204" pitchFamily="34" charset="0"/>
                <a:cs typeface="Calibri" panose="020F0502020204030204" pitchFamily="34" charset="0"/>
                <a:sym typeface="Sniglet"/>
              </a:rPr>
              <a:t> </a:t>
            </a:r>
            <a:r>
              <a:rPr lang="el-GR" sz="1500" dirty="0">
                <a:solidFill>
                  <a:schemeClr val="bg2">
                    <a:lumMod val="75000"/>
                  </a:schemeClr>
                </a:solidFill>
                <a:latin typeface="Calibri" panose="020F0502020204030204" pitchFamily="34" charset="0"/>
                <a:cs typeface="Calibri" panose="020F0502020204030204" pitchFamily="34" charset="0"/>
                <a:sym typeface="Sniglet"/>
              </a:rPr>
              <a:t> </a:t>
            </a:r>
            <a:r>
              <a:rPr lang="en-US" sz="1500" dirty="0">
                <a:solidFill>
                  <a:schemeClr val="bg2">
                    <a:lumMod val="75000"/>
                  </a:schemeClr>
                </a:solidFill>
                <a:latin typeface="Calibri" panose="020F0502020204030204" pitchFamily="34" charset="0"/>
                <a:cs typeface="Calibri" panose="020F0502020204030204" pitchFamily="34" charset="0"/>
                <a:sym typeface="Sniglet"/>
              </a:rPr>
              <a:t> </a:t>
            </a:r>
            <a:endParaRPr lang="el-GR" sz="1500" dirty="0">
              <a:solidFill>
                <a:schemeClr val="bg2">
                  <a:lumMod val="75000"/>
                </a:schemeClr>
              </a:solidFill>
              <a:latin typeface="Calibri" panose="020F0502020204030204" pitchFamily="34" charset="0"/>
              <a:cs typeface="Calibri" panose="020F0502020204030204" pitchFamily="34" charset="0"/>
              <a:sym typeface="Snigle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20326C-1B97-0666-729E-723E08B94BA6}"/>
            </a:ext>
          </a:extLst>
        </p:cNvPr>
        <p:cNvGrpSpPr/>
        <p:nvPr/>
      </p:nvGrpSpPr>
      <p:grpSpPr>
        <a:xfrm>
          <a:off x="0" y="0"/>
          <a:ext cx="0" cy="0"/>
          <a:chOff x="0" y="0"/>
          <a:chExt cx="0" cy="0"/>
        </a:xfrm>
      </p:grpSpPr>
      <p:sp useBgFill="1">
        <p:nvSpPr>
          <p:cNvPr id="58" name="Rectangle 31">
            <a:extLst>
              <a:ext uri="{FF2B5EF4-FFF2-40B4-BE49-F238E27FC236}">
                <a16:creationId xmlns:a16="http://schemas.microsoft.com/office/drawing/2014/main" id="{8CED1893-FB59-60F3-4FC0-2606D779C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3766B0-F5FB-1E55-D9D0-7F336FAA5644}"/>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300" kern="1200" dirty="0">
              <a:solidFill>
                <a:schemeClr val="tx1"/>
              </a:solidFill>
              <a:highlight>
                <a:srgbClr val="FFCC99"/>
              </a:highlight>
              <a:latin typeface="+mj-lt"/>
              <a:ea typeface="+mj-ea"/>
              <a:cs typeface="+mj-cs"/>
            </a:endParaRPr>
          </a:p>
        </p:txBody>
      </p:sp>
      <p:sp>
        <p:nvSpPr>
          <p:cNvPr id="59" name="Rectangle 33">
            <a:extLst>
              <a:ext uri="{FF2B5EF4-FFF2-40B4-BE49-F238E27FC236}">
                <a16:creationId xmlns:a16="http://schemas.microsoft.com/office/drawing/2014/main" id="{095D618E-8031-0276-3719-AFCE2DCC3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35">
            <a:extLst>
              <a:ext uri="{FF2B5EF4-FFF2-40B4-BE49-F238E27FC236}">
                <a16:creationId xmlns:a16="http://schemas.microsoft.com/office/drawing/2014/main" id="{2FFFDB60-731C-DD03-30A7-9D7EB1803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Εικόνα 8">
            <a:extLst>
              <a:ext uri="{FF2B5EF4-FFF2-40B4-BE49-F238E27FC236}">
                <a16:creationId xmlns:a16="http://schemas.microsoft.com/office/drawing/2014/main" id="{FA4E9A10-B074-CBDA-C81B-1C324226DE88}"/>
              </a:ext>
            </a:extLst>
          </p:cNvPr>
          <p:cNvPicPr>
            <a:picLocks noChangeAspect="1"/>
          </p:cNvPicPr>
          <p:nvPr/>
        </p:nvPicPr>
        <p:blipFill>
          <a:blip r:embed="rId2"/>
          <a:stretch>
            <a:fillRect/>
          </a:stretch>
        </p:blipFill>
        <p:spPr>
          <a:xfrm>
            <a:off x="982191" y="1287787"/>
            <a:ext cx="5198876" cy="7817859"/>
          </a:xfrm>
          <a:prstGeom prst="rect">
            <a:avLst/>
          </a:prstGeom>
        </p:spPr>
      </p:pic>
      <p:pic>
        <p:nvPicPr>
          <p:cNvPr id="5" name="Εικόνα 4" descr="Εικόνα που περιέχει κείμενο, γράμμα, βιβλίο, στατικό&#10;&#10;Το περιεχόμενο που δημιουργείται από AI ενδέχεται να είναι εσφαλμένο.">
            <a:extLst>
              <a:ext uri="{FF2B5EF4-FFF2-40B4-BE49-F238E27FC236}">
                <a16:creationId xmlns:a16="http://schemas.microsoft.com/office/drawing/2014/main" id="{7625EAF6-A8D8-152D-42CD-9C5F8936BBDD}"/>
              </a:ext>
            </a:extLst>
          </p:cNvPr>
          <p:cNvPicPr>
            <a:picLocks noChangeAspect="1"/>
          </p:cNvPicPr>
          <p:nvPr/>
        </p:nvPicPr>
        <p:blipFill>
          <a:blip r:embed="rId3"/>
          <a:stretch>
            <a:fillRect/>
          </a:stretch>
        </p:blipFill>
        <p:spPr>
          <a:xfrm>
            <a:off x="6686559" y="1287787"/>
            <a:ext cx="5527548" cy="7817859"/>
          </a:xfrm>
          <a:prstGeom prst="rect">
            <a:avLst/>
          </a:prstGeom>
        </p:spPr>
      </p:pic>
      <p:sp>
        <p:nvSpPr>
          <p:cNvPr id="61" name="Rectangle 37">
            <a:extLst>
              <a:ext uri="{FF2B5EF4-FFF2-40B4-BE49-F238E27FC236}">
                <a16:creationId xmlns:a16="http://schemas.microsoft.com/office/drawing/2014/main" id="{B078211E-47BC-2D9A-B8BC-7560102BF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EC7827-AB9E-A12F-E2AF-4487065C3C2A}"/>
              </a:ext>
            </a:extLst>
          </p:cNvPr>
          <p:cNvSpPr txBox="1"/>
          <p:nvPr/>
        </p:nvSpPr>
        <p:spPr>
          <a:xfrm>
            <a:off x="14041133" y="4173527"/>
            <a:ext cx="3697941" cy="1938992"/>
          </a:xfrm>
          <a:prstGeom prst="rect">
            <a:avLst/>
          </a:prstGeom>
          <a:noFill/>
        </p:spPr>
        <p:txBody>
          <a:bodyPr wrap="square">
            <a:spAutoFit/>
          </a:bodyPr>
          <a:lstStyle/>
          <a:p>
            <a:r>
              <a:rPr lang="el-GR" sz="4000" dirty="0">
                <a:highlight>
                  <a:srgbClr val="FFFF00"/>
                </a:highlight>
                <a:latin typeface="Posterama" panose="020B0504020200020000" pitchFamily="34" charset="0"/>
                <a:cs typeface="Posterama" panose="020B0504020200020000" pitchFamily="34" charset="0"/>
              </a:rPr>
              <a:t>Για να συνεχίσουμε το ταξίδι… </a:t>
            </a:r>
            <a:r>
              <a:rPr lang="el-GR" sz="2000" dirty="0">
                <a:highlight>
                  <a:srgbClr val="FFFF00"/>
                </a:highlight>
                <a:latin typeface="Posterama" panose="020B0504020200020000" pitchFamily="34" charset="0"/>
                <a:cs typeface="Posterama" panose="020B0504020200020000" pitchFamily="34" charset="0"/>
              </a:rPr>
              <a:t>(</a:t>
            </a:r>
            <a:r>
              <a:rPr lang="en-US" sz="2000" dirty="0">
                <a:highlight>
                  <a:srgbClr val="FFFF00"/>
                </a:highlight>
                <a:latin typeface="Posterama" panose="020B0504020200020000" pitchFamily="34" charset="0"/>
                <a:cs typeface="Posterama" panose="020B0504020200020000" pitchFamily="34" charset="0"/>
              </a:rPr>
              <a:t>i</a:t>
            </a:r>
            <a:r>
              <a:rPr lang="el-GR" sz="2000" dirty="0">
                <a:highlight>
                  <a:srgbClr val="FFFF00"/>
                </a:highlight>
                <a:latin typeface="Posterama" panose="020B0504020200020000" pitchFamily="34" charset="0"/>
                <a:cs typeface="Posterama" panose="020B0504020200020000" pitchFamily="34" charset="0"/>
              </a:rPr>
              <a:t>)</a:t>
            </a:r>
          </a:p>
        </p:txBody>
      </p:sp>
    </p:spTree>
    <p:extLst>
      <p:ext uri="{BB962C8B-B14F-4D97-AF65-F5344CB8AC3E}">
        <p14:creationId xmlns:p14="http://schemas.microsoft.com/office/powerpoint/2010/main" val="205051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27141C-F0ED-65FD-3901-0ED255E8DB7B}"/>
            </a:ext>
          </a:extLst>
        </p:cNvPr>
        <p:cNvGrpSpPr/>
        <p:nvPr/>
      </p:nvGrpSpPr>
      <p:grpSpPr>
        <a:xfrm>
          <a:off x="0" y="0"/>
          <a:ext cx="0" cy="0"/>
          <a:chOff x="0" y="0"/>
          <a:chExt cx="0" cy="0"/>
        </a:xfrm>
      </p:grpSpPr>
      <p:sp useBgFill="1">
        <p:nvSpPr>
          <p:cNvPr id="58" name="Rectangle 31">
            <a:extLst>
              <a:ext uri="{FF2B5EF4-FFF2-40B4-BE49-F238E27FC236}">
                <a16:creationId xmlns:a16="http://schemas.microsoft.com/office/drawing/2014/main" id="{E19121DC-E833-4A33-17B1-F0A541C6A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82FD35-CC42-105C-BBAE-BBF4331B4450}"/>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300" kern="1200" dirty="0">
              <a:solidFill>
                <a:schemeClr val="tx1"/>
              </a:solidFill>
              <a:highlight>
                <a:srgbClr val="FFCC99"/>
              </a:highlight>
              <a:latin typeface="+mj-lt"/>
              <a:ea typeface="+mj-ea"/>
              <a:cs typeface="+mj-cs"/>
            </a:endParaRPr>
          </a:p>
        </p:txBody>
      </p:sp>
      <p:sp>
        <p:nvSpPr>
          <p:cNvPr id="59" name="Rectangle 33">
            <a:extLst>
              <a:ext uri="{FF2B5EF4-FFF2-40B4-BE49-F238E27FC236}">
                <a16:creationId xmlns:a16="http://schemas.microsoft.com/office/drawing/2014/main" id="{A31E599E-C626-F0CE-26ED-4A442706A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35">
            <a:extLst>
              <a:ext uri="{FF2B5EF4-FFF2-40B4-BE49-F238E27FC236}">
                <a16:creationId xmlns:a16="http://schemas.microsoft.com/office/drawing/2014/main" id="{7A8124F3-C3F8-59E0-2057-AE089CF27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7">
            <a:extLst>
              <a:ext uri="{FF2B5EF4-FFF2-40B4-BE49-F238E27FC236}">
                <a16:creationId xmlns:a16="http://schemas.microsoft.com/office/drawing/2014/main" id="{E9D7761A-6CD9-4660-8965-2493F0193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9F6177-4DBC-A302-2847-A23B88438814}"/>
              </a:ext>
            </a:extLst>
          </p:cNvPr>
          <p:cNvSpPr txBox="1"/>
          <p:nvPr/>
        </p:nvSpPr>
        <p:spPr>
          <a:xfrm>
            <a:off x="14041133" y="4173527"/>
            <a:ext cx="3697941" cy="1938992"/>
          </a:xfrm>
          <a:prstGeom prst="rect">
            <a:avLst/>
          </a:prstGeom>
          <a:noFill/>
        </p:spPr>
        <p:txBody>
          <a:bodyPr wrap="square">
            <a:spAutoFit/>
          </a:bodyPr>
          <a:lstStyle/>
          <a:p>
            <a:r>
              <a:rPr lang="el-GR" sz="4000" dirty="0">
                <a:highlight>
                  <a:srgbClr val="FFFF00"/>
                </a:highlight>
                <a:latin typeface="Posterama" panose="020B0504020200020000" pitchFamily="34" charset="0"/>
                <a:cs typeface="Posterama" panose="020B0504020200020000" pitchFamily="34" charset="0"/>
              </a:rPr>
              <a:t>Για να συνεχίσουμε το ταξίδι… </a:t>
            </a:r>
            <a:r>
              <a:rPr lang="el-GR" sz="2000" dirty="0">
                <a:highlight>
                  <a:srgbClr val="FFFF00"/>
                </a:highlight>
                <a:latin typeface="Posterama" panose="020B0504020200020000" pitchFamily="34" charset="0"/>
                <a:cs typeface="Posterama" panose="020B0504020200020000" pitchFamily="34" charset="0"/>
              </a:rPr>
              <a:t>(</a:t>
            </a:r>
            <a:r>
              <a:rPr lang="en-US" sz="2000" dirty="0">
                <a:highlight>
                  <a:srgbClr val="FFFF00"/>
                </a:highlight>
                <a:latin typeface="Posterama" panose="020B0504020200020000" pitchFamily="34" charset="0"/>
                <a:cs typeface="Posterama" panose="020B0504020200020000" pitchFamily="34" charset="0"/>
              </a:rPr>
              <a:t>ii</a:t>
            </a:r>
            <a:r>
              <a:rPr lang="el-GR" sz="2000" dirty="0">
                <a:highlight>
                  <a:srgbClr val="FFFF00"/>
                </a:highlight>
                <a:latin typeface="Posterama" panose="020B0504020200020000" pitchFamily="34" charset="0"/>
                <a:cs typeface="Posterama" panose="020B0504020200020000" pitchFamily="34" charset="0"/>
              </a:rPr>
              <a:t>)</a:t>
            </a:r>
          </a:p>
        </p:txBody>
      </p:sp>
      <p:sp>
        <p:nvSpPr>
          <p:cNvPr id="3" name="TextBox 2">
            <a:extLst>
              <a:ext uri="{FF2B5EF4-FFF2-40B4-BE49-F238E27FC236}">
                <a16:creationId xmlns:a16="http://schemas.microsoft.com/office/drawing/2014/main" id="{D1E9B006-0A29-0F3A-E213-A3964F387CBD}"/>
              </a:ext>
            </a:extLst>
          </p:cNvPr>
          <p:cNvSpPr txBox="1"/>
          <p:nvPr/>
        </p:nvSpPr>
        <p:spPr>
          <a:xfrm>
            <a:off x="453127" y="1129554"/>
            <a:ext cx="11241741" cy="8400377"/>
          </a:xfrm>
          <a:prstGeom prst="rect">
            <a:avLst/>
          </a:prstGeom>
          <a:noFill/>
        </p:spPr>
        <p:txBody>
          <a:bodyPr wrap="square">
            <a:spAutoFit/>
          </a:bodyPr>
          <a:lstStyle/>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5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a:t>
            </a: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Hope </a:t>
            </a:r>
            <a:r>
              <a:rPr kumimoji="0" lang="el-GR" altLang="el-GR" sz="1800" b="1" i="0" u="none" strike="noStrike" kern="0" cap="none" spc="0" normalizeH="0" baseline="0" noProof="0" dirty="0" err="1">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Theory</a:t>
            </a: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 Μοντέλο Επαγγελματικής Ανάπτυξης Εστιασμένο στην Ελπίδα</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2">
                  <a:extLst>
                    <a:ext uri="{A12FA001-AC4F-418D-AE19-62706E023703}">
                      <ahyp:hlinkClr xmlns:ahyp="http://schemas.microsoft.com/office/drawing/2018/hyperlinkcolor" val="tx"/>
                    </a:ext>
                  </a:extLst>
                </a:hlinkClick>
              </a:rPr>
              <a:t>https://www.youtube.com/watch?v=CM5BJIdDBm0&amp;t=235s</a:t>
            </a:r>
            <a:r>
              <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Hope </a:t>
            </a:r>
            <a:r>
              <a:rPr kumimoji="0" lang="el-GR" altLang="el-GR" sz="1800" b="1" i="0" u="none" strike="noStrike" kern="0" cap="none" spc="0" normalizeH="0" baseline="0" noProof="0" dirty="0" err="1">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Theory</a:t>
            </a: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a:t>
            </a:r>
            <a:r>
              <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 </a:t>
            </a: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Θεωρία της Ελπίδας εστιασμένη σε επαγγελματικά περιβάλλοντα</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3">
                  <a:extLst>
                    <a:ext uri="{A12FA001-AC4F-418D-AE19-62706E023703}">
                      <ahyp:hlinkClr xmlns:ahyp="http://schemas.microsoft.com/office/drawing/2018/hyperlinkcolor" val="tx"/>
                    </a:ext>
                  </a:extLst>
                </a:hlinkClick>
              </a:rPr>
              <a:t>https://www.youtube.com/watch?v=igjQ3ybw2UY</a:t>
            </a:r>
            <a:r>
              <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endPar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Η Ελπίδα ως ψυχολογικό όχημα Ζωής</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4">
                  <a:extLst>
                    <a:ext uri="{A12FA001-AC4F-418D-AE19-62706E023703}">
                      <ahyp:hlinkClr xmlns:ahyp="http://schemas.microsoft.com/office/drawing/2018/hyperlinkcolor" val="tx"/>
                    </a:ext>
                  </a:extLst>
                </a:hlinkClick>
              </a:rPr>
              <a:t>https://www.youtube.com/watch?v=P8l7fkRevA0&amp;t=9s</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endPar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Η Δύναμη της Ελπίδας στις Αποφάσεις μας</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5">
                  <a:extLst>
                    <a:ext uri="{A12FA001-AC4F-418D-AE19-62706E023703}">
                      <ahyp:hlinkClr xmlns:ahyp="http://schemas.microsoft.com/office/drawing/2018/hyperlinkcolor" val="tx"/>
                    </a:ext>
                  </a:extLst>
                </a:hlinkClick>
              </a:rPr>
              <a:t>https://www.youtube.com/watch?v=L8Vr-cOTzJY&amp;t=3181s</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Πώς με ποιον τρόπο μπορεί να επανακάμψουμε όταν συμβεί ένα </a:t>
            </a:r>
            <a:r>
              <a:rPr kumimoji="0" lang="el-GR" altLang="el-GR" sz="1800" b="1" i="0" u="none" strike="noStrike" kern="0" cap="none" spc="0" normalizeH="0" baseline="0" noProof="0" dirty="0" err="1">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στρεσογόνο</a:t>
            </a: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 γεγονός/τραύμα</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6">
                  <a:extLst>
                    <a:ext uri="{A12FA001-AC4F-418D-AE19-62706E023703}">
                      <ahyp:hlinkClr xmlns:ahyp="http://schemas.microsoft.com/office/drawing/2018/hyperlinkcolor" val="tx"/>
                    </a:ext>
                  </a:extLst>
                </a:hlinkClick>
              </a:rPr>
              <a:t>https://www.youtube.com/watch?v=jdy2NCktZ-g&amp;t=105s</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Μιλάμε για την αποτυχία...Αλλιώς !</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7">
                  <a:extLst>
                    <a:ext uri="{A12FA001-AC4F-418D-AE19-62706E023703}">
                      <ahyp:hlinkClr xmlns:ahyp="http://schemas.microsoft.com/office/drawing/2018/hyperlinkcolor" val="tx"/>
                    </a:ext>
                  </a:extLst>
                </a:hlinkClick>
              </a:rPr>
              <a:t>https://www.youtube.com/watch?v=yX6US6wEmCU&amp;t=416s</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endPar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Ε.Χ.Ε. Αγάπη! Η σύνδεση της έννοιας της αγάπης με τις έννοιες Ένστικτο, Χάος και Ελπίδα!</a:t>
            </a: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8">
                  <a:extLst>
                    <a:ext uri="{A12FA001-AC4F-418D-AE19-62706E023703}">
                      <ahyp:hlinkClr xmlns:ahyp="http://schemas.microsoft.com/office/drawing/2018/hyperlinkcolor" val="tx"/>
                    </a:ext>
                  </a:extLst>
                </a:hlinkClick>
              </a:rPr>
              <a:t>https://www.youtube.com/watch?v=9VLP524P7YE</a:t>
            </a:r>
            <a:r>
              <a:rPr kumimoji="0" lang="el-GR"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endPar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Διαδίκτυο &amp; Εφηβεία! Άραγε, Συρρίκνωση ή Επέκταση του κόσμου των παιδιών;</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hlinkClick r:id="rId9">
                  <a:extLst>
                    <a:ext uri="{A12FA001-AC4F-418D-AE19-62706E023703}">
                      <ahyp:hlinkClr xmlns:ahyp="http://schemas.microsoft.com/office/drawing/2018/hyperlinkcolor" val="tx"/>
                    </a:ext>
                  </a:extLst>
                </a:hlinkClick>
              </a:rPr>
              <a:t>https://www.youtube.com/watch?v=V31KLhCxhKM&amp;t=2245s</a:t>
            </a:r>
            <a:r>
              <a:rPr kumimoji="0" lang="en-US" altLang="el-GR" sz="1800" b="1" i="0" u="none"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 </a:t>
            </a: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l-GR"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rPr>
              <a:t>GR -Συμβουλές Διαχείρισης ΑΓΧΟΥΣ για Γονείς και Μαθητές στις Πανελλήνιες για οικογενειακή ΕΥΕΞΙΑ!</a:t>
            </a:r>
            <a:endParaRPr kumimoji="0" lang="en-US" altLang="el-GR" sz="1800" b="1" i="0" u="none" strike="noStrike" kern="0" cap="none" spc="0" normalizeH="0" baseline="0" noProof="0" dirty="0">
              <a:ln>
                <a:noFill/>
              </a:ln>
              <a:solidFill>
                <a:srgbClr val="000000"/>
              </a:solidFill>
              <a:effectLst/>
              <a:uLnTx/>
              <a:uFillTx/>
              <a:latin typeface="Calibri" panose="020F0502020204030204" pitchFamily="34" charset="0"/>
              <a:ea typeface="Quicksand" charset="0"/>
              <a:cs typeface="Calibri" panose="020F0502020204030204" pitchFamily="34" charset="0"/>
              <a:sym typeface="Quicksand" charset="0"/>
            </a:endParaRPr>
          </a:p>
          <a:p>
            <a:pPr marL="76194" marR="0" lvl="0" indent="0" algn="l" defTabSz="914400" rtl="0" eaLnBrk="1" fontAlgn="auto" latinLnBrk="0" hangingPunct="1">
              <a:lnSpc>
                <a:spcPct val="150000"/>
              </a:lnSpc>
              <a:spcBef>
                <a:spcPts val="400"/>
              </a:spcBef>
              <a:spcAft>
                <a:spcPct val="0"/>
              </a:spcAft>
              <a:buClr>
                <a:srgbClr val="888888"/>
              </a:buClr>
              <a:buSzPts val="2000"/>
              <a:buFont typeface="Arial"/>
              <a:buNone/>
              <a:tabLst/>
              <a:defRPr/>
            </a:pPr>
            <a:r>
              <a:rPr kumimoji="0" lang="en-US" altLang="el-GR" sz="1800" b="1" i="0" u="sng" strike="noStrike" kern="0" cap="none" spc="0" normalizeH="0" baseline="0" noProof="0" dirty="0">
                <a:ln>
                  <a:noFill/>
                </a:ln>
                <a:solidFill>
                  <a:srgbClr val="888888"/>
                </a:solidFill>
                <a:effectLst/>
                <a:uLnTx/>
                <a:uFillTx/>
                <a:latin typeface="Calibri" panose="020F0502020204030204" pitchFamily="34" charset="0"/>
                <a:ea typeface="Quicksand" charset="0"/>
                <a:cs typeface="Calibri" panose="020F0502020204030204" pitchFamily="34" charset="0"/>
                <a:sym typeface="Quicksand" charset="0"/>
              </a:rPr>
              <a:t>https://www.youtube.com/watch?v=Qiq6OVSdMNM&amp;t=575s </a:t>
            </a:r>
          </a:p>
        </p:txBody>
      </p:sp>
      <p:pic>
        <p:nvPicPr>
          <p:cNvPr id="4" name="Εικόνα 3">
            <a:extLst>
              <a:ext uri="{FF2B5EF4-FFF2-40B4-BE49-F238E27FC236}">
                <a16:creationId xmlns:a16="http://schemas.microsoft.com/office/drawing/2014/main" id="{BF1C0162-D39C-AB7B-2639-73E49E397F19}"/>
              </a:ext>
            </a:extLst>
          </p:cNvPr>
          <p:cNvPicPr>
            <a:picLocks noChangeAspect="1"/>
          </p:cNvPicPr>
          <p:nvPr/>
        </p:nvPicPr>
        <p:blipFill>
          <a:blip r:embed="rId10"/>
          <a:stretch>
            <a:fillRect/>
          </a:stretch>
        </p:blipFill>
        <p:spPr>
          <a:xfrm>
            <a:off x="8615364" y="1131444"/>
            <a:ext cx="3961712" cy="2411856"/>
          </a:xfrm>
          <a:prstGeom prst="rect">
            <a:avLst/>
          </a:prstGeom>
        </p:spPr>
      </p:pic>
      <p:sp>
        <p:nvSpPr>
          <p:cNvPr id="7" name="TextBox 6">
            <a:extLst>
              <a:ext uri="{FF2B5EF4-FFF2-40B4-BE49-F238E27FC236}">
                <a16:creationId xmlns:a16="http://schemas.microsoft.com/office/drawing/2014/main" id="{70C0A97C-8B86-5947-E08E-FA01F337D813}"/>
              </a:ext>
            </a:extLst>
          </p:cNvPr>
          <p:cNvSpPr txBox="1"/>
          <p:nvPr/>
        </p:nvSpPr>
        <p:spPr>
          <a:xfrm>
            <a:off x="154676" y="514418"/>
            <a:ext cx="7559826" cy="415498"/>
          </a:xfrm>
          <a:prstGeom prst="rect">
            <a:avLst/>
          </a:prstGeom>
          <a:noFill/>
        </p:spPr>
        <p:txBody>
          <a:bodyPr wrap="square" rtlCol="0">
            <a:spAutoFit/>
          </a:bodyPr>
          <a:lstStyle/>
          <a:p>
            <a:pPr algn="ctr"/>
            <a:r>
              <a:rPr lang="en-US" sz="2100" b="1" dirty="0">
                <a:latin typeface="Calibri" panose="020F0502020204030204" pitchFamily="34" charset="0"/>
                <a:cs typeface="Calibri" panose="020F0502020204030204" pitchFamily="34" charset="0"/>
              </a:rPr>
              <a:t>The School of Body Language in Public Speaking </a:t>
            </a:r>
            <a:endParaRPr lang="el-GR" sz="2100" b="1" dirty="0">
              <a:latin typeface="Calibri" panose="020F0502020204030204" pitchFamily="34" charset="0"/>
              <a:cs typeface="Calibri" panose="020F0502020204030204" pitchFamily="34" charset="0"/>
            </a:endParaRPr>
          </a:p>
        </p:txBody>
      </p:sp>
      <p:pic>
        <p:nvPicPr>
          <p:cNvPr id="8" name="Εικόνα 7">
            <a:extLst>
              <a:ext uri="{FF2B5EF4-FFF2-40B4-BE49-F238E27FC236}">
                <a16:creationId xmlns:a16="http://schemas.microsoft.com/office/drawing/2014/main" id="{68BD08C0-FABF-1238-74BD-B02B131CAF32}"/>
              </a:ext>
            </a:extLst>
          </p:cNvPr>
          <p:cNvPicPr>
            <a:picLocks noChangeAspect="1"/>
          </p:cNvPicPr>
          <p:nvPr/>
        </p:nvPicPr>
        <p:blipFill>
          <a:blip r:embed="rId11"/>
          <a:stretch>
            <a:fillRect/>
          </a:stretch>
        </p:blipFill>
        <p:spPr>
          <a:xfrm>
            <a:off x="453126" y="373438"/>
            <a:ext cx="682811" cy="676715"/>
          </a:xfrm>
          <a:prstGeom prst="rect">
            <a:avLst/>
          </a:prstGeom>
        </p:spPr>
      </p:pic>
    </p:spTree>
    <p:extLst>
      <p:ext uri="{BB962C8B-B14F-4D97-AF65-F5344CB8AC3E}">
        <p14:creationId xmlns:p14="http://schemas.microsoft.com/office/powerpoint/2010/main" val="542456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F0112-B08B-EBF2-904F-23594229CD40}"/>
            </a:ext>
          </a:extLst>
        </p:cNvPr>
        <p:cNvGrpSpPr/>
        <p:nvPr/>
      </p:nvGrpSpPr>
      <p:grpSpPr>
        <a:xfrm>
          <a:off x="0" y="0"/>
          <a:ext cx="0" cy="0"/>
          <a:chOff x="0" y="0"/>
          <a:chExt cx="0" cy="0"/>
        </a:xfrm>
      </p:grpSpPr>
      <p:sp useBgFill="1">
        <p:nvSpPr>
          <p:cNvPr id="58" name="Rectangle 31">
            <a:extLst>
              <a:ext uri="{FF2B5EF4-FFF2-40B4-BE49-F238E27FC236}">
                <a16:creationId xmlns:a16="http://schemas.microsoft.com/office/drawing/2014/main" id="{F515F52A-9EE9-353B-1CD8-06FE00144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1B6FA7-0259-A3AC-2600-41A0C1EA2A7F}"/>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300" kern="1200" dirty="0">
              <a:solidFill>
                <a:schemeClr val="tx1"/>
              </a:solidFill>
              <a:highlight>
                <a:srgbClr val="FFCC99"/>
              </a:highlight>
              <a:latin typeface="+mj-lt"/>
              <a:ea typeface="+mj-ea"/>
              <a:cs typeface="+mj-cs"/>
            </a:endParaRPr>
          </a:p>
        </p:txBody>
      </p:sp>
      <p:sp>
        <p:nvSpPr>
          <p:cNvPr id="59" name="Rectangle 33">
            <a:extLst>
              <a:ext uri="{FF2B5EF4-FFF2-40B4-BE49-F238E27FC236}">
                <a16:creationId xmlns:a16="http://schemas.microsoft.com/office/drawing/2014/main" id="{1465FBBF-57A2-F9A5-35BB-6BE0BF3A8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35">
            <a:extLst>
              <a:ext uri="{FF2B5EF4-FFF2-40B4-BE49-F238E27FC236}">
                <a16:creationId xmlns:a16="http://schemas.microsoft.com/office/drawing/2014/main" id="{01F7073B-C97B-0FCD-2D79-F08E528CA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7">
            <a:extLst>
              <a:ext uri="{FF2B5EF4-FFF2-40B4-BE49-F238E27FC236}">
                <a16:creationId xmlns:a16="http://schemas.microsoft.com/office/drawing/2014/main" id="{49AA7156-CEE2-6A7C-B2E3-9668169E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6BC416-F19D-5101-CC73-CA9E470BF3C0}"/>
              </a:ext>
            </a:extLst>
          </p:cNvPr>
          <p:cNvSpPr txBox="1"/>
          <p:nvPr/>
        </p:nvSpPr>
        <p:spPr>
          <a:xfrm>
            <a:off x="14041133" y="4173527"/>
            <a:ext cx="3697941" cy="1938992"/>
          </a:xfrm>
          <a:prstGeom prst="rect">
            <a:avLst/>
          </a:prstGeom>
          <a:noFill/>
        </p:spPr>
        <p:txBody>
          <a:bodyPr wrap="square">
            <a:spAutoFit/>
          </a:bodyPr>
          <a:lstStyle/>
          <a:p>
            <a:r>
              <a:rPr lang="el-GR" sz="4000" dirty="0">
                <a:highlight>
                  <a:srgbClr val="FFFF00"/>
                </a:highlight>
                <a:latin typeface="Posterama" panose="020B0504020200020000" pitchFamily="34" charset="0"/>
                <a:cs typeface="Posterama" panose="020B0504020200020000" pitchFamily="34" charset="0"/>
              </a:rPr>
              <a:t>Για να συνεχίσουμε το ταξίδι… </a:t>
            </a:r>
            <a:r>
              <a:rPr lang="el-GR" sz="2000" dirty="0">
                <a:highlight>
                  <a:srgbClr val="FFFF00"/>
                </a:highlight>
                <a:latin typeface="Posterama" panose="020B0504020200020000" pitchFamily="34" charset="0"/>
                <a:cs typeface="Posterama" panose="020B0504020200020000" pitchFamily="34" charset="0"/>
              </a:rPr>
              <a:t>(</a:t>
            </a:r>
            <a:r>
              <a:rPr lang="en-US" sz="2000" dirty="0">
                <a:highlight>
                  <a:srgbClr val="FFFF00"/>
                </a:highlight>
                <a:latin typeface="Posterama" panose="020B0504020200020000" pitchFamily="34" charset="0"/>
                <a:cs typeface="Posterama" panose="020B0504020200020000" pitchFamily="34" charset="0"/>
              </a:rPr>
              <a:t>iii</a:t>
            </a:r>
            <a:r>
              <a:rPr lang="el-GR" sz="2000" dirty="0">
                <a:highlight>
                  <a:srgbClr val="FFFF00"/>
                </a:highlight>
                <a:latin typeface="Posterama" panose="020B0504020200020000" pitchFamily="34" charset="0"/>
                <a:cs typeface="Posterama" panose="020B0504020200020000" pitchFamily="34" charset="0"/>
              </a:rPr>
              <a:t>)</a:t>
            </a:r>
          </a:p>
        </p:txBody>
      </p:sp>
      <p:sp>
        <p:nvSpPr>
          <p:cNvPr id="7" name="TextBox 6">
            <a:extLst>
              <a:ext uri="{FF2B5EF4-FFF2-40B4-BE49-F238E27FC236}">
                <a16:creationId xmlns:a16="http://schemas.microsoft.com/office/drawing/2014/main" id="{8BA485C3-65ED-BEEA-DC4B-B34054F176EF}"/>
              </a:ext>
            </a:extLst>
          </p:cNvPr>
          <p:cNvSpPr txBox="1"/>
          <p:nvPr/>
        </p:nvSpPr>
        <p:spPr>
          <a:xfrm>
            <a:off x="154676" y="514418"/>
            <a:ext cx="7559826" cy="415498"/>
          </a:xfrm>
          <a:prstGeom prst="rect">
            <a:avLst/>
          </a:prstGeom>
          <a:noFill/>
        </p:spPr>
        <p:txBody>
          <a:bodyPr wrap="square" rtlCol="0">
            <a:spAutoFit/>
          </a:bodyPr>
          <a:lstStyle/>
          <a:p>
            <a:pPr algn="ctr"/>
            <a:r>
              <a:rPr lang="en-US" sz="2100" b="1" dirty="0">
                <a:latin typeface="Calibri" panose="020F0502020204030204" pitchFamily="34" charset="0"/>
                <a:cs typeface="Calibri" panose="020F0502020204030204" pitchFamily="34" charset="0"/>
              </a:rPr>
              <a:t>The School of Body Language in Public Speaking </a:t>
            </a:r>
            <a:endParaRPr lang="el-GR" sz="2100" b="1" dirty="0">
              <a:latin typeface="Calibri" panose="020F0502020204030204" pitchFamily="34" charset="0"/>
              <a:cs typeface="Calibri" panose="020F0502020204030204" pitchFamily="34" charset="0"/>
            </a:endParaRPr>
          </a:p>
        </p:txBody>
      </p:sp>
      <p:pic>
        <p:nvPicPr>
          <p:cNvPr id="8" name="Εικόνα 7">
            <a:extLst>
              <a:ext uri="{FF2B5EF4-FFF2-40B4-BE49-F238E27FC236}">
                <a16:creationId xmlns:a16="http://schemas.microsoft.com/office/drawing/2014/main" id="{A636A169-5FE4-835F-3FAB-E2F697A3236E}"/>
              </a:ext>
            </a:extLst>
          </p:cNvPr>
          <p:cNvPicPr>
            <a:picLocks noChangeAspect="1"/>
          </p:cNvPicPr>
          <p:nvPr/>
        </p:nvPicPr>
        <p:blipFill>
          <a:blip r:embed="rId2"/>
          <a:stretch>
            <a:fillRect/>
          </a:stretch>
        </p:blipFill>
        <p:spPr>
          <a:xfrm>
            <a:off x="453126" y="373438"/>
            <a:ext cx="682811" cy="676715"/>
          </a:xfrm>
          <a:prstGeom prst="rect">
            <a:avLst/>
          </a:prstGeom>
        </p:spPr>
      </p:pic>
      <p:sp>
        <p:nvSpPr>
          <p:cNvPr id="2" name="TextBox 1">
            <a:extLst>
              <a:ext uri="{FF2B5EF4-FFF2-40B4-BE49-F238E27FC236}">
                <a16:creationId xmlns:a16="http://schemas.microsoft.com/office/drawing/2014/main" id="{E2CCC3E4-B6CF-9966-ADE6-ADF3CAC8ECD2}"/>
              </a:ext>
            </a:extLst>
          </p:cNvPr>
          <p:cNvSpPr txBox="1"/>
          <p:nvPr/>
        </p:nvSpPr>
        <p:spPr>
          <a:xfrm>
            <a:off x="0" y="1293334"/>
            <a:ext cx="6795603" cy="1323439"/>
          </a:xfrm>
          <a:prstGeom prst="rect">
            <a:avLst/>
          </a:prstGeom>
          <a:noFill/>
        </p:spPr>
        <p:txBody>
          <a:bodyPr wrap="square" rtlCol="0">
            <a:spAutoFit/>
          </a:bodyPr>
          <a:lstStyle/>
          <a:p>
            <a:pPr algn="ctr"/>
            <a:r>
              <a:rPr lang="en-US" sz="2000" b="1" dirty="0">
                <a:solidFill>
                  <a:schemeClr val="bg2">
                    <a:lumMod val="75000"/>
                  </a:schemeClr>
                </a:solidFill>
                <a:latin typeface="Calibri" panose="020F0502020204030204" pitchFamily="34" charset="0"/>
                <a:cs typeface="Calibri" panose="020F0502020204030204" pitchFamily="34" charset="0"/>
              </a:rPr>
              <a:t>Podcast 1</a:t>
            </a:r>
          </a:p>
          <a:p>
            <a:pPr algn="ctr"/>
            <a:r>
              <a:rPr lang="el-GR" sz="2000" b="1" dirty="0">
                <a:solidFill>
                  <a:schemeClr val="bg2">
                    <a:lumMod val="75000"/>
                  </a:schemeClr>
                </a:solidFill>
                <a:latin typeface="Calibri" panose="020F0502020204030204" pitchFamily="34" charset="0"/>
                <a:cs typeface="Calibri" panose="020F0502020204030204" pitchFamily="34" charset="0"/>
              </a:rPr>
              <a:t>JobTalks: </a:t>
            </a:r>
            <a:r>
              <a:rPr lang="el-GR" sz="2000" b="1" i="1" dirty="0">
                <a:solidFill>
                  <a:schemeClr val="bg2">
                    <a:lumMod val="75000"/>
                  </a:schemeClr>
                </a:solidFill>
                <a:latin typeface="Calibri" panose="020F0502020204030204" pitchFamily="34" charset="0"/>
                <a:cs typeface="Calibri" panose="020F0502020204030204" pitchFamily="34" charset="0"/>
              </a:rPr>
              <a:t>Πες το και </a:t>
            </a:r>
            <a:r>
              <a:rPr lang="el-GR" sz="2000" b="1" i="1" dirty="0" err="1">
                <a:solidFill>
                  <a:schemeClr val="bg2">
                    <a:lumMod val="75000"/>
                  </a:schemeClr>
                </a:solidFill>
                <a:latin typeface="Calibri" panose="020F0502020204030204" pitchFamily="34" charset="0"/>
                <a:cs typeface="Calibri" panose="020F0502020204030204" pitchFamily="34" charset="0"/>
              </a:rPr>
              <a:t>Δείξ</a:t>
            </a:r>
            <a:r>
              <a:rPr lang="el-GR" sz="2000" b="1" i="1" dirty="0">
                <a:solidFill>
                  <a:schemeClr val="bg2">
                    <a:lumMod val="75000"/>
                  </a:schemeClr>
                </a:solidFill>
                <a:latin typeface="Calibri" panose="020F0502020204030204" pitchFamily="34" charset="0"/>
                <a:cs typeface="Calibri" panose="020F0502020204030204" pitchFamily="34" charset="0"/>
              </a:rPr>
              <a:t>’ το Σωστά! </a:t>
            </a:r>
          </a:p>
          <a:p>
            <a:pPr algn="ctr"/>
            <a:r>
              <a:rPr lang="el-GR" sz="2000" b="1" i="1" dirty="0">
                <a:solidFill>
                  <a:schemeClr val="bg2">
                    <a:lumMod val="75000"/>
                  </a:schemeClr>
                </a:solidFill>
                <a:latin typeface="Calibri" panose="020F0502020204030204" pitchFamily="34" charset="0"/>
                <a:cs typeface="Calibri" panose="020F0502020204030204" pitchFamily="34" charset="0"/>
              </a:rPr>
              <a:t>Το μυστικό της επιτυχίας σε κάθε συνέντευξη</a:t>
            </a:r>
            <a:endParaRPr lang="en-US" sz="2000" b="1" i="1" dirty="0">
              <a:solidFill>
                <a:schemeClr val="bg2">
                  <a:lumMod val="75000"/>
                </a:schemeClr>
              </a:solidFill>
              <a:latin typeface="Calibri" panose="020F0502020204030204" pitchFamily="34" charset="0"/>
              <a:cs typeface="Calibri" panose="020F0502020204030204" pitchFamily="34" charset="0"/>
            </a:endParaRPr>
          </a:p>
          <a:p>
            <a:pPr algn="ctr"/>
            <a:r>
              <a:rPr lang="en-US" sz="1800" b="1" i="1" dirty="0">
                <a:latin typeface="Calibri" panose="020F0502020204030204" pitchFamily="34" charset="0"/>
                <a:cs typeface="Calibri" panose="020F0502020204030204" pitchFamily="34" charset="0"/>
                <a:hlinkClick r:id="rId3"/>
              </a:rPr>
              <a:t>https://www.youtube.com/live/gbMINdtdfAw</a:t>
            </a:r>
            <a:r>
              <a:rPr lang="el-GR" sz="1800" b="1" i="1" dirty="0">
                <a:latin typeface="Calibri" panose="020F0502020204030204" pitchFamily="34" charset="0"/>
                <a:cs typeface="Calibri" panose="020F0502020204030204" pitchFamily="34" charset="0"/>
              </a:rPr>
              <a:t> </a:t>
            </a:r>
            <a:r>
              <a:rPr lang="en-US" sz="1800" b="1" i="1" dirty="0">
                <a:latin typeface="Calibri" panose="020F0502020204030204" pitchFamily="34" charset="0"/>
                <a:cs typeface="Calibri" panose="020F0502020204030204" pitchFamily="34" charset="0"/>
              </a:rPr>
              <a:t> </a:t>
            </a:r>
            <a:endParaRPr lang="el-GR" sz="1800" b="1" i="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A4ABCD7-7282-1EDF-129E-F66869593F52}"/>
              </a:ext>
            </a:extLst>
          </p:cNvPr>
          <p:cNvSpPr txBox="1"/>
          <p:nvPr/>
        </p:nvSpPr>
        <p:spPr>
          <a:xfrm>
            <a:off x="4566338" y="2714315"/>
            <a:ext cx="7776864" cy="1600438"/>
          </a:xfrm>
          <a:prstGeom prst="rect">
            <a:avLst/>
          </a:prstGeom>
          <a:noFill/>
        </p:spPr>
        <p:txBody>
          <a:bodyPr wrap="square" rtlCol="0">
            <a:spAutoFit/>
          </a:bodyPr>
          <a:lstStyle/>
          <a:p>
            <a:pPr algn="ctr"/>
            <a:r>
              <a:rPr lang="el-GR" sz="2000" b="1" dirty="0">
                <a:solidFill>
                  <a:schemeClr val="bg2">
                    <a:lumMod val="75000"/>
                  </a:schemeClr>
                </a:solidFill>
                <a:latin typeface="Calibri" panose="020F0502020204030204" pitchFamily="34" charset="0"/>
                <a:cs typeface="Calibri" panose="020F0502020204030204" pitchFamily="34" charset="0"/>
              </a:rPr>
              <a:t>Podcast 2</a:t>
            </a:r>
            <a:r>
              <a:rPr lang="el-GR" sz="2000" dirty="0">
                <a:solidFill>
                  <a:schemeClr val="bg2">
                    <a:lumMod val="75000"/>
                  </a:schemeClr>
                </a:solidFill>
                <a:latin typeface="Calibri" panose="020F0502020204030204" pitchFamily="34" charset="0"/>
                <a:cs typeface="Calibri" panose="020F0502020204030204" pitchFamily="34" charset="0"/>
              </a:rPr>
              <a:t> </a:t>
            </a:r>
          </a:p>
          <a:p>
            <a:pPr algn="ctr"/>
            <a:r>
              <a:rPr lang="el-GR" sz="2000" b="1" i="1" dirty="0">
                <a:solidFill>
                  <a:schemeClr val="bg2">
                    <a:lumMod val="75000"/>
                  </a:schemeClr>
                </a:solidFill>
                <a:latin typeface="Calibri" panose="020F0502020204030204" pitchFamily="34" charset="0"/>
                <a:cs typeface="Calibri" panose="020F0502020204030204" pitchFamily="34" charset="0"/>
              </a:rPr>
              <a:t>JobTalks: Πες το και </a:t>
            </a:r>
            <a:r>
              <a:rPr lang="el-GR" sz="2000" b="1" i="1" dirty="0" err="1">
                <a:solidFill>
                  <a:schemeClr val="bg2">
                    <a:lumMod val="75000"/>
                  </a:schemeClr>
                </a:solidFill>
                <a:latin typeface="Calibri" panose="020F0502020204030204" pitchFamily="34" charset="0"/>
                <a:cs typeface="Calibri" panose="020F0502020204030204" pitchFamily="34" charset="0"/>
              </a:rPr>
              <a:t>Δείξ</a:t>
            </a:r>
            <a:r>
              <a:rPr lang="el-GR" sz="2000" b="1" i="1" dirty="0">
                <a:solidFill>
                  <a:schemeClr val="bg2">
                    <a:lumMod val="75000"/>
                  </a:schemeClr>
                </a:solidFill>
                <a:latin typeface="Calibri" panose="020F0502020204030204" pitchFamily="34" charset="0"/>
                <a:cs typeface="Calibri" panose="020F0502020204030204" pitchFamily="34" charset="0"/>
              </a:rPr>
              <a:t>’ το Σωστά! </a:t>
            </a:r>
          </a:p>
          <a:p>
            <a:pPr algn="ctr"/>
            <a:r>
              <a:rPr lang="el-GR" sz="2000" b="1" i="1" dirty="0">
                <a:solidFill>
                  <a:schemeClr val="bg2">
                    <a:lumMod val="75000"/>
                  </a:schemeClr>
                </a:solidFill>
                <a:latin typeface="Calibri" panose="020F0502020204030204" pitchFamily="34" charset="0"/>
                <a:cs typeface="Calibri" panose="020F0502020204030204" pitchFamily="34" charset="0"/>
              </a:rPr>
              <a:t>Πώς να Απαντήσεις σε Προσφορές από Άλλες Εταιρείες Χωρίς να Ρισκάρεις τη Σχέση με τον Τωρινό Εργοδότη</a:t>
            </a:r>
            <a:endParaRPr lang="en-US" sz="2000" b="1" i="1" dirty="0">
              <a:solidFill>
                <a:schemeClr val="bg2">
                  <a:lumMod val="75000"/>
                </a:schemeClr>
              </a:solidFill>
              <a:latin typeface="Calibri" panose="020F0502020204030204" pitchFamily="34" charset="0"/>
              <a:cs typeface="Calibri" panose="020F0502020204030204" pitchFamily="34" charset="0"/>
            </a:endParaRPr>
          </a:p>
          <a:p>
            <a:pPr algn="ctr"/>
            <a:r>
              <a:rPr lang="en-US" sz="1800" b="1" i="1" dirty="0">
                <a:latin typeface="Calibri" panose="020F0502020204030204" pitchFamily="34" charset="0"/>
                <a:cs typeface="Calibri" panose="020F0502020204030204" pitchFamily="34" charset="0"/>
                <a:hlinkClick r:id="rId4"/>
              </a:rPr>
              <a:t>https://www.youtube.com/live/4eraBYN4kzE</a:t>
            </a:r>
            <a:r>
              <a:rPr lang="en-US" sz="1800" b="1" i="1" dirty="0">
                <a:latin typeface="Calibri" panose="020F0502020204030204" pitchFamily="34" charset="0"/>
                <a:cs typeface="Calibri" panose="020F0502020204030204" pitchFamily="34" charset="0"/>
              </a:rPr>
              <a:t> </a:t>
            </a:r>
            <a:endParaRPr lang="el-GR" sz="1800" b="1"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3CAFD25-126C-D241-3AE8-076FF3C4F258}"/>
              </a:ext>
            </a:extLst>
          </p:cNvPr>
          <p:cNvSpPr txBox="1"/>
          <p:nvPr/>
        </p:nvSpPr>
        <p:spPr>
          <a:xfrm>
            <a:off x="487721" y="4598820"/>
            <a:ext cx="7967049" cy="1600438"/>
          </a:xfrm>
          <a:prstGeom prst="rect">
            <a:avLst/>
          </a:prstGeom>
          <a:noFill/>
        </p:spPr>
        <p:txBody>
          <a:bodyPr wrap="square" rtlCol="0">
            <a:spAutoFit/>
          </a:bodyPr>
          <a:lstStyle/>
          <a:p>
            <a:pPr algn="ctr"/>
            <a:r>
              <a:rPr lang="el-GR" sz="2000" b="1" dirty="0">
                <a:solidFill>
                  <a:schemeClr val="bg2">
                    <a:lumMod val="75000"/>
                  </a:schemeClr>
                </a:solidFill>
                <a:latin typeface="Calibri" panose="020F0502020204030204" pitchFamily="34" charset="0"/>
                <a:cs typeface="Calibri" panose="020F0502020204030204" pitchFamily="34" charset="0"/>
              </a:rPr>
              <a:t>Podcast 3 </a:t>
            </a:r>
          </a:p>
          <a:p>
            <a:pPr algn="ctr"/>
            <a:r>
              <a:rPr lang="el-GR" sz="2000" b="1" i="1" dirty="0" err="1">
                <a:solidFill>
                  <a:schemeClr val="bg2">
                    <a:lumMod val="75000"/>
                  </a:schemeClr>
                </a:solidFill>
                <a:latin typeface="Calibri" panose="020F0502020204030204" pitchFamily="34" charset="0"/>
                <a:cs typeface="Calibri" panose="020F0502020204030204" pitchFamily="34" charset="0"/>
              </a:rPr>
              <a:t>JobTalks</a:t>
            </a:r>
            <a:r>
              <a:rPr lang="el-GR" sz="2000" b="1" i="1" dirty="0">
                <a:solidFill>
                  <a:schemeClr val="bg2">
                    <a:lumMod val="75000"/>
                  </a:schemeClr>
                </a:solidFill>
                <a:latin typeface="Calibri" panose="020F0502020204030204" pitchFamily="34" charset="0"/>
                <a:cs typeface="Calibri" panose="020F0502020204030204" pitchFamily="34" charset="0"/>
              </a:rPr>
              <a:t>: Πες το και </a:t>
            </a:r>
            <a:r>
              <a:rPr lang="el-GR" sz="2000" b="1" i="1" dirty="0" err="1">
                <a:solidFill>
                  <a:schemeClr val="bg2">
                    <a:lumMod val="75000"/>
                  </a:schemeClr>
                </a:solidFill>
                <a:latin typeface="Calibri" panose="020F0502020204030204" pitchFamily="34" charset="0"/>
                <a:cs typeface="Calibri" panose="020F0502020204030204" pitchFamily="34" charset="0"/>
              </a:rPr>
              <a:t>Δείξ</a:t>
            </a:r>
            <a:r>
              <a:rPr lang="el-GR" sz="2000" b="1" i="1" dirty="0">
                <a:solidFill>
                  <a:schemeClr val="bg2">
                    <a:lumMod val="75000"/>
                  </a:schemeClr>
                </a:solidFill>
                <a:latin typeface="Calibri" panose="020F0502020204030204" pitchFamily="34" charset="0"/>
                <a:cs typeface="Calibri" panose="020F0502020204030204" pitchFamily="34" charset="0"/>
              </a:rPr>
              <a:t>’ το Σωστά! </a:t>
            </a:r>
          </a:p>
          <a:p>
            <a:pPr algn="ctr"/>
            <a:r>
              <a:rPr lang="el-GR" sz="2000" b="1" i="1" dirty="0">
                <a:solidFill>
                  <a:schemeClr val="bg2">
                    <a:lumMod val="75000"/>
                  </a:schemeClr>
                </a:solidFill>
                <a:latin typeface="Calibri" panose="020F0502020204030204" pitchFamily="34" charset="0"/>
                <a:cs typeface="Calibri" panose="020F0502020204030204" pitchFamily="34" charset="0"/>
              </a:rPr>
              <a:t>Η Τέχνη της Στρατηγικής Επικοινωνίας – Πώς να Απαντάς σε Δύσκολες Ερωτήσεις με Αυτοπεποίθηση </a:t>
            </a:r>
          </a:p>
          <a:p>
            <a:pPr algn="ctr"/>
            <a:r>
              <a:rPr lang="en-US" sz="1800" b="1" i="1" dirty="0">
                <a:solidFill>
                  <a:schemeClr val="bg2">
                    <a:lumMod val="75000"/>
                  </a:schemeClr>
                </a:solidFill>
                <a:latin typeface="Calibri" panose="020F0502020204030204" pitchFamily="34" charset="0"/>
                <a:cs typeface="Calibri" panose="020F0502020204030204" pitchFamily="34" charset="0"/>
                <a:hlinkClick r:id="rId5"/>
              </a:rPr>
              <a:t>https://www.youtube.com/watch?app=desktop&amp;v=R2Ot5UZVc40</a:t>
            </a:r>
            <a:r>
              <a:rPr lang="el-GR" sz="1800" b="1" i="1" dirty="0">
                <a:solidFill>
                  <a:schemeClr val="bg2">
                    <a:lumMod val="75000"/>
                  </a:schemeClr>
                </a:solidFill>
                <a:latin typeface="Calibri" panose="020F0502020204030204" pitchFamily="34" charset="0"/>
                <a:cs typeface="Calibri" panose="020F0502020204030204" pitchFamily="34" charset="0"/>
              </a:rPr>
              <a:t> </a:t>
            </a:r>
          </a:p>
        </p:txBody>
      </p:sp>
      <p:pic>
        <p:nvPicPr>
          <p:cNvPr id="10" name="Εικόνα 9">
            <a:extLst>
              <a:ext uri="{FF2B5EF4-FFF2-40B4-BE49-F238E27FC236}">
                <a16:creationId xmlns:a16="http://schemas.microsoft.com/office/drawing/2014/main" id="{43B1826C-E122-EB2C-AC93-50C8D7C6CE9D}"/>
              </a:ext>
            </a:extLst>
          </p:cNvPr>
          <p:cNvPicPr>
            <a:picLocks noChangeAspect="1"/>
          </p:cNvPicPr>
          <p:nvPr/>
        </p:nvPicPr>
        <p:blipFill>
          <a:blip r:embed="rId6"/>
          <a:stretch>
            <a:fillRect/>
          </a:stretch>
        </p:blipFill>
        <p:spPr>
          <a:xfrm>
            <a:off x="8269940" y="5003466"/>
            <a:ext cx="4028577" cy="4260397"/>
          </a:xfrm>
          <a:prstGeom prst="rect">
            <a:avLst/>
          </a:prstGeom>
        </p:spPr>
      </p:pic>
    </p:spTree>
    <p:extLst>
      <p:ext uri="{BB962C8B-B14F-4D97-AF65-F5344CB8AC3E}">
        <p14:creationId xmlns:p14="http://schemas.microsoft.com/office/powerpoint/2010/main" val="137527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56FD1F-2FAE-491C-5C90-BCFC8866093C}"/>
              </a:ext>
            </a:extLst>
          </p:cNvPr>
          <p:cNvSpPr>
            <a:spLocks noGrp="1"/>
          </p:cNvSpPr>
          <p:nvPr>
            <p:ph type="title"/>
          </p:nvPr>
        </p:nvSpPr>
        <p:spPr/>
        <p:txBody>
          <a:bodyPr spcFirstLastPara="1" vert="horz" wrap="square" lIns="137124" tIns="68562" rIns="137124" bIns="68562" rtlCol="0" anchor="ctr" anchorCtr="0">
            <a:noAutofit/>
          </a:bodyPr>
          <a:lstStyle/>
          <a:p>
            <a:pPr algn="r" defTabSz="1371189"/>
            <a:br>
              <a:rPr lang="el-GR" sz="1500"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p:txBody>
      </p:sp>
      <p:sp>
        <p:nvSpPr>
          <p:cNvPr id="6" name="Θέση κειμένου 5">
            <a:extLst>
              <a:ext uri="{FF2B5EF4-FFF2-40B4-BE49-F238E27FC236}">
                <a16:creationId xmlns:a16="http://schemas.microsoft.com/office/drawing/2014/main" id="{97143D5C-8FE2-97BD-1917-9C7F29FE6CDC}"/>
              </a:ext>
            </a:extLst>
          </p:cNvPr>
          <p:cNvSpPr>
            <a:spLocks noGrp="1"/>
          </p:cNvSpPr>
          <p:nvPr>
            <p:ph type="body" idx="1"/>
          </p:nvPr>
        </p:nvSpPr>
        <p:spPr/>
        <p:txBody>
          <a:bodyPr/>
          <a:lstStyle/>
          <a:p>
            <a:endParaRPr lang="el-GR"/>
          </a:p>
        </p:txBody>
      </p:sp>
      <p:pic>
        <p:nvPicPr>
          <p:cNvPr id="12" name="Θέση περιεχομένου 11" descr="Εικόνα που περιέχει εσωτερικό, τοίχος, άτομο, πίνακας&#10;&#10;Περιγραφή που δημιουργήθηκε αυτόματα">
            <a:extLst>
              <a:ext uri="{FF2B5EF4-FFF2-40B4-BE49-F238E27FC236}">
                <a16:creationId xmlns:a16="http://schemas.microsoft.com/office/drawing/2014/main" id="{24DF14C6-B85C-3937-3060-402565C220D2}"/>
              </a:ext>
            </a:extLst>
          </p:cNvPr>
          <p:cNvPicPr>
            <a:picLocks noGrp="1" noChangeAspect="1"/>
          </p:cNvPicPr>
          <p:nvPr>
            <p:ph idx="4294967295"/>
          </p:nvPr>
        </p:nvPicPr>
        <p:blipFill>
          <a:blip r:embed="rId2"/>
          <a:stretch>
            <a:fillRect/>
          </a:stretch>
        </p:blipFill>
        <p:spPr>
          <a:xfrm>
            <a:off x="1" y="5324476"/>
            <a:ext cx="4064795" cy="2712245"/>
          </a:xfrm>
        </p:spPr>
      </p:pic>
      <p:pic>
        <p:nvPicPr>
          <p:cNvPr id="4" name="Εικόνα 3" descr="Εικόνα που περιέχει κείμενο, στιγμιότυπο οθόνης, γραμματοσειρά, έγγραφο&#10;&#10;Περιγραφή που δημιουργήθηκε αυτόματα">
            <a:extLst>
              <a:ext uri="{FF2B5EF4-FFF2-40B4-BE49-F238E27FC236}">
                <a16:creationId xmlns:a16="http://schemas.microsoft.com/office/drawing/2014/main" id="{ABF49514-3E90-4D21-5E14-9E45AAFFBB43}"/>
              </a:ext>
            </a:extLst>
          </p:cNvPr>
          <p:cNvPicPr>
            <a:picLocks noChangeAspect="1"/>
          </p:cNvPicPr>
          <p:nvPr/>
        </p:nvPicPr>
        <p:blipFill>
          <a:blip r:embed="rId3"/>
          <a:stretch>
            <a:fillRect/>
          </a:stretch>
        </p:blipFill>
        <p:spPr>
          <a:xfrm>
            <a:off x="2383" y="1345"/>
            <a:ext cx="6504677" cy="10284320"/>
          </a:xfrm>
          <a:prstGeom prst="rect">
            <a:avLst/>
          </a:prstGeom>
        </p:spPr>
      </p:pic>
      <p:pic>
        <p:nvPicPr>
          <p:cNvPr id="3" name="Θέση περιεχομένου 7" descr="Εικόνα που περιέχει κείμενο&#10;&#10;Περιγραφή που δημιουργήθηκε αυτόματα">
            <a:extLst>
              <a:ext uri="{FF2B5EF4-FFF2-40B4-BE49-F238E27FC236}">
                <a16:creationId xmlns:a16="http://schemas.microsoft.com/office/drawing/2014/main" id="{1F39AF8A-8537-8448-61A3-19642A9EA9A2}"/>
              </a:ext>
            </a:extLst>
          </p:cNvPr>
          <p:cNvPicPr>
            <a:picLocks noChangeAspect="1"/>
          </p:cNvPicPr>
          <p:nvPr/>
        </p:nvPicPr>
        <p:blipFill>
          <a:blip r:embed="rId4"/>
          <a:stretch>
            <a:fillRect/>
          </a:stretch>
        </p:blipFill>
        <p:spPr>
          <a:xfrm>
            <a:off x="12296989" y="365179"/>
            <a:ext cx="4927274" cy="2783909"/>
          </a:xfrm>
          <a:prstGeom prst="rect">
            <a:avLst/>
          </a:prstGeom>
          <a:effectLst>
            <a:outerShdw blurRad="406400" dist="317500" dir="5400000" sx="89000" sy="89000" rotWithShape="0">
              <a:prstClr val="black">
                <a:alpha val="15000"/>
              </a:prstClr>
            </a:outerShdw>
          </a:effectLst>
        </p:spPr>
      </p:pic>
      <p:pic>
        <p:nvPicPr>
          <p:cNvPr id="9" name="Εικόνα 8" descr="Εικόνα που περιέχει κείμενο, βιβλίο, επωνυμία&#10;&#10;Περιγραφή που δημιουργήθηκε αυτόματα">
            <a:extLst>
              <a:ext uri="{FF2B5EF4-FFF2-40B4-BE49-F238E27FC236}">
                <a16:creationId xmlns:a16="http://schemas.microsoft.com/office/drawing/2014/main" id="{00F0AA4D-636D-ACA6-3ADC-FE5017813D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990" y="5254496"/>
            <a:ext cx="3517210" cy="4658754"/>
          </a:xfrm>
          <a:prstGeom prst="rect">
            <a:avLst/>
          </a:prstGeom>
        </p:spPr>
      </p:pic>
      <p:pic>
        <p:nvPicPr>
          <p:cNvPr id="15" name="Εικόνα 14" descr="Εικόνα που περιέχει ρουχισμός, εσωτερικός χώρος, άτομο, τραπέζι&#10;&#10;Περιγραφή που δημιουργήθηκε αυτόματα">
            <a:extLst>
              <a:ext uri="{FF2B5EF4-FFF2-40B4-BE49-F238E27FC236}">
                <a16:creationId xmlns:a16="http://schemas.microsoft.com/office/drawing/2014/main" id="{309FA4B8-2545-3E4A-C541-CFEE707A9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6370" y="3591007"/>
            <a:ext cx="4608512" cy="4658753"/>
          </a:xfrm>
          <a:prstGeom prst="rect">
            <a:avLst/>
          </a:prstGeom>
        </p:spPr>
      </p:pic>
      <p:pic>
        <p:nvPicPr>
          <p:cNvPr id="18" name="Εικόνα 17" descr="Εικόνα που περιέχει ρουχισμός, άνδρας, τοίχος, παπούτσια&#10;&#10;Το περιεχόμενο που δημιουργείται από τεχνολογία AI ενδέχεται να είναι εσφαλμένο.">
            <a:extLst>
              <a:ext uri="{FF2B5EF4-FFF2-40B4-BE49-F238E27FC236}">
                <a16:creationId xmlns:a16="http://schemas.microsoft.com/office/drawing/2014/main" id="{DBED9E85-169A-8CF2-031F-819E35E998E7}"/>
              </a:ext>
            </a:extLst>
          </p:cNvPr>
          <p:cNvPicPr>
            <a:picLocks noChangeAspect="1"/>
          </p:cNvPicPr>
          <p:nvPr/>
        </p:nvPicPr>
        <p:blipFill>
          <a:blip r:embed="rId7"/>
          <a:stretch>
            <a:fillRect/>
          </a:stretch>
        </p:blipFill>
        <p:spPr>
          <a:xfrm>
            <a:off x="6757033" y="176984"/>
            <a:ext cx="4444370" cy="4658753"/>
          </a:xfrm>
          <a:prstGeom prst="rect">
            <a:avLst/>
          </a:prstGeom>
        </p:spPr>
      </p:pic>
      <p:sp>
        <p:nvSpPr>
          <p:cNvPr id="5" name="TextBox 4">
            <a:extLst>
              <a:ext uri="{FF2B5EF4-FFF2-40B4-BE49-F238E27FC236}">
                <a16:creationId xmlns:a16="http://schemas.microsoft.com/office/drawing/2014/main" id="{CF074E9A-322D-8F0D-6197-60AE5164162B}"/>
              </a:ext>
            </a:extLst>
          </p:cNvPr>
          <p:cNvSpPr txBox="1"/>
          <p:nvPr/>
        </p:nvSpPr>
        <p:spPr>
          <a:xfrm>
            <a:off x="14760626" y="9220752"/>
            <a:ext cx="3456384" cy="1384995"/>
          </a:xfrm>
          <a:prstGeom prst="rect">
            <a:avLst/>
          </a:prstGeom>
          <a:noFill/>
        </p:spPr>
        <p:txBody>
          <a:bodyPr wrap="square" rtlCol="0">
            <a:spAutoFit/>
          </a:bodyPr>
          <a:lstStyle/>
          <a:p>
            <a:pPr algn="r"/>
            <a:r>
              <a:rPr lang="en-US" sz="2400" b="1" dirty="0">
                <a:solidFill>
                  <a:schemeClr val="bg2">
                    <a:lumMod val="75000"/>
                  </a:schemeClr>
                </a:solidFill>
                <a:latin typeface="Calibri" panose="020F0502020204030204" pitchFamily="34" charset="0"/>
                <a:cs typeface="Calibri" panose="020F0502020204030204" pitchFamily="34" charset="0"/>
              </a:rPr>
              <a:t>https://career.uoa.gr/ </a:t>
            </a:r>
            <a:endParaRPr lang="el-GR" sz="2400" b="1" dirty="0">
              <a:solidFill>
                <a:schemeClr val="bg2">
                  <a:lumMod val="75000"/>
                </a:schemeClr>
              </a:solidFill>
              <a:latin typeface="Calibri" panose="020F0502020204030204" pitchFamily="34" charset="0"/>
              <a:cs typeface="Calibri" panose="020F0502020204030204" pitchFamily="34" charset="0"/>
            </a:endParaRPr>
          </a:p>
          <a:p>
            <a:pPr algn="r"/>
            <a:r>
              <a:rPr lang="en-US" sz="2400" b="1" dirty="0">
                <a:solidFill>
                  <a:schemeClr val="bg2">
                    <a:lumMod val="75000"/>
                  </a:schemeClr>
                </a:solidFill>
                <a:latin typeface="Calibri" panose="020F0502020204030204" pitchFamily="34" charset="0"/>
                <a:cs typeface="Calibri" panose="020F0502020204030204" pitchFamily="34" charset="0"/>
              </a:rPr>
              <a:t>career@uoa.gr</a:t>
            </a:r>
            <a:endParaRPr lang="el-GR" sz="2400" b="1" dirty="0">
              <a:solidFill>
                <a:schemeClr val="bg2">
                  <a:lumMod val="75000"/>
                </a:schemeClr>
              </a:solidFill>
              <a:latin typeface="Calibri" panose="020F0502020204030204" pitchFamily="34" charset="0"/>
              <a:cs typeface="Calibri" panose="020F0502020204030204" pitchFamily="34" charset="0"/>
            </a:endParaRPr>
          </a:p>
          <a:p>
            <a:r>
              <a:rPr lang="el-GR" sz="3600" dirty="0"/>
              <a:t> </a:t>
            </a:r>
          </a:p>
        </p:txBody>
      </p:sp>
    </p:spTree>
    <p:extLst>
      <p:ext uri="{BB962C8B-B14F-4D97-AF65-F5344CB8AC3E}">
        <p14:creationId xmlns:p14="http://schemas.microsoft.com/office/powerpoint/2010/main" val="254228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Θέση αριθμού διαφάνειας 1">
            <a:extLst>
              <a:ext uri="{FF2B5EF4-FFF2-40B4-BE49-F238E27FC236}">
                <a16:creationId xmlns:a16="http://schemas.microsoft.com/office/drawing/2014/main" id="{201BAB02-2F59-D114-49E6-46657405FF71}"/>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1485900" indent="-571500">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2286000" indent="-457200">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3200400" indent="-457200">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4114800" indent="-457200">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5029200" indent="-457200" eaLnBrk="0" fontAlgn="base" hangingPunct="0">
              <a:spcBef>
                <a:spcPct val="0"/>
              </a:spcBef>
              <a:spcAft>
                <a:spcPct val="0"/>
              </a:spcAft>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5943600" indent="-457200" eaLnBrk="0" fontAlgn="base" hangingPunct="0">
              <a:spcBef>
                <a:spcPct val="0"/>
              </a:spcBef>
              <a:spcAft>
                <a:spcPct val="0"/>
              </a:spcAft>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6858000" indent="-457200" eaLnBrk="0" fontAlgn="base" hangingPunct="0">
              <a:spcBef>
                <a:spcPct val="0"/>
              </a:spcBef>
              <a:spcAft>
                <a:spcPct val="0"/>
              </a:spcAft>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7772400" indent="-457200" eaLnBrk="0" fontAlgn="base" hangingPunct="0">
              <a:spcBef>
                <a:spcPct val="0"/>
              </a:spcBef>
              <a:spcAft>
                <a:spcPct val="0"/>
              </a:spcAft>
              <a:buClr>
                <a:srgbClr val="000000"/>
              </a:buClr>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Arial" panose="020B0604020202020204" pitchFamily="34" charset="0"/>
              <a:buNone/>
            </a:pPr>
            <a:fld id="{8E188407-8EBD-4CE6-8048-CA55AD574BE2}" type="slidenum">
              <a:rPr lang="el-GR" altLang="el-GR" sz="2400">
                <a:solidFill>
                  <a:schemeClr val="accent1"/>
                </a:solidFill>
                <a:latin typeface="Quicksand" charset="0"/>
                <a:sym typeface="Quicksand" charset="0"/>
              </a:rPr>
              <a:pPr>
                <a:buFont typeface="Arial" panose="020B0604020202020204" pitchFamily="34" charset="0"/>
                <a:buNone/>
              </a:pPr>
              <a:t>14</a:t>
            </a:fld>
            <a:endParaRPr lang="el-GR" altLang="el-GR" sz="2400">
              <a:solidFill>
                <a:schemeClr val="accent1"/>
              </a:solidFill>
              <a:latin typeface="Quicksand" charset="0"/>
              <a:sym typeface="Quicksand" charset="0"/>
            </a:endParaRPr>
          </a:p>
        </p:txBody>
      </p:sp>
      <p:pic>
        <p:nvPicPr>
          <p:cNvPr id="101379" name="Εικόνα 2">
            <a:extLst>
              <a:ext uri="{FF2B5EF4-FFF2-40B4-BE49-F238E27FC236}">
                <a16:creationId xmlns:a16="http://schemas.microsoft.com/office/drawing/2014/main" id="{8A1115E7-246C-DABD-C83B-8C1AB7C1F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79776"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Εικόνα 3">
            <a:extLst>
              <a:ext uri="{FF2B5EF4-FFF2-40B4-BE49-F238E27FC236}">
                <a16:creationId xmlns:a16="http://schemas.microsoft.com/office/drawing/2014/main" id="{8BDFDBB4-CFD3-A24D-486F-62C4BE93F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776" y="0"/>
            <a:ext cx="676387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Εικόνα 4">
            <a:extLst>
              <a:ext uri="{FF2B5EF4-FFF2-40B4-BE49-F238E27FC236}">
                <a16:creationId xmlns:a16="http://schemas.microsoft.com/office/drawing/2014/main" id="{E71CEA4D-5F47-EC52-7AAB-F05759D2A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3645" y="0"/>
            <a:ext cx="524435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2A8E02F-2EDB-070C-CB4C-1FD3AA02BE39}"/>
              </a:ext>
            </a:extLst>
          </p:cNvPr>
          <p:cNvSpPr txBox="1"/>
          <p:nvPr/>
        </p:nvSpPr>
        <p:spPr>
          <a:xfrm>
            <a:off x="12517959" y="8167836"/>
            <a:ext cx="3744416" cy="1015663"/>
          </a:xfrm>
          <a:prstGeom prst="rect">
            <a:avLst/>
          </a:prstGeom>
          <a:noFill/>
        </p:spPr>
        <p:txBody>
          <a:bodyPr>
            <a:spAutoFit/>
          </a:bodyPr>
          <a:lstStyle/>
          <a:p>
            <a:pPr algn="ctr">
              <a:defRPr/>
            </a:pPr>
            <a:r>
              <a:rPr lang="en-US" sz="2000" dirty="0">
                <a:highlight>
                  <a:srgbClr val="FFFF00"/>
                </a:highlight>
                <a:latin typeface="Calibri" panose="020F0502020204030204" pitchFamily="34" charset="0"/>
                <a:cs typeface="Calibri" panose="020F0502020204030204" pitchFamily="34" charset="0"/>
              </a:rPr>
              <a:t>NEXT MOVE - Career Guidance Magazine</a:t>
            </a:r>
          </a:p>
          <a:p>
            <a:pPr algn="ctr">
              <a:defRPr/>
            </a:pPr>
            <a:r>
              <a:rPr lang="en-US" sz="2000" dirty="0">
                <a:highlight>
                  <a:srgbClr val="FFFF00"/>
                </a:highlight>
                <a:latin typeface="Calibri" panose="020F0502020204030204" pitchFamily="34" charset="0"/>
                <a:cs typeface="Calibri" panose="020F0502020204030204" pitchFamily="34" charset="0"/>
              </a:rPr>
              <a:t>nextmovemag@gmail.com </a:t>
            </a:r>
            <a:endParaRPr lang="el-GR" sz="2000" dirty="0">
              <a:highlight>
                <a:srgbClr val="FFFF00"/>
              </a:highlight>
              <a:latin typeface="Calibri" panose="020F0502020204030204" pitchFamily="34" charset="0"/>
              <a:cs typeface="Calibri" panose="020F0502020204030204" pitchFamily="34" charset="0"/>
            </a:endParaRP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p37"/>
          <p:cNvSpPr txBox="1">
            <a:spLocks noGrp="1"/>
          </p:cNvSpPr>
          <p:nvPr>
            <p:ph type="body" idx="1"/>
          </p:nvPr>
        </p:nvSpPr>
        <p:spPr>
          <a:prstGeom prst="rect">
            <a:avLst/>
          </a:prstGeom>
        </p:spPr>
        <p:txBody>
          <a:bodyPr spcFirstLastPara="1" vert="horz" wrap="square" lIns="182802" tIns="182802" rIns="182802" bIns="182802" rtlCol="0" anchor="t" anchorCtr="0">
            <a:noAutofit/>
          </a:bodyPr>
          <a:lstStyle/>
          <a:p>
            <a:endParaRPr dirty="0">
              <a:solidFill>
                <a:schemeClr val="dk1"/>
              </a:solidFill>
            </a:endParaRPr>
          </a:p>
          <a:p>
            <a:endParaRPr dirty="0">
              <a:solidFill>
                <a:schemeClr val="dk1"/>
              </a:solidFill>
            </a:endParaRPr>
          </a:p>
        </p:txBody>
      </p:sp>
      <p:pic>
        <p:nvPicPr>
          <p:cNvPr id="3" name="Εικόνα 2"/>
          <p:cNvPicPr>
            <a:picLocks noChangeAspect="1"/>
          </p:cNvPicPr>
          <p:nvPr/>
        </p:nvPicPr>
        <p:blipFill>
          <a:blip r:embed="rId3"/>
          <a:stretch>
            <a:fillRect/>
          </a:stretch>
        </p:blipFill>
        <p:spPr>
          <a:xfrm>
            <a:off x="1063948" y="1066469"/>
            <a:ext cx="3109514" cy="6079794"/>
          </a:xfrm>
          <a:prstGeom prst="rect">
            <a:avLst/>
          </a:prstGeom>
        </p:spPr>
      </p:pic>
      <p:pic>
        <p:nvPicPr>
          <p:cNvPr id="4" name="Εικόνα 3"/>
          <p:cNvPicPr>
            <a:picLocks noChangeAspect="1"/>
          </p:cNvPicPr>
          <p:nvPr/>
        </p:nvPicPr>
        <p:blipFill>
          <a:blip r:embed="rId4"/>
          <a:stretch>
            <a:fillRect/>
          </a:stretch>
        </p:blipFill>
        <p:spPr>
          <a:xfrm>
            <a:off x="10401302" y="2609167"/>
            <a:ext cx="3109514" cy="6049892"/>
          </a:xfrm>
          <a:prstGeom prst="rect">
            <a:avLst/>
          </a:prstGeom>
        </p:spPr>
      </p:pic>
      <p:sp>
        <p:nvSpPr>
          <p:cNvPr id="8" name="TextBox 7">
            <a:extLst>
              <a:ext uri="{FF2B5EF4-FFF2-40B4-BE49-F238E27FC236}">
                <a16:creationId xmlns:a16="http://schemas.microsoft.com/office/drawing/2014/main" id="{9DAA4204-00A1-C989-FA4D-54E81BE253E9}"/>
              </a:ext>
            </a:extLst>
          </p:cNvPr>
          <p:cNvSpPr txBox="1"/>
          <p:nvPr/>
        </p:nvSpPr>
        <p:spPr>
          <a:xfrm>
            <a:off x="800104" y="9112931"/>
            <a:ext cx="6022787" cy="276999"/>
          </a:xfrm>
          <a:prstGeom prst="rect">
            <a:avLst/>
          </a:prstGeom>
          <a:noFill/>
        </p:spPr>
        <p:txBody>
          <a:bodyPr wrap="square">
            <a:spAutoFit/>
          </a:bodyPr>
          <a:lstStyle/>
          <a:p>
            <a:r>
              <a:rPr lang="en-US" sz="12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https://career.uoa.gr/wp-content/uploads/2023/05/CV_Guide_PRINT_5mmBleeds.pdf</a:t>
            </a:r>
            <a:r>
              <a:rPr lang="el-GR" sz="1200" b="1" dirty="0">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BBD1E52A-D02D-2E4E-BE9F-9E46C377A0A0}"/>
              </a:ext>
            </a:extLst>
          </p:cNvPr>
          <p:cNvSpPr txBox="1"/>
          <p:nvPr/>
        </p:nvSpPr>
        <p:spPr>
          <a:xfrm>
            <a:off x="800100" y="9662759"/>
            <a:ext cx="5829300" cy="276999"/>
          </a:xfrm>
          <a:prstGeom prst="rect">
            <a:avLst/>
          </a:prstGeom>
          <a:noFill/>
        </p:spPr>
        <p:txBody>
          <a:bodyPr wrap="square">
            <a:spAutoFit/>
          </a:bodyPr>
          <a:lstStyle/>
          <a:p>
            <a:r>
              <a:rPr lang="en-US" sz="1200" b="1"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https://career.uoa.gr/wp-content/uploads/2023/05/CL_Guide_PRINT_5mmBleeds.pdf</a:t>
            </a:r>
            <a:r>
              <a:rPr lang="el-GR" sz="1200" b="1" dirty="0">
                <a:latin typeface="Calibri" panose="020F0502020204030204" pitchFamily="34" charset="0"/>
                <a:cs typeface="Calibri" panose="020F0502020204030204" pitchFamily="34" charset="0"/>
              </a:rPr>
              <a:t> </a:t>
            </a:r>
          </a:p>
        </p:txBody>
      </p:sp>
      <p:pic>
        <p:nvPicPr>
          <p:cNvPr id="5" name="Εικόνα 4" descr="Εικόνα που περιέχει μοτίβο, τετράγωνο, συμμετρία, pixel&#10;&#10;Περιγραφή που δημιουργήθηκε αυτόματα">
            <a:extLst>
              <a:ext uri="{FF2B5EF4-FFF2-40B4-BE49-F238E27FC236}">
                <a16:creationId xmlns:a16="http://schemas.microsoft.com/office/drawing/2014/main" id="{1FCD091C-2843-A2EB-402A-0D7834CD4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7704" y="3824224"/>
            <a:ext cx="3267179" cy="3267179"/>
          </a:xfrm>
          <a:prstGeom prst="rect">
            <a:avLst/>
          </a:prstGeom>
        </p:spPr>
      </p:pic>
      <p:pic>
        <p:nvPicPr>
          <p:cNvPr id="7" name="Εικόνα 6" descr="Εικόνα που περιέχει μοτίβο, τετράγωνο, pixel&#10;&#10;Περιγραφή που δημιουργήθηκε αυτόματα">
            <a:extLst>
              <a:ext uri="{FF2B5EF4-FFF2-40B4-BE49-F238E27FC236}">
                <a16:creationId xmlns:a16="http://schemas.microsoft.com/office/drawing/2014/main" id="{663ADFAF-AD4F-077E-75C9-42874547A2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63640" y="5359877"/>
            <a:ext cx="3260417" cy="3267179"/>
          </a:xfrm>
          <a:prstGeom prst="rect">
            <a:avLst/>
          </a:prstGeom>
        </p:spPr>
      </p:pic>
    </p:spTree>
    <p:extLst>
      <p:ext uri="{BB962C8B-B14F-4D97-AF65-F5344CB8AC3E}">
        <p14:creationId xmlns:p14="http://schemas.microsoft.com/office/powerpoint/2010/main" val="175208957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type="subTitle" idx="1"/>
          </p:nvPr>
        </p:nvSpPr>
        <p:spPr>
          <a:xfrm>
            <a:off x="-2991173" y="2525194"/>
            <a:ext cx="11527709" cy="2121137"/>
          </a:xfrm>
        </p:spPr>
        <p:txBody>
          <a:bodyPr>
            <a:normAutofit fontScale="25000" lnSpcReduction="20000"/>
          </a:bodyPr>
          <a:lstStyle/>
          <a:p>
            <a:pPr>
              <a:buNone/>
            </a:pPr>
            <a:endParaRPr lang="el-GR" dirty="0"/>
          </a:p>
          <a:p>
            <a:pPr>
              <a:buNone/>
            </a:pPr>
            <a:r>
              <a:rPr lang="el-GR" sz="12000" dirty="0">
                <a:solidFill>
                  <a:schemeClr val="bg2">
                    <a:lumMod val="75000"/>
                  </a:schemeClr>
                </a:solidFill>
                <a:highlight>
                  <a:srgbClr val="FFFF00"/>
                </a:highlight>
                <a:latin typeface="Calibri" pitchFamily="34" charset="0"/>
              </a:rPr>
              <a:t>Ευχαριστούμε </a:t>
            </a:r>
          </a:p>
          <a:p>
            <a:pPr>
              <a:buNone/>
            </a:pPr>
            <a:r>
              <a:rPr lang="el-GR" sz="12000" dirty="0">
                <a:solidFill>
                  <a:schemeClr val="bg2">
                    <a:lumMod val="75000"/>
                  </a:schemeClr>
                </a:solidFill>
                <a:highlight>
                  <a:srgbClr val="FFFF00"/>
                </a:highlight>
                <a:latin typeface="Calibri" pitchFamily="34" charset="0"/>
              </a:rPr>
              <a:t>για την </a:t>
            </a:r>
          </a:p>
          <a:p>
            <a:pPr>
              <a:buNone/>
            </a:pPr>
            <a:r>
              <a:rPr lang="el-GR" sz="12000" dirty="0">
                <a:solidFill>
                  <a:schemeClr val="bg2">
                    <a:lumMod val="75000"/>
                  </a:schemeClr>
                </a:solidFill>
                <a:highlight>
                  <a:srgbClr val="FFFF00"/>
                </a:highlight>
                <a:latin typeface="Calibri" pitchFamily="34" charset="0"/>
              </a:rPr>
              <a:t>προσοχή σας!</a:t>
            </a:r>
            <a:endParaRPr lang="en-US" sz="12000" dirty="0">
              <a:solidFill>
                <a:schemeClr val="bg2">
                  <a:lumMod val="75000"/>
                </a:schemeClr>
              </a:solidFill>
              <a:highlight>
                <a:srgbClr val="FFFF00"/>
              </a:highlight>
              <a:latin typeface="Calibri" pitchFamily="34" charset="0"/>
            </a:endParaRPr>
          </a:p>
          <a:p>
            <a:pPr>
              <a:buNone/>
            </a:pPr>
            <a:endParaRPr lang="en-US" sz="12000" dirty="0">
              <a:solidFill>
                <a:schemeClr val="bg2">
                  <a:lumMod val="75000"/>
                </a:schemeClr>
              </a:solidFill>
              <a:highlight>
                <a:srgbClr val="FFFF00"/>
              </a:highlight>
              <a:latin typeface="Calibri" pitchFamily="34" charset="0"/>
            </a:endParaRPr>
          </a:p>
          <a:p>
            <a:pPr>
              <a:buNone/>
            </a:pPr>
            <a:r>
              <a:rPr lang="el-GR" sz="12000" dirty="0">
                <a:solidFill>
                  <a:schemeClr val="bg2">
                    <a:lumMod val="75000"/>
                  </a:schemeClr>
                </a:solidFill>
                <a:highlight>
                  <a:srgbClr val="FFFF00"/>
                </a:highlight>
                <a:latin typeface="Calibri" pitchFamily="34" charset="0"/>
              </a:rPr>
              <a:t>Ευχόμαστε ό,τι</a:t>
            </a:r>
            <a:r>
              <a:rPr lang="en-US" sz="12000" dirty="0">
                <a:solidFill>
                  <a:schemeClr val="bg2">
                    <a:lumMod val="75000"/>
                  </a:schemeClr>
                </a:solidFill>
                <a:highlight>
                  <a:srgbClr val="FFFF00"/>
                </a:highlight>
                <a:latin typeface="Calibri" pitchFamily="34" charset="0"/>
              </a:rPr>
              <a:t> </a:t>
            </a:r>
            <a:r>
              <a:rPr lang="el-GR" sz="12000" dirty="0">
                <a:solidFill>
                  <a:schemeClr val="bg2">
                    <a:lumMod val="75000"/>
                  </a:schemeClr>
                </a:solidFill>
                <a:highlight>
                  <a:srgbClr val="FFFF00"/>
                </a:highlight>
                <a:latin typeface="Calibri" pitchFamily="34" charset="0"/>
              </a:rPr>
              <a:t>καλύτερο στο</a:t>
            </a:r>
            <a:r>
              <a:rPr lang="en-US" sz="12000" dirty="0">
                <a:solidFill>
                  <a:schemeClr val="bg2">
                    <a:lumMod val="75000"/>
                  </a:schemeClr>
                </a:solidFill>
                <a:highlight>
                  <a:srgbClr val="FFFF00"/>
                </a:highlight>
                <a:latin typeface="Calibri" pitchFamily="34" charset="0"/>
              </a:rPr>
              <a:t> </a:t>
            </a:r>
          </a:p>
          <a:p>
            <a:pPr>
              <a:buNone/>
            </a:pPr>
            <a:r>
              <a:rPr lang="el-GR" sz="12000" dirty="0">
                <a:solidFill>
                  <a:schemeClr val="bg2">
                    <a:lumMod val="75000"/>
                  </a:schemeClr>
                </a:solidFill>
                <a:highlight>
                  <a:srgbClr val="FFFF00"/>
                </a:highlight>
                <a:latin typeface="Calibri" pitchFamily="34" charset="0"/>
              </a:rPr>
              <a:t>σχεδιασμό της περαιτέρω </a:t>
            </a:r>
            <a:endParaRPr lang="en-US" sz="12000" dirty="0">
              <a:solidFill>
                <a:schemeClr val="bg2">
                  <a:lumMod val="75000"/>
                </a:schemeClr>
              </a:solidFill>
              <a:highlight>
                <a:srgbClr val="FFFF00"/>
              </a:highlight>
              <a:latin typeface="Calibri" pitchFamily="34" charset="0"/>
            </a:endParaRPr>
          </a:p>
          <a:p>
            <a:pPr>
              <a:buNone/>
            </a:pPr>
            <a:r>
              <a:rPr lang="el-GR" sz="12000" dirty="0">
                <a:solidFill>
                  <a:schemeClr val="bg2">
                    <a:lumMod val="75000"/>
                  </a:schemeClr>
                </a:solidFill>
                <a:highlight>
                  <a:srgbClr val="FFFF00"/>
                </a:highlight>
                <a:latin typeface="Calibri" pitchFamily="34" charset="0"/>
              </a:rPr>
              <a:t>εκπαιδευτικής και </a:t>
            </a:r>
            <a:endParaRPr lang="en-US" sz="12000" dirty="0">
              <a:solidFill>
                <a:schemeClr val="bg2">
                  <a:lumMod val="75000"/>
                </a:schemeClr>
              </a:solidFill>
              <a:highlight>
                <a:srgbClr val="FFFF00"/>
              </a:highlight>
              <a:latin typeface="Calibri" pitchFamily="34" charset="0"/>
            </a:endParaRPr>
          </a:p>
          <a:p>
            <a:pPr>
              <a:buNone/>
            </a:pPr>
            <a:r>
              <a:rPr lang="el-GR" sz="12000" dirty="0">
                <a:solidFill>
                  <a:schemeClr val="bg2">
                    <a:lumMod val="75000"/>
                  </a:schemeClr>
                </a:solidFill>
                <a:highlight>
                  <a:srgbClr val="FFFF00"/>
                </a:highlight>
                <a:latin typeface="Calibri" pitchFamily="34" charset="0"/>
              </a:rPr>
              <a:t>επαγγελματικής σας πορείας!</a:t>
            </a:r>
          </a:p>
          <a:p>
            <a:pPr>
              <a:buNone/>
            </a:pPr>
            <a:endParaRPr lang="el-GR" sz="5600" dirty="0">
              <a:solidFill>
                <a:schemeClr val="bg2">
                  <a:lumMod val="75000"/>
                </a:schemeClr>
              </a:solidFill>
              <a:latin typeface="Calibri" pitchFamily="34" charset="0"/>
            </a:endParaRPr>
          </a:p>
        </p:txBody>
      </p:sp>
      <p:sp>
        <p:nvSpPr>
          <p:cNvPr id="8" name="TextBox 7">
            <a:extLst>
              <a:ext uri="{FF2B5EF4-FFF2-40B4-BE49-F238E27FC236}">
                <a16:creationId xmlns:a16="http://schemas.microsoft.com/office/drawing/2014/main" id="{CBEC1406-FD44-87ED-BAA0-EADB714C931B}"/>
              </a:ext>
            </a:extLst>
          </p:cNvPr>
          <p:cNvSpPr txBox="1"/>
          <p:nvPr/>
        </p:nvSpPr>
        <p:spPr>
          <a:xfrm>
            <a:off x="5787152" y="5378205"/>
            <a:ext cx="5928600" cy="1107996"/>
          </a:xfrm>
          <a:prstGeom prst="rect">
            <a:avLst/>
          </a:prstGeom>
          <a:noFill/>
        </p:spPr>
        <p:txBody>
          <a:bodyPr wrap="square">
            <a:spAutoFit/>
          </a:bodyPr>
          <a:lstStyle/>
          <a:p>
            <a:pPr algn="r" defTabSz="1371531"/>
            <a:r>
              <a:rPr lang="el-GR" sz="1500" dirty="0">
                <a:solidFill>
                  <a:schemeClr val="bg2">
                    <a:lumMod val="75000"/>
                  </a:schemeClr>
                </a:solidFill>
                <a:latin typeface="Calibri" panose="020F0502020204030204" pitchFamily="34" charset="0"/>
                <a:cs typeface="Calibri" panose="020F0502020204030204" pitchFamily="34" charset="0"/>
              </a:rPr>
              <a:t>Αριστείδης Λορέντζος</a:t>
            </a:r>
          </a:p>
          <a:p>
            <a:pPr algn="r" defTabSz="1371531"/>
            <a:r>
              <a:rPr lang="el-GR" sz="1500" dirty="0">
                <a:solidFill>
                  <a:schemeClr val="bg2">
                    <a:lumMod val="75000"/>
                  </a:schemeClr>
                </a:solidFill>
                <a:latin typeface="Calibri" panose="020F0502020204030204" pitchFamily="34" charset="0"/>
                <a:cs typeface="Calibri" panose="020F0502020204030204" pitchFamily="34" charset="0"/>
              </a:rPr>
              <a:t>Ψυχολόγος – Σύμβουλος Σταδιοδρομίας (</a:t>
            </a:r>
            <a:r>
              <a:rPr lang="en-US" sz="1500" dirty="0">
                <a:solidFill>
                  <a:schemeClr val="bg2">
                    <a:lumMod val="75000"/>
                  </a:schemeClr>
                </a:solidFill>
                <a:latin typeface="Calibri" panose="020F0502020204030204" pitchFamily="34" charset="0"/>
                <a:cs typeface="Calibri" panose="020F0502020204030204" pitchFamily="34" charset="0"/>
              </a:rPr>
              <a:t>M.Sc.</a:t>
            </a:r>
            <a:r>
              <a:rPr lang="el-GR" sz="1500" dirty="0">
                <a:solidFill>
                  <a:schemeClr val="bg2">
                    <a:lumMod val="75000"/>
                  </a:schemeClr>
                </a:solidFill>
                <a:latin typeface="Calibri" panose="020F0502020204030204" pitchFamily="34" charset="0"/>
                <a:cs typeface="Calibri" panose="020F0502020204030204" pitchFamily="34" charset="0"/>
              </a:rPr>
              <a:t>)</a:t>
            </a:r>
            <a:endParaRPr lang="en-US" sz="1500" dirty="0">
              <a:solidFill>
                <a:schemeClr val="bg2">
                  <a:lumMod val="75000"/>
                </a:schemeClr>
              </a:solidFill>
              <a:latin typeface="Calibri" panose="020F0502020204030204" pitchFamily="34" charset="0"/>
              <a:cs typeface="Calibri" panose="020F0502020204030204" pitchFamily="34" charset="0"/>
            </a:endParaRPr>
          </a:p>
          <a:p>
            <a:pPr algn="r" defTabSz="1371531"/>
            <a:endParaRPr lang="en-US" sz="1500" dirty="0">
              <a:solidFill>
                <a:schemeClr val="bg2">
                  <a:lumMod val="75000"/>
                </a:schemeClr>
              </a:solidFill>
              <a:latin typeface="Calibri" panose="020F0502020204030204" pitchFamily="34" charset="0"/>
              <a:cs typeface="Calibri" panose="020F0502020204030204" pitchFamily="34" charset="0"/>
            </a:endParaRPr>
          </a:p>
          <a:p>
            <a:pPr algn="r" defTabSz="1371531"/>
            <a:endParaRPr lang="el-GR" sz="2100" b="1" dirty="0">
              <a:solidFill>
                <a:schemeClr val="bg2">
                  <a:lumMod val="75000"/>
                </a:schemeClr>
              </a:solidFill>
              <a:latin typeface="Calibri"/>
              <a:cs typeface="Arial" pitchFamily="34" charset="0"/>
            </a:endParaRPr>
          </a:p>
        </p:txBody>
      </p:sp>
      <p:sp>
        <p:nvSpPr>
          <p:cNvPr id="2" name="TextBox 1">
            <a:extLst>
              <a:ext uri="{FF2B5EF4-FFF2-40B4-BE49-F238E27FC236}">
                <a16:creationId xmlns:a16="http://schemas.microsoft.com/office/drawing/2014/main" id="{511081E6-0EED-6451-57B0-172A2E1DC132}"/>
              </a:ext>
            </a:extLst>
          </p:cNvPr>
          <p:cNvSpPr txBox="1"/>
          <p:nvPr/>
        </p:nvSpPr>
        <p:spPr>
          <a:xfrm>
            <a:off x="11886391" y="1737996"/>
            <a:ext cx="5786846" cy="6509474"/>
          </a:xfrm>
          <a:prstGeom prst="rect">
            <a:avLst/>
          </a:prstGeom>
          <a:noFill/>
        </p:spPr>
        <p:txBody>
          <a:bodyPr wrap="square" rtlCol="0">
            <a:spAutoFit/>
          </a:bodyPr>
          <a:lstStyle/>
          <a:p>
            <a:pPr algn="just" defTabSz="1371531"/>
            <a:r>
              <a:rPr lang="el-GR" sz="1800" dirty="0">
                <a:solidFill>
                  <a:schemeClr val="bg2">
                    <a:lumMod val="75000"/>
                  </a:schemeClr>
                </a:solidFill>
                <a:latin typeface="Calibri" pitchFamily="34" charset="0"/>
                <a:ea typeface="Akatab"/>
                <a:cs typeface="Akatab"/>
                <a:sym typeface="Akatab"/>
              </a:rPr>
              <a:t>O </a:t>
            </a:r>
            <a:r>
              <a:rPr lang="el-GR" sz="1800" dirty="0" err="1">
                <a:solidFill>
                  <a:schemeClr val="bg2">
                    <a:lumMod val="75000"/>
                  </a:schemeClr>
                </a:solidFill>
                <a:latin typeface="Calibri" pitchFamily="34" charset="0"/>
                <a:ea typeface="Akatab"/>
                <a:cs typeface="Akatab"/>
                <a:sym typeface="Akatab"/>
              </a:rPr>
              <a:t>Aριστείδης</a:t>
            </a:r>
            <a:r>
              <a:rPr lang="el-GR" sz="1800" dirty="0">
                <a:solidFill>
                  <a:schemeClr val="bg2">
                    <a:lumMod val="75000"/>
                  </a:schemeClr>
                </a:solidFill>
                <a:latin typeface="Calibri" pitchFamily="34" charset="0"/>
                <a:ea typeface="Akatab"/>
                <a:cs typeface="Akatab"/>
                <a:sym typeface="Akatab"/>
              </a:rPr>
              <a:t> Λορέντζος είναι Ψυχολόγος με μεταπτυχιακές σπουδές στη Συμβουλευτική και στον Επαγγελματικό Προσανατολισμό. Το παρόν διάστημα εργάζεται στο Γραφείο Διασύνδεσης του ΕΚΠΑ και στην </a:t>
            </a:r>
            <a:r>
              <a:rPr lang="el-GR" sz="1800" dirty="0" err="1">
                <a:solidFill>
                  <a:schemeClr val="bg2">
                    <a:lumMod val="75000"/>
                  </a:schemeClr>
                </a:solidFill>
                <a:latin typeface="Calibri" pitchFamily="34" charset="0"/>
                <a:ea typeface="Akatab"/>
                <a:cs typeface="Akatab"/>
                <a:sym typeface="Akatab"/>
              </a:rPr>
              <a:t>ΑμΚΕ</a:t>
            </a:r>
            <a:r>
              <a:rPr lang="el-GR" sz="1800" dirty="0">
                <a:solidFill>
                  <a:schemeClr val="bg2">
                    <a:lumMod val="75000"/>
                  </a:schemeClr>
                </a:solidFill>
                <a:latin typeface="Calibri" pitchFamily="34" charset="0"/>
                <a:ea typeface="Akatab"/>
                <a:cs typeface="Akatab"/>
                <a:sym typeface="Akatab"/>
              </a:rPr>
              <a:t> ΕΞΕΛΙΞΗ ΖΩΗΣ, ενώ στο παρελθόν έχει διατελέσει </a:t>
            </a:r>
            <a:r>
              <a:rPr lang="en-US" sz="1800" dirty="0">
                <a:solidFill>
                  <a:schemeClr val="bg2">
                    <a:lumMod val="75000"/>
                  </a:schemeClr>
                </a:solidFill>
                <a:latin typeface="Calibri" pitchFamily="34" charset="0"/>
                <a:ea typeface="Akatab"/>
                <a:cs typeface="Akatab"/>
                <a:sym typeface="Akatab"/>
              </a:rPr>
              <a:t>A</a:t>
            </a:r>
            <a:r>
              <a:rPr lang="el-GR" sz="1800" dirty="0">
                <a:solidFill>
                  <a:schemeClr val="bg2">
                    <a:lumMod val="75000"/>
                  </a:schemeClr>
                </a:solidFill>
                <a:latin typeface="Calibri" pitchFamily="34" charset="0"/>
                <a:ea typeface="Akatab"/>
                <a:cs typeface="Akatab"/>
                <a:sym typeface="Akatab"/>
              </a:rPr>
              <a:t>καδημαϊκός </a:t>
            </a:r>
            <a:r>
              <a:rPr lang="en-US" sz="1800" dirty="0">
                <a:solidFill>
                  <a:schemeClr val="bg2">
                    <a:lumMod val="75000"/>
                  </a:schemeClr>
                </a:solidFill>
                <a:latin typeface="Calibri" pitchFamily="34" charset="0"/>
                <a:ea typeface="Akatab"/>
                <a:cs typeface="Akatab"/>
                <a:sym typeface="Akatab"/>
              </a:rPr>
              <a:t>Y</a:t>
            </a:r>
            <a:r>
              <a:rPr lang="el-GR" sz="1800" dirty="0">
                <a:solidFill>
                  <a:schemeClr val="bg2">
                    <a:lumMod val="75000"/>
                  </a:schemeClr>
                </a:solidFill>
                <a:latin typeface="Calibri" pitchFamily="34" charset="0"/>
                <a:ea typeface="Akatab"/>
                <a:cs typeface="Akatab"/>
                <a:sym typeface="Akatab"/>
              </a:rPr>
              <a:t>πότροφος στη</a:t>
            </a:r>
            <a:r>
              <a:rPr lang="en-US" sz="1800" dirty="0">
                <a:solidFill>
                  <a:schemeClr val="bg2">
                    <a:lumMod val="75000"/>
                  </a:schemeClr>
                </a:solidFill>
                <a:latin typeface="Calibri" pitchFamily="34" charset="0"/>
                <a:ea typeface="Akatab"/>
                <a:cs typeface="Akatab"/>
                <a:sym typeface="Akatab"/>
              </a:rPr>
              <a:t> Mo</a:t>
            </a:r>
            <a:r>
              <a:rPr lang="el-GR" sz="1800" dirty="0" err="1">
                <a:solidFill>
                  <a:schemeClr val="bg2">
                    <a:lumMod val="75000"/>
                  </a:schemeClr>
                </a:solidFill>
                <a:latin typeface="Calibri" pitchFamily="34" charset="0"/>
                <a:ea typeface="Akatab"/>
                <a:cs typeface="Akatab"/>
                <a:sym typeface="Akatab"/>
              </a:rPr>
              <a:t>νάδα</a:t>
            </a:r>
            <a:r>
              <a:rPr lang="el-GR" sz="1800" dirty="0">
                <a:solidFill>
                  <a:schemeClr val="bg2">
                    <a:lumMod val="75000"/>
                  </a:schemeClr>
                </a:solidFill>
                <a:latin typeface="Calibri" pitchFamily="34" charset="0"/>
                <a:ea typeface="Akatab"/>
                <a:cs typeface="Akatab"/>
                <a:sym typeface="Akatab"/>
              </a:rPr>
              <a:t> Εφηβικής Υγείας της Β’ Παιδιατρικής Παν/</a:t>
            </a:r>
            <a:r>
              <a:rPr lang="el-GR" sz="1800" dirty="0" err="1">
                <a:solidFill>
                  <a:schemeClr val="bg2">
                    <a:lumMod val="75000"/>
                  </a:schemeClr>
                </a:solidFill>
                <a:latin typeface="Calibri" pitchFamily="34" charset="0"/>
                <a:ea typeface="Akatab"/>
                <a:cs typeface="Akatab"/>
                <a:sym typeface="Akatab"/>
              </a:rPr>
              <a:t>μιακής</a:t>
            </a:r>
            <a:r>
              <a:rPr lang="el-GR" sz="1800" dirty="0">
                <a:solidFill>
                  <a:schemeClr val="bg2">
                    <a:lumMod val="75000"/>
                  </a:schemeClr>
                </a:solidFill>
                <a:latin typeface="Calibri" pitchFamily="34" charset="0"/>
                <a:ea typeface="Akatab"/>
                <a:cs typeface="Akatab"/>
                <a:sym typeface="Akatab"/>
              </a:rPr>
              <a:t> Κλινικής του Νοσοκομείου </a:t>
            </a:r>
            <a:r>
              <a:rPr lang="el-GR" sz="1800" dirty="0" err="1">
                <a:solidFill>
                  <a:schemeClr val="bg2">
                    <a:lumMod val="75000"/>
                  </a:schemeClr>
                </a:solidFill>
                <a:latin typeface="Calibri" pitchFamily="34" charset="0"/>
                <a:ea typeface="Akatab"/>
                <a:cs typeface="Akatab"/>
                <a:sym typeface="Akatab"/>
              </a:rPr>
              <a:t>Παίδων</a:t>
            </a:r>
            <a:r>
              <a:rPr lang="el-GR" sz="1800" dirty="0">
                <a:solidFill>
                  <a:schemeClr val="bg2">
                    <a:lumMod val="75000"/>
                  </a:schemeClr>
                </a:solidFill>
                <a:latin typeface="Calibri" pitchFamily="34" charset="0"/>
                <a:ea typeface="Akatab"/>
                <a:cs typeface="Akatab"/>
                <a:sym typeface="Akatab"/>
              </a:rPr>
              <a:t> «Π. &amp; Α. Κυριακού».</a:t>
            </a:r>
            <a:endParaRPr lang="en-US" sz="1800" dirty="0">
              <a:solidFill>
                <a:schemeClr val="bg2">
                  <a:lumMod val="75000"/>
                </a:schemeClr>
              </a:solidFill>
              <a:latin typeface="Calibri" pitchFamily="34" charset="0"/>
              <a:ea typeface="Akatab"/>
              <a:cs typeface="Akatab"/>
              <a:sym typeface="Akatab"/>
            </a:endParaRPr>
          </a:p>
          <a:p>
            <a:pPr algn="just" defTabSz="1371531"/>
            <a:endParaRPr lang="el-GR" sz="1800" dirty="0">
              <a:solidFill>
                <a:schemeClr val="bg2">
                  <a:lumMod val="75000"/>
                </a:schemeClr>
              </a:solidFill>
              <a:latin typeface="Calibri" pitchFamily="34" charset="0"/>
              <a:ea typeface="Akatab"/>
              <a:cs typeface="Akatab"/>
              <a:sym typeface="Akatab"/>
            </a:endParaRPr>
          </a:p>
          <a:p>
            <a:pPr algn="just" defTabSz="1371531"/>
            <a:r>
              <a:rPr lang="el-GR" sz="1800" dirty="0">
                <a:solidFill>
                  <a:schemeClr val="bg2">
                    <a:lumMod val="75000"/>
                  </a:schemeClr>
                </a:solidFill>
                <a:latin typeface="Calibri" pitchFamily="34" charset="0"/>
                <a:ea typeface="Akatab"/>
                <a:cs typeface="Akatab"/>
                <a:sym typeface="Akatab"/>
              </a:rPr>
              <a:t>Η επαγγελματική του διαδρομή στρέφεται γύρω από την </a:t>
            </a:r>
            <a:r>
              <a:rPr lang="el-GR" sz="1800" dirty="0" err="1">
                <a:solidFill>
                  <a:schemeClr val="bg2">
                    <a:lumMod val="75000"/>
                  </a:schemeClr>
                </a:solidFill>
                <a:latin typeface="Calibri" pitchFamily="34" charset="0"/>
                <a:ea typeface="Akatab"/>
                <a:cs typeface="Akatab"/>
                <a:sym typeface="Akatab"/>
              </a:rPr>
              <a:t>ψυχοσυναισθηματική</a:t>
            </a:r>
            <a:r>
              <a:rPr lang="el-GR" sz="1800" dirty="0">
                <a:solidFill>
                  <a:schemeClr val="bg2">
                    <a:lumMod val="75000"/>
                  </a:schemeClr>
                </a:solidFill>
                <a:latin typeface="Calibri" pitchFamily="34" charset="0"/>
                <a:ea typeface="Akatab"/>
                <a:cs typeface="Akatab"/>
                <a:sym typeface="Akatab"/>
              </a:rPr>
              <a:t> ενδυνάμωση και τη συμβουλευτική σταδιοδρομίας εφήβων, γονέων και νεαρών ενηλίκων. </a:t>
            </a:r>
            <a:endParaRPr lang="en-US" sz="1800" dirty="0">
              <a:solidFill>
                <a:schemeClr val="bg2">
                  <a:lumMod val="75000"/>
                </a:schemeClr>
              </a:solidFill>
              <a:latin typeface="Calibri" pitchFamily="34" charset="0"/>
              <a:ea typeface="Akatab"/>
              <a:cs typeface="Akatab"/>
              <a:sym typeface="Akatab"/>
            </a:endParaRPr>
          </a:p>
          <a:p>
            <a:pPr algn="just" defTabSz="1371531"/>
            <a:endParaRPr lang="en-US" sz="1800" dirty="0">
              <a:solidFill>
                <a:schemeClr val="bg2">
                  <a:lumMod val="75000"/>
                </a:schemeClr>
              </a:solidFill>
              <a:latin typeface="Calibri" pitchFamily="34" charset="0"/>
              <a:ea typeface="Akatab"/>
              <a:cs typeface="Akatab"/>
              <a:sym typeface="Akatab"/>
            </a:endParaRPr>
          </a:p>
          <a:p>
            <a:pPr algn="just" defTabSz="1371531"/>
            <a:r>
              <a:rPr lang="el-GR" sz="1800" dirty="0">
                <a:solidFill>
                  <a:schemeClr val="bg2">
                    <a:lumMod val="75000"/>
                  </a:schemeClr>
                </a:solidFill>
                <a:latin typeface="Calibri" pitchFamily="34" charset="0"/>
                <a:ea typeface="Akatab"/>
                <a:cs typeface="Akatab"/>
                <a:sym typeface="Akatab"/>
              </a:rPr>
              <a:t>Επίσης, διαθέτει ερευνητικό έργο με δημοσιεύσεις σε επιστημονικά περιοδικά, συγγραφή κεφαλαίων σε βιβλία και εισηγήσεις σε συνέδρια. </a:t>
            </a:r>
            <a:endParaRPr lang="en-US" sz="1800" dirty="0">
              <a:solidFill>
                <a:schemeClr val="bg2">
                  <a:lumMod val="75000"/>
                </a:schemeClr>
              </a:solidFill>
              <a:latin typeface="Calibri" pitchFamily="34" charset="0"/>
              <a:ea typeface="Akatab"/>
              <a:cs typeface="Akatab"/>
              <a:sym typeface="Akatab"/>
            </a:endParaRPr>
          </a:p>
          <a:p>
            <a:pPr algn="just" defTabSz="1371531"/>
            <a:endParaRPr lang="en-US" sz="1800" dirty="0">
              <a:solidFill>
                <a:schemeClr val="bg2">
                  <a:lumMod val="75000"/>
                </a:schemeClr>
              </a:solidFill>
              <a:latin typeface="Calibri" pitchFamily="34" charset="0"/>
              <a:ea typeface="Akatab"/>
              <a:cs typeface="Akatab"/>
              <a:sym typeface="Akatab"/>
            </a:endParaRPr>
          </a:p>
          <a:p>
            <a:pPr algn="just" defTabSz="1371531"/>
            <a:r>
              <a:rPr lang="el-GR" sz="1800" dirty="0">
                <a:solidFill>
                  <a:schemeClr val="bg2">
                    <a:lumMod val="75000"/>
                  </a:schemeClr>
                </a:solidFill>
                <a:latin typeface="Calibri" pitchFamily="34" charset="0"/>
                <a:ea typeface="Akatab"/>
                <a:cs typeface="Akatab"/>
                <a:sym typeface="Akatab"/>
              </a:rPr>
              <a:t>Συχνά, δημοσιεύονται συνεντεύξεις του στο κανάλι: “The </a:t>
            </a:r>
            <a:r>
              <a:rPr lang="el-GR" sz="1800" dirty="0" err="1">
                <a:solidFill>
                  <a:schemeClr val="bg2">
                    <a:lumMod val="75000"/>
                  </a:schemeClr>
                </a:solidFill>
                <a:latin typeface="Calibri" pitchFamily="34" charset="0"/>
                <a:ea typeface="Akatab"/>
                <a:cs typeface="Akatab"/>
                <a:sym typeface="Akatab"/>
              </a:rPr>
              <a:t>School</a:t>
            </a:r>
            <a:r>
              <a:rPr lang="el-GR" sz="1800" dirty="0">
                <a:solidFill>
                  <a:schemeClr val="bg2">
                    <a:lumMod val="75000"/>
                  </a:schemeClr>
                </a:solidFill>
                <a:latin typeface="Calibri" pitchFamily="34" charset="0"/>
                <a:ea typeface="Akatab"/>
                <a:cs typeface="Akatab"/>
                <a:sym typeface="Akatab"/>
              </a:rPr>
              <a:t> of </a:t>
            </a:r>
            <a:r>
              <a:rPr lang="el-GR" sz="1800" dirty="0" err="1">
                <a:solidFill>
                  <a:schemeClr val="bg2">
                    <a:lumMod val="75000"/>
                  </a:schemeClr>
                </a:solidFill>
                <a:latin typeface="Calibri" pitchFamily="34" charset="0"/>
                <a:ea typeface="Akatab"/>
                <a:cs typeface="Akatab"/>
                <a:sym typeface="Akatab"/>
              </a:rPr>
              <a:t>Body</a:t>
            </a:r>
            <a:r>
              <a:rPr lang="el-GR" sz="1800" dirty="0">
                <a:solidFill>
                  <a:schemeClr val="bg2">
                    <a:lumMod val="75000"/>
                  </a:schemeClr>
                </a:solidFill>
                <a:latin typeface="Calibri" pitchFamily="34" charset="0"/>
                <a:ea typeface="Akatab"/>
                <a:cs typeface="Akatab"/>
                <a:sym typeface="Akatab"/>
              </a:rPr>
              <a:t> </a:t>
            </a:r>
            <a:r>
              <a:rPr lang="el-GR" sz="1800" dirty="0" err="1">
                <a:solidFill>
                  <a:schemeClr val="bg2">
                    <a:lumMod val="75000"/>
                  </a:schemeClr>
                </a:solidFill>
                <a:latin typeface="Calibri" pitchFamily="34" charset="0"/>
                <a:ea typeface="Akatab"/>
                <a:cs typeface="Akatab"/>
                <a:sym typeface="Akatab"/>
              </a:rPr>
              <a:t>Language</a:t>
            </a:r>
            <a:r>
              <a:rPr lang="el-GR" sz="1800" dirty="0">
                <a:solidFill>
                  <a:schemeClr val="bg2">
                    <a:lumMod val="75000"/>
                  </a:schemeClr>
                </a:solidFill>
                <a:latin typeface="Calibri" pitchFamily="34" charset="0"/>
                <a:ea typeface="Akatab"/>
                <a:cs typeface="Akatab"/>
                <a:sym typeface="Akatab"/>
              </a:rPr>
              <a:t> in </a:t>
            </a:r>
            <a:r>
              <a:rPr lang="el-GR" sz="1800" dirty="0" err="1">
                <a:solidFill>
                  <a:schemeClr val="bg2">
                    <a:lumMod val="75000"/>
                  </a:schemeClr>
                </a:solidFill>
                <a:latin typeface="Calibri" pitchFamily="34" charset="0"/>
                <a:ea typeface="Akatab"/>
                <a:cs typeface="Akatab"/>
                <a:sym typeface="Akatab"/>
              </a:rPr>
              <a:t>Public</a:t>
            </a:r>
            <a:r>
              <a:rPr lang="el-GR" sz="1800" dirty="0">
                <a:solidFill>
                  <a:schemeClr val="bg2">
                    <a:lumMod val="75000"/>
                  </a:schemeClr>
                </a:solidFill>
                <a:latin typeface="Calibri" pitchFamily="34" charset="0"/>
                <a:ea typeface="Akatab"/>
                <a:cs typeface="Akatab"/>
                <a:sym typeface="Akatab"/>
              </a:rPr>
              <a:t> </a:t>
            </a:r>
            <a:r>
              <a:rPr lang="el-GR" sz="1800" dirty="0" err="1">
                <a:solidFill>
                  <a:schemeClr val="bg2">
                    <a:lumMod val="75000"/>
                  </a:schemeClr>
                </a:solidFill>
                <a:latin typeface="Calibri" pitchFamily="34" charset="0"/>
                <a:ea typeface="Akatab"/>
                <a:cs typeface="Akatab"/>
                <a:sym typeface="Akatab"/>
              </a:rPr>
              <a:t>Speaking</a:t>
            </a:r>
            <a:r>
              <a:rPr lang="el-GR" sz="1800" dirty="0">
                <a:solidFill>
                  <a:schemeClr val="bg2">
                    <a:lumMod val="75000"/>
                  </a:schemeClr>
                </a:solidFill>
                <a:latin typeface="Calibri" pitchFamily="34" charset="0"/>
                <a:ea typeface="Akatab"/>
                <a:cs typeface="Akatab"/>
                <a:sym typeface="Akatab"/>
              </a:rPr>
              <a:t>” στην πλατφόρμα </a:t>
            </a:r>
            <a:r>
              <a:rPr lang="el-GR" sz="1800" dirty="0" err="1">
                <a:solidFill>
                  <a:schemeClr val="bg2">
                    <a:lumMod val="75000"/>
                  </a:schemeClr>
                </a:solidFill>
                <a:latin typeface="Calibri" pitchFamily="34" charset="0"/>
                <a:ea typeface="Akatab"/>
                <a:cs typeface="Akatab"/>
                <a:sym typeface="Akatab"/>
              </a:rPr>
              <a:t>Youtube</a:t>
            </a:r>
            <a:r>
              <a:rPr lang="el-GR" sz="1800" dirty="0">
                <a:solidFill>
                  <a:schemeClr val="bg2">
                    <a:lumMod val="75000"/>
                  </a:schemeClr>
                </a:solidFill>
                <a:latin typeface="Calibri" pitchFamily="34" charset="0"/>
                <a:ea typeface="Akatab"/>
                <a:cs typeface="Akatab"/>
                <a:sym typeface="Akatab"/>
              </a:rPr>
              <a:t> (ενδεικτικοί τίτλοι: «</a:t>
            </a:r>
            <a:r>
              <a:rPr lang="el-GR" sz="1800" i="1" dirty="0">
                <a:solidFill>
                  <a:schemeClr val="bg2">
                    <a:lumMod val="75000"/>
                  </a:schemeClr>
                </a:solidFill>
                <a:latin typeface="Calibri" pitchFamily="34" charset="0"/>
                <a:ea typeface="Akatab"/>
                <a:cs typeface="Akatab"/>
                <a:sym typeface="Akatab"/>
              </a:rPr>
              <a:t>Η Δύναμη της Ελπίδας στις Αποφάσεις Μας</a:t>
            </a:r>
            <a:r>
              <a:rPr lang="el-GR" sz="1800" dirty="0">
                <a:solidFill>
                  <a:schemeClr val="bg2">
                    <a:lumMod val="75000"/>
                  </a:schemeClr>
                </a:solidFill>
                <a:latin typeface="Calibri" pitchFamily="34" charset="0"/>
                <a:ea typeface="Akatab"/>
                <a:cs typeface="Akatab"/>
                <a:sym typeface="Akatab"/>
              </a:rPr>
              <a:t>», «</a:t>
            </a:r>
            <a:r>
              <a:rPr lang="el-GR" sz="1800" i="1" dirty="0">
                <a:solidFill>
                  <a:schemeClr val="bg2">
                    <a:lumMod val="75000"/>
                  </a:schemeClr>
                </a:solidFill>
                <a:latin typeface="Calibri" pitchFamily="34" charset="0"/>
                <a:ea typeface="Akatab"/>
                <a:cs typeface="Akatab"/>
                <a:sym typeface="Akatab"/>
              </a:rPr>
              <a:t>Μιλάμε για την Αποτυχία… Αλλιώς</a:t>
            </a:r>
            <a:r>
              <a:rPr lang="el-GR" sz="1800" dirty="0">
                <a:solidFill>
                  <a:schemeClr val="bg2">
                    <a:lumMod val="75000"/>
                  </a:schemeClr>
                </a:solidFill>
                <a:latin typeface="Calibri" pitchFamily="34" charset="0"/>
                <a:ea typeface="Akatab"/>
                <a:cs typeface="Akatab"/>
                <a:sym typeface="Akatab"/>
              </a:rPr>
              <a:t>!» κ.ά..).</a:t>
            </a:r>
          </a:p>
          <a:p>
            <a:pPr defTabSz="1371531"/>
            <a:endParaRPr lang="el-GR" sz="2100" dirty="0">
              <a:solidFill>
                <a:schemeClr val="bg2">
                  <a:lumMod val="75000"/>
                </a:schemeClr>
              </a:solidFill>
              <a:latin typeface="Calibri"/>
            </a:endParaRPr>
          </a:p>
        </p:txBody>
      </p:sp>
      <p:pic>
        <p:nvPicPr>
          <p:cNvPr id="7" name="Εικόνα 6" descr="Εικόνα που περιέχει ανθρώπινο πρόσωπο, άτομο, τοίχος,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CE718F6D-1C1D-C9B9-470F-0E08AED3271B}"/>
              </a:ext>
            </a:extLst>
          </p:cNvPr>
          <p:cNvPicPr>
            <a:picLocks noChangeAspect="1"/>
          </p:cNvPicPr>
          <p:nvPr/>
        </p:nvPicPr>
        <p:blipFill>
          <a:blip r:embed="rId3"/>
          <a:stretch>
            <a:fillRect/>
          </a:stretch>
        </p:blipFill>
        <p:spPr>
          <a:xfrm>
            <a:off x="9288017" y="2880320"/>
            <a:ext cx="2263181" cy="2263181"/>
          </a:xfrm>
          <a:prstGeom prst="rect">
            <a:avLst/>
          </a:prstGeom>
        </p:spPr>
      </p:pic>
      <p:pic>
        <p:nvPicPr>
          <p:cNvPr id="9" name="Εικόνα 8">
            <a:extLst>
              <a:ext uri="{FF2B5EF4-FFF2-40B4-BE49-F238E27FC236}">
                <a16:creationId xmlns:a16="http://schemas.microsoft.com/office/drawing/2014/main" id="{57BF27DD-66E1-C77F-B4B3-4F02E4B03961}"/>
              </a:ext>
            </a:extLst>
          </p:cNvPr>
          <p:cNvPicPr>
            <a:picLocks noChangeAspect="1"/>
          </p:cNvPicPr>
          <p:nvPr/>
        </p:nvPicPr>
        <p:blipFill>
          <a:blip r:embed="rId4"/>
          <a:stretch>
            <a:fillRect/>
          </a:stretch>
        </p:blipFill>
        <p:spPr>
          <a:xfrm>
            <a:off x="7763883" y="6035594"/>
            <a:ext cx="280440" cy="280440"/>
          </a:xfrm>
          <a:prstGeom prst="rect">
            <a:avLst/>
          </a:prstGeom>
        </p:spPr>
      </p:pic>
      <p:sp>
        <p:nvSpPr>
          <p:cNvPr id="12" name="TextBox 11">
            <a:extLst>
              <a:ext uri="{FF2B5EF4-FFF2-40B4-BE49-F238E27FC236}">
                <a16:creationId xmlns:a16="http://schemas.microsoft.com/office/drawing/2014/main" id="{8552FF04-25DE-17CD-2823-7407BC7401C3}"/>
              </a:ext>
            </a:extLst>
          </p:cNvPr>
          <p:cNvSpPr txBox="1"/>
          <p:nvPr/>
        </p:nvSpPr>
        <p:spPr>
          <a:xfrm>
            <a:off x="8044324" y="5976071"/>
            <a:ext cx="9295253" cy="323165"/>
          </a:xfrm>
          <a:prstGeom prst="rect">
            <a:avLst/>
          </a:prstGeom>
          <a:noFill/>
        </p:spPr>
        <p:txBody>
          <a:bodyPr wrap="square">
            <a:spAutoFit/>
          </a:bodyPr>
          <a:lstStyle/>
          <a:p>
            <a:r>
              <a:rPr lang="en-US" sz="1500" dirty="0">
                <a:solidFill>
                  <a:schemeClr val="bg2">
                    <a:lumMod val="75000"/>
                  </a:schemeClr>
                </a:solidFill>
                <a:latin typeface="Calibri" panose="020F0502020204030204" pitchFamily="34" charset="0"/>
                <a:cs typeface="Calibri" panose="020F0502020204030204" pitchFamily="34" charset="0"/>
                <a:sym typeface="Sniglet"/>
              </a:rPr>
              <a:t>https://www.linkedin.com/in/arislorentzos/</a:t>
            </a:r>
            <a:r>
              <a:rPr lang="el-GR" sz="1500" dirty="0">
                <a:solidFill>
                  <a:schemeClr val="bg2">
                    <a:lumMod val="75000"/>
                  </a:schemeClr>
                </a:solidFill>
                <a:latin typeface="Calibri" panose="020F0502020204030204" pitchFamily="34" charset="0"/>
                <a:cs typeface="Calibri" panose="020F0502020204030204" pitchFamily="34" charset="0"/>
                <a:sym typeface="Sniglet"/>
              </a:rPr>
              <a:t> </a:t>
            </a:r>
            <a:r>
              <a:rPr lang="en-US" sz="1500" dirty="0">
                <a:solidFill>
                  <a:schemeClr val="bg2">
                    <a:lumMod val="75000"/>
                  </a:schemeClr>
                </a:solidFill>
                <a:latin typeface="Calibri" panose="020F0502020204030204" pitchFamily="34" charset="0"/>
                <a:cs typeface="Calibri" panose="020F0502020204030204" pitchFamily="34" charset="0"/>
                <a:sym typeface="Sniglet"/>
              </a:rPr>
              <a:t> </a:t>
            </a:r>
            <a:endParaRPr lang="el-GR" sz="1500" dirty="0">
              <a:solidFill>
                <a:schemeClr val="bg2">
                  <a:lumMod val="75000"/>
                </a:schemeClr>
              </a:solidFill>
              <a:latin typeface="Calibri" panose="020F0502020204030204" pitchFamily="34" charset="0"/>
              <a:cs typeface="Calibri" panose="020F0502020204030204" pitchFamily="34" charset="0"/>
              <a:sym typeface="Sniglet"/>
            </a:endParaRPr>
          </a:p>
        </p:txBody>
      </p:sp>
    </p:spTree>
    <p:extLst>
      <p:ext uri="{BB962C8B-B14F-4D97-AF65-F5344CB8AC3E}">
        <p14:creationId xmlns:p14="http://schemas.microsoft.com/office/powerpoint/2010/main" val="2053440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3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3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703129" cy="10287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49D9C834-0B22-E0CE-0A14-3B337DF9D7EE}"/>
              </a:ext>
            </a:extLst>
          </p:cNvPr>
          <p:cNvSpPr txBox="1"/>
          <p:nvPr/>
        </p:nvSpPr>
        <p:spPr>
          <a:xfrm>
            <a:off x="1356659" y="2802591"/>
            <a:ext cx="5425369" cy="4192740"/>
          </a:xfrm>
          <a:prstGeom prst="rect">
            <a:avLst/>
          </a:prstGeom>
        </p:spPr>
        <p:txBody>
          <a:bodyPr vert="horz" lIns="91440" tIns="45720" rIns="91440" bIns="45720" rtlCol="0" anchor="b">
            <a:normAutofit fontScale="85000" lnSpcReduction="10000"/>
          </a:bodyPr>
          <a:lstStyle/>
          <a:p>
            <a:pPr algn="ctr">
              <a:lnSpc>
                <a:spcPct val="150000"/>
              </a:lnSpc>
              <a:spcBef>
                <a:spcPct val="0"/>
              </a:spcBef>
              <a:spcAft>
                <a:spcPts val="600"/>
              </a:spcAft>
            </a:pPr>
            <a:r>
              <a:rPr lang="en-US" sz="4600" b="1" kern="1200" dirty="0" err="1">
                <a:solidFill>
                  <a:schemeClr val="tx1"/>
                </a:solidFill>
                <a:latin typeface="Baguet Script" panose="00000500000000000000" pitchFamily="2" charset="0"/>
                <a:ea typeface="+mj-ea"/>
                <a:cs typeface="+mj-cs"/>
              </a:rPr>
              <a:t>Aν</a:t>
            </a:r>
            <a:r>
              <a:rPr lang="en-US" sz="4600" b="1" kern="1200" dirty="0">
                <a:solidFill>
                  <a:schemeClr val="tx1"/>
                </a:solidFill>
                <a:latin typeface="Baguet Script" panose="00000500000000000000" pitchFamily="2" charset="0"/>
                <a:ea typeface="+mj-ea"/>
                <a:cs typeface="+mj-cs"/>
              </a:rPr>
              <a:t> η </a:t>
            </a:r>
            <a:r>
              <a:rPr lang="en-US" sz="4600" b="1" kern="1200" dirty="0" err="1">
                <a:solidFill>
                  <a:schemeClr val="tx1"/>
                </a:solidFill>
                <a:latin typeface="Baguet Script" panose="00000500000000000000" pitchFamily="2" charset="0"/>
                <a:ea typeface="+mj-ea"/>
                <a:cs typeface="+mj-cs"/>
              </a:rPr>
              <a:t>ζωή</a:t>
            </a:r>
            <a:r>
              <a:rPr lang="en-US" sz="4600" b="1" kern="1200" dirty="0">
                <a:solidFill>
                  <a:schemeClr val="tx1"/>
                </a:solidFill>
                <a:latin typeface="Baguet Script" panose="00000500000000000000" pitchFamily="2" charset="0"/>
                <a:ea typeface="+mj-ea"/>
                <a:cs typeface="+mj-cs"/>
              </a:rPr>
              <a:t> σας </a:t>
            </a:r>
            <a:r>
              <a:rPr lang="en-US" sz="4600" b="1" kern="1200" dirty="0" err="1">
                <a:solidFill>
                  <a:schemeClr val="tx1"/>
                </a:solidFill>
                <a:latin typeface="Baguet Script" panose="00000500000000000000" pitchFamily="2" charset="0"/>
                <a:ea typeface="+mj-ea"/>
                <a:cs typeface="+mj-cs"/>
              </a:rPr>
              <a:t>ήτ</a:t>
            </a:r>
            <a:r>
              <a:rPr lang="en-US" sz="4600" b="1" kern="1200" dirty="0">
                <a:solidFill>
                  <a:schemeClr val="tx1"/>
                </a:solidFill>
                <a:latin typeface="Baguet Script" panose="00000500000000000000" pitchFamily="2" charset="0"/>
                <a:ea typeface="+mj-ea"/>
                <a:cs typeface="+mj-cs"/>
              </a:rPr>
              <a:t>αν ένα άλμπουμ φωτογραφιών, ποια φωτογραφία θα βάζατε στο εξώφυλλο;</a:t>
            </a:r>
            <a:endParaRPr lang="en-US" sz="4600" kern="1200" dirty="0">
              <a:solidFill>
                <a:schemeClr val="tx1"/>
              </a:solidFill>
              <a:latin typeface="Baguet Script" panose="00000500000000000000" pitchFamily="2" charset="0"/>
              <a:ea typeface="+mj-ea"/>
              <a:cs typeface="+mj-cs"/>
            </a:endParaRPr>
          </a:p>
        </p:txBody>
      </p:sp>
      <p:pic>
        <p:nvPicPr>
          <p:cNvPr id="10" name="Εικόνα 9">
            <a:extLst>
              <a:ext uri="{FF2B5EF4-FFF2-40B4-BE49-F238E27FC236}">
                <a16:creationId xmlns:a16="http://schemas.microsoft.com/office/drawing/2014/main" id="{A074F73F-8BD1-0D32-6085-E3DD7CFC4ECB}"/>
              </a:ext>
            </a:extLst>
          </p:cNvPr>
          <p:cNvPicPr>
            <a:picLocks noChangeAspect="1"/>
          </p:cNvPicPr>
          <p:nvPr/>
        </p:nvPicPr>
        <p:blipFill>
          <a:blip r:embed="rId2"/>
          <a:stretch>
            <a:fillRect/>
          </a:stretch>
        </p:blipFill>
        <p:spPr>
          <a:xfrm>
            <a:off x="10286295" y="868107"/>
            <a:ext cx="5677636" cy="8505823"/>
          </a:xfrm>
          <a:prstGeom prst="rect">
            <a:avLst/>
          </a:prstGeom>
        </p:spPr>
      </p:pic>
    </p:spTree>
    <p:extLst>
      <p:ext uri="{BB962C8B-B14F-4D97-AF65-F5344CB8AC3E}">
        <p14:creationId xmlns:p14="http://schemas.microsoft.com/office/powerpoint/2010/main" val="330050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DE272478-9A14-401D-642E-291FA60452C0}"/>
              </a:ext>
            </a:extLst>
          </p:cNvPr>
          <p:cNvPicPr>
            <a:picLocks noChangeAspect="1"/>
          </p:cNvPicPr>
          <p:nvPr/>
        </p:nvPicPr>
        <p:blipFill>
          <a:blip r:embed="rId2"/>
          <a:stretch>
            <a:fillRect/>
          </a:stretch>
        </p:blipFill>
        <p:spPr>
          <a:xfrm>
            <a:off x="7355680" y="1556727"/>
            <a:ext cx="3840481" cy="2400300"/>
          </a:xfrm>
          <a:prstGeom prst="rect">
            <a:avLst/>
          </a:prstGeom>
        </p:spPr>
      </p:pic>
      <p:pic>
        <p:nvPicPr>
          <p:cNvPr id="7" name="Εικόνα 6">
            <a:extLst>
              <a:ext uri="{FF2B5EF4-FFF2-40B4-BE49-F238E27FC236}">
                <a16:creationId xmlns:a16="http://schemas.microsoft.com/office/drawing/2014/main" id="{8A5A0DE3-484E-EA48-F424-BAA97FD59B1C}"/>
              </a:ext>
            </a:extLst>
          </p:cNvPr>
          <p:cNvPicPr>
            <a:picLocks noChangeAspect="1"/>
          </p:cNvPicPr>
          <p:nvPr/>
        </p:nvPicPr>
        <p:blipFill>
          <a:blip r:embed="rId3"/>
          <a:stretch>
            <a:fillRect/>
          </a:stretch>
        </p:blipFill>
        <p:spPr>
          <a:xfrm>
            <a:off x="13833633" y="1556727"/>
            <a:ext cx="3840481" cy="2400300"/>
          </a:xfrm>
          <a:prstGeom prst="rect">
            <a:avLst/>
          </a:prstGeom>
        </p:spPr>
      </p:pic>
      <p:pic>
        <p:nvPicPr>
          <p:cNvPr id="8" name="Εικόνα 7">
            <a:extLst>
              <a:ext uri="{FF2B5EF4-FFF2-40B4-BE49-F238E27FC236}">
                <a16:creationId xmlns:a16="http://schemas.microsoft.com/office/drawing/2014/main" id="{4E55927D-A70D-2039-3C7F-10FE3E38B3AC}"/>
              </a:ext>
            </a:extLst>
          </p:cNvPr>
          <p:cNvPicPr>
            <a:picLocks noChangeAspect="1"/>
          </p:cNvPicPr>
          <p:nvPr/>
        </p:nvPicPr>
        <p:blipFill>
          <a:blip r:embed="rId4"/>
          <a:stretch>
            <a:fillRect/>
          </a:stretch>
        </p:blipFill>
        <p:spPr>
          <a:xfrm>
            <a:off x="3811034" y="6186488"/>
            <a:ext cx="3840481" cy="2400300"/>
          </a:xfrm>
          <a:prstGeom prst="rect">
            <a:avLst/>
          </a:prstGeom>
        </p:spPr>
      </p:pic>
      <p:pic>
        <p:nvPicPr>
          <p:cNvPr id="9" name="Εικόνα 8">
            <a:extLst>
              <a:ext uri="{FF2B5EF4-FFF2-40B4-BE49-F238E27FC236}">
                <a16:creationId xmlns:a16="http://schemas.microsoft.com/office/drawing/2014/main" id="{2135337A-C5FF-DD7B-BDE5-776733193F6A}"/>
              </a:ext>
            </a:extLst>
          </p:cNvPr>
          <p:cNvPicPr>
            <a:picLocks noChangeAspect="1"/>
          </p:cNvPicPr>
          <p:nvPr/>
        </p:nvPicPr>
        <p:blipFill>
          <a:blip r:embed="rId5"/>
          <a:stretch>
            <a:fillRect/>
          </a:stretch>
        </p:blipFill>
        <p:spPr>
          <a:xfrm>
            <a:off x="11196161" y="6099923"/>
            <a:ext cx="3840480" cy="2400300"/>
          </a:xfrm>
          <a:prstGeom prst="rect">
            <a:avLst/>
          </a:prstGeom>
        </p:spPr>
      </p:pic>
      <p:pic>
        <p:nvPicPr>
          <p:cNvPr id="10" name="Εικόνα 9">
            <a:extLst>
              <a:ext uri="{FF2B5EF4-FFF2-40B4-BE49-F238E27FC236}">
                <a16:creationId xmlns:a16="http://schemas.microsoft.com/office/drawing/2014/main" id="{AB147B45-E7C8-C994-3044-87972BD165AC}"/>
              </a:ext>
            </a:extLst>
          </p:cNvPr>
          <p:cNvPicPr>
            <a:picLocks noChangeAspect="1"/>
          </p:cNvPicPr>
          <p:nvPr/>
        </p:nvPicPr>
        <p:blipFill>
          <a:blip r:embed="rId6"/>
          <a:stretch>
            <a:fillRect/>
          </a:stretch>
        </p:blipFill>
        <p:spPr>
          <a:xfrm>
            <a:off x="611980" y="1556727"/>
            <a:ext cx="3840480" cy="2400300"/>
          </a:xfrm>
          <a:prstGeom prst="rect">
            <a:avLst/>
          </a:prstGeom>
        </p:spPr>
      </p:pic>
      <p:sp>
        <p:nvSpPr>
          <p:cNvPr id="11" name="TextBox 10">
            <a:extLst>
              <a:ext uri="{FF2B5EF4-FFF2-40B4-BE49-F238E27FC236}">
                <a16:creationId xmlns:a16="http://schemas.microsoft.com/office/drawing/2014/main" id="{FD106603-4D60-5409-F65C-48FD4F2FF446}"/>
              </a:ext>
            </a:extLst>
          </p:cNvPr>
          <p:cNvSpPr txBox="1"/>
          <p:nvPr/>
        </p:nvSpPr>
        <p:spPr>
          <a:xfrm>
            <a:off x="810576" y="4209100"/>
            <a:ext cx="3443287" cy="1169551"/>
          </a:xfrm>
          <a:prstGeom prst="rect">
            <a:avLst/>
          </a:prstGeom>
          <a:noFill/>
        </p:spPr>
        <p:txBody>
          <a:bodyPr wrap="square" rtlCol="0">
            <a:spAutoFit/>
          </a:bodyPr>
          <a:lstStyle/>
          <a:p>
            <a:pPr algn="just"/>
            <a:r>
              <a:rPr lang="el-GR" dirty="0">
                <a:solidFill>
                  <a:schemeClr val="accent1">
                    <a:lumMod val="50000"/>
                  </a:schemeClr>
                </a:solidFill>
                <a:highlight>
                  <a:srgbClr val="FFFF00"/>
                </a:highlight>
                <a:latin typeface="Calibri" panose="020F0502020204030204" pitchFamily="34" charset="0"/>
                <a:cs typeface="Calibri" panose="020F0502020204030204" pitchFamily="34" charset="0"/>
              </a:rPr>
              <a:t>Ενέργεια</a:t>
            </a:r>
            <a:r>
              <a:rPr lang="el-GR" dirty="0">
                <a:solidFill>
                  <a:schemeClr val="accent1">
                    <a:lumMod val="50000"/>
                  </a:schemeClr>
                </a:solidFill>
                <a:latin typeface="Calibri" panose="020F0502020204030204" pitchFamily="34" charset="0"/>
                <a:cs typeface="Calibri" panose="020F0502020204030204" pitchFamily="34" charset="0"/>
              </a:rPr>
              <a:t>: να έχεις σταθερό ψυχικό και σωματικό καύσιμο για την ημέρα σου.</a:t>
            </a:r>
          </a:p>
          <a:p>
            <a:pPr algn="just"/>
            <a:r>
              <a:rPr lang="el-GR" b="1" dirty="0">
                <a:solidFill>
                  <a:schemeClr val="accent1">
                    <a:lumMod val="50000"/>
                  </a:schemeClr>
                </a:solidFill>
                <a:latin typeface="Calibri" panose="020F0502020204030204" pitchFamily="34" charset="0"/>
                <a:cs typeface="Calibri" panose="020F0502020204030204" pitchFamily="34" charset="0"/>
              </a:rPr>
              <a:t>Τ</a:t>
            </a:r>
            <a:r>
              <a:rPr lang="en-US" b="1" dirty="0" err="1">
                <a:solidFill>
                  <a:schemeClr val="accent1">
                    <a:lumMod val="50000"/>
                  </a:schemeClr>
                </a:solidFill>
                <a:latin typeface="Calibri" panose="020F0502020204030204" pitchFamily="34" charset="0"/>
                <a:cs typeface="Calibri" panose="020F0502020204030204" pitchFamily="34" charset="0"/>
              </a:rPr>
              <a:t>ip</a:t>
            </a:r>
            <a:r>
              <a:rPr lang="en-US" dirty="0">
                <a:solidFill>
                  <a:schemeClr val="accent1">
                    <a:lumMod val="50000"/>
                  </a:schemeClr>
                </a:solidFill>
                <a:latin typeface="Calibri" panose="020F0502020204030204" pitchFamily="34" charset="0"/>
                <a:cs typeface="Calibri" panose="020F0502020204030204" pitchFamily="34" charset="0"/>
              </a:rPr>
              <a:t>: </a:t>
            </a:r>
            <a:r>
              <a:rPr lang="el-GR" dirty="0">
                <a:solidFill>
                  <a:schemeClr val="accent1">
                    <a:lumMod val="50000"/>
                  </a:schemeClr>
                </a:solidFill>
                <a:latin typeface="Calibri" panose="020F0502020204030204" pitchFamily="34" charset="0"/>
                <a:cs typeface="Calibri" panose="020F0502020204030204" pitchFamily="34" charset="0"/>
              </a:rPr>
              <a:t>Διαλείμματα 5-10 λεπτών ανά 50 λεπτά μελέτης αυξάνουν την εγρήγορση έως και 20%.</a:t>
            </a:r>
          </a:p>
        </p:txBody>
      </p:sp>
      <p:sp>
        <p:nvSpPr>
          <p:cNvPr id="12" name="TextBox 11">
            <a:extLst>
              <a:ext uri="{FF2B5EF4-FFF2-40B4-BE49-F238E27FC236}">
                <a16:creationId xmlns:a16="http://schemas.microsoft.com/office/drawing/2014/main" id="{73716540-EDD7-007A-F90E-DFD79A4E12E4}"/>
              </a:ext>
            </a:extLst>
          </p:cNvPr>
          <p:cNvSpPr txBox="1"/>
          <p:nvPr/>
        </p:nvSpPr>
        <p:spPr>
          <a:xfrm>
            <a:off x="7554276" y="4209100"/>
            <a:ext cx="3443287" cy="1169551"/>
          </a:xfrm>
          <a:prstGeom prst="rect">
            <a:avLst/>
          </a:prstGeom>
          <a:noFill/>
        </p:spPr>
        <p:txBody>
          <a:bodyPr wrap="square" rtlCol="0">
            <a:spAutoFit/>
          </a:bodyPr>
          <a:lstStyle/>
          <a:p>
            <a:pPr algn="just"/>
            <a:r>
              <a:rPr lang="el-GR" dirty="0">
                <a:solidFill>
                  <a:schemeClr val="accent1">
                    <a:lumMod val="50000"/>
                  </a:schemeClr>
                </a:solidFill>
                <a:highlight>
                  <a:srgbClr val="FFFF00"/>
                </a:highlight>
                <a:latin typeface="Calibri" panose="020F0502020204030204" pitchFamily="34" charset="0"/>
                <a:cs typeface="Calibri" panose="020F0502020204030204" pitchFamily="34" charset="0"/>
              </a:rPr>
              <a:t>Ύπνος</a:t>
            </a:r>
            <a:r>
              <a:rPr lang="el-GR" dirty="0">
                <a:solidFill>
                  <a:schemeClr val="accent1">
                    <a:lumMod val="50000"/>
                  </a:schemeClr>
                </a:solidFill>
                <a:latin typeface="Calibri" panose="020F0502020204030204" pitchFamily="34" charset="0"/>
                <a:cs typeface="Calibri" panose="020F0502020204030204" pitchFamily="34" charset="0"/>
              </a:rPr>
              <a:t>: ανανέωση του εγκεφάλου και του σώματος.</a:t>
            </a:r>
          </a:p>
          <a:p>
            <a:pPr algn="just"/>
            <a:r>
              <a:rPr lang="el-GR" b="1" dirty="0">
                <a:solidFill>
                  <a:schemeClr val="accent1">
                    <a:lumMod val="50000"/>
                  </a:schemeClr>
                </a:solidFill>
                <a:latin typeface="Calibri" panose="020F0502020204030204" pitchFamily="34" charset="0"/>
                <a:cs typeface="Calibri" panose="020F0502020204030204" pitchFamily="34" charset="0"/>
              </a:rPr>
              <a:t>Τ</a:t>
            </a:r>
            <a:r>
              <a:rPr lang="en-US" b="1" dirty="0" err="1">
                <a:solidFill>
                  <a:schemeClr val="accent1">
                    <a:lumMod val="50000"/>
                  </a:schemeClr>
                </a:solidFill>
                <a:latin typeface="Calibri" panose="020F0502020204030204" pitchFamily="34" charset="0"/>
                <a:cs typeface="Calibri" panose="020F0502020204030204" pitchFamily="34" charset="0"/>
              </a:rPr>
              <a:t>ip</a:t>
            </a:r>
            <a:r>
              <a:rPr lang="en-US" dirty="0">
                <a:solidFill>
                  <a:schemeClr val="accent1">
                    <a:lumMod val="50000"/>
                  </a:schemeClr>
                </a:solidFill>
                <a:latin typeface="Calibri" panose="020F0502020204030204" pitchFamily="34" charset="0"/>
                <a:cs typeface="Calibri" panose="020F0502020204030204" pitchFamily="34" charset="0"/>
              </a:rPr>
              <a:t>:</a:t>
            </a:r>
            <a:r>
              <a:rPr lang="el-GR" dirty="0">
                <a:solidFill>
                  <a:schemeClr val="accent1">
                    <a:lumMod val="50000"/>
                  </a:schemeClr>
                </a:solidFill>
                <a:latin typeface="Calibri" panose="020F0502020204030204" pitchFamily="34" charset="0"/>
                <a:cs typeface="Calibri" panose="020F0502020204030204" pitchFamily="34" charset="0"/>
              </a:rPr>
              <a:t> 1 ώρα πριν, μακριά από οθόνες (το μπλε φως καταστέλλει την παραγωγή </a:t>
            </a:r>
            <a:r>
              <a:rPr lang="el-GR" dirty="0" err="1">
                <a:solidFill>
                  <a:schemeClr val="accent1">
                    <a:lumMod val="50000"/>
                  </a:schemeClr>
                </a:solidFill>
                <a:latin typeface="Calibri" panose="020F0502020204030204" pitchFamily="34" charset="0"/>
                <a:cs typeface="Calibri" panose="020F0502020204030204" pitchFamily="34" charset="0"/>
              </a:rPr>
              <a:t>μελατονίνης</a:t>
            </a:r>
            <a:r>
              <a:rPr lang="el-GR" dirty="0">
                <a:solidFill>
                  <a:schemeClr val="accent1">
                    <a:lumMod val="50000"/>
                  </a:schemeClr>
                </a:solidFill>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EF38CCB3-8168-50E9-2E7E-447C693C6078}"/>
              </a:ext>
            </a:extLst>
          </p:cNvPr>
          <p:cNvSpPr txBox="1"/>
          <p:nvPr/>
        </p:nvSpPr>
        <p:spPr>
          <a:xfrm>
            <a:off x="14099241" y="4209100"/>
            <a:ext cx="3443287" cy="1169551"/>
          </a:xfrm>
          <a:prstGeom prst="rect">
            <a:avLst/>
          </a:prstGeom>
          <a:noFill/>
        </p:spPr>
        <p:txBody>
          <a:bodyPr wrap="square" rtlCol="0">
            <a:spAutoFit/>
          </a:bodyPr>
          <a:lstStyle/>
          <a:p>
            <a:r>
              <a:rPr lang="el-GR" dirty="0">
                <a:solidFill>
                  <a:schemeClr val="accent1">
                    <a:lumMod val="50000"/>
                  </a:schemeClr>
                </a:solidFill>
                <a:highlight>
                  <a:srgbClr val="FFFF00"/>
                </a:highlight>
                <a:latin typeface="Calibri" panose="020F0502020204030204" pitchFamily="34" charset="0"/>
                <a:cs typeface="Calibri" panose="020F0502020204030204" pitchFamily="34" charset="0"/>
              </a:rPr>
              <a:t>Κίνηση</a:t>
            </a:r>
            <a:r>
              <a:rPr lang="el-GR" dirty="0">
                <a:solidFill>
                  <a:schemeClr val="accent1">
                    <a:lumMod val="50000"/>
                  </a:schemeClr>
                </a:solidFill>
                <a:latin typeface="Calibri" panose="020F0502020204030204" pitchFamily="34" charset="0"/>
                <a:cs typeface="Calibri" panose="020F0502020204030204" pitchFamily="34" charset="0"/>
              </a:rPr>
              <a:t>: κάθε μορφή φυσικής δραστηριότητας.</a:t>
            </a:r>
          </a:p>
          <a:p>
            <a:pPr algn="just"/>
            <a:r>
              <a:rPr lang="el-GR" b="1" dirty="0">
                <a:solidFill>
                  <a:schemeClr val="accent1">
                    <a:lumMod val="50000"/>
                  </a:schemeClr>
                </a:solidFill>
                <a:latin typeface="Calibri" panose="020F0502020204030204" pitchFamily="34" charset="0"/>
                <a:cs typeface="Calibri" panose="020F0502020204030204" pitchFamily="34" charset="0"/>
              </a:rPr>
              <a:t>Τ</a:t>
            </a:r>
            <a:r>
              <a:rPr lang="en-US" b="1" dirty="0" err="1">
                <a:solidFill>
                  <a:schemeClr val="accent1">
                    <a:lumMod val="50000"/>
                  </a:schemeClr>
                </a:solidFill>
                <a:latin typeface="Calibri" panose="020F0502020204030204" pitchFamily="34" charset="0"/>
                <a:cs typeface="Calibri" panose="020F0502020204030204" pitchFamily="34" charset="0"/>
              </a:rPr>
              <a:t>ip</a:t>
            </a:r>
            <a:r>
              <a:rPr lang="en-US" dirty="0">
                <a:solidFill>
                  <a:schemeClr val="accent1">
                    <a:lumMod val="50000"/>
                  </a:schemeClr>
                </a:solidFill>
                <a:latin typeface="Calibri" panose="020F0502020204030204" pitchFamily="34" charset="0"/>
                <a:cs typeface="Calibri" panose="020F0502020204030204" pitchFamily="34" charset="0"/>
              </a:rPr>
              <a:t>:</a:t>
            </a:r>
            <a:r>
              <a:rPr lang="el-GR" dirty="0">
                <a:solidFill>
                  <a:schemeClr val="accent1">
                    <a:lumMod val="50000"/>
                  </a:schemeClr>
                </a:solidFill>
                <a:latin typeface="Calibri" panose="020F0502020204030204" pitchFamily="34" charset="0"/>
                <a:cs typeface="Calibri" panose="020F0502020204030204" pitchFamily="34" charset="0"/>
              </a:rPr>
              <a:t> 2 λεπτά κίνησης κάθε ώρα βελτιώνουν τη διάθεση και τη ροή αίματος στον εγκέφαλο.</a:t>
            </a:r>
          </a:p>
        </p:txBody>
      </p:sp>
      <p:sp>
        <p:nvSpPr>
          <p:cNvPr id="15" name="TextBox 14">
            <a:extLst>
              <a:ext uri="{FF2B5EF4-FFF2-40B4-BE49-F238E27FC236}">
                <a16:creationId xmlns:a16="http://schemas.microsoft.com/office/drawing/2014/main" id="{E3C87BE8-ADCE-73AE-0C03-C1085ECFA855}"/>
              </a:ext>
            </a:extLst>
          </p:cNvPr>
          <p:cNvSpPr txBox="1"/>
          <p:nvPr/>
        </p:nvSpPr>
        <p:spPr>
          <a:xfrm>
            <a:off x="3912393" y="8809849"/>
            <a:ext cx="3443287" cy="1169551"/>
          </a:xfrm>
          <a:prstGeom prst="rect">
            <a:avLst/>
          </a:prstGeom>
          <a:noFill/>
        </p:spPr>
        <p:txBody>
          <a:bodyPr wrap="square" rtlCol="0">
            <a:spAutoFit/>
          </a:bodyPr>
          <a:lstStyle/>
          <a:p>
            <a:pPr algn="just"/>
            <a:r>
              <a:rPr lang="el-GR" dirty="0">
                <a:solidFill>
                  <a:schemeClr val="accent1">
                    <a:lumMod val="50000"/>
                  </a:schemeClr>
                </a:solidFill>
                <a:highlight>
                  <a:srgbClr val="FFFF00"/>
                </a:highlight>
                <a:latin typeface="Calibri" panose="020F0502020204030204" pitchFamily="34" charset="0"/>
                <a:cs typeface="Calibri" panose="020F0502020204030204" pitchFamily="34" charset="0"/>
              </a:rPr>
              <a:t>Κοινωνικές σχέσεις</a:t>
            </a:r>
            <a:r>
              <a:rPr lang="el-GR" dirty="0">
                <a:solidFill>
                  <a:schemeClr val="accent1">
                    <a:lumMod val="50000"/>
                  </a:schemeClr>
                </a:solidFill>
                <a:latin typeface="Calibri" panose="020F0502020204030204" pitchFamily="34" charset="0"/>
                <a:cs typeface="Calibri" panose="020F0502020204030204" pitchFamily="34" charset="0"/>
              </a:rPr>
              <a:t>: σχέσεις που δίνουν στήριξη και αίσθηση νοήματος με εστίαση στην ποιότητα.</a:t>
            </a:r>
          </a:p>
          <a:p>
            <a:pPr algn="just"/>
            <a:r>
              <a:rPr lang="el-GR" b="1" dirty="0">
                <a:solidFill>
                  <a:schemeClr val="accent1">
                    <a:lumMod val="50000"/>
                  </a:schemeClr>
                </a:solidFill>
                <a:latin typeface="Calibri" panose="020F0502020204030204" pitchFamily="34" charset="0"/>
                <a:cs typeface="Calibri" panose="020F0502020204030204" pitchFamily="34" charset="0"/>
              </a:rPr>
              <a:t>Τ</a:t>
            </a:r>
            <a:r>
              <a:rPr lang="en-US" b="1" dirty="0" err="1">
                <a:solidFill>
                  <a:schemeClr val="accent1">
                    <a:lumMod val="50000"/>
                  </a:schemeClr>
                </a:solidFill>
                <a:latin typeface="Calibri" panose="020F0502020204030204" pitchFamily="34" charset="0"/>
                <a:cs typeface="Calibri" panose="020F0502020204030204" pitchFamily="34" charset="0"/>
              </a:rPr>
              <a:t>ip</a:t>
            </a:r>
            <a:r>
              <a:rPr lang="en-US" dirty="0">
                <a:solidFill>
                  <a:schemeClr val="accent1">
                    <a:lumMod val="50000"/>
                  </a:schemeClr>
                </a:solidFill>
                <a:latin typeface="Calibri" panose="020F0502020204030204" pitchFamily="34" charset="0"/>
                <a:cs typeface="Calibri" panose="020F0502020204030204" pitchFamily="34" charset="0"/>
              </a:rPr>
              <a:t>:</a:t>
            </a:r>
            <a:r>
              <a:rPr lang="el-GR" dirty="0">
                <a:solidFill>
                  <a:schemeClr val="accent1">
                    <a:lumMod val="50000"/>
                  </a:schemeClr>
                </a:solidFill>
                <a:latin typeface="Calibri" panose="020F0502020204030204" pitchFamily="34" charset="0"/>
                <a:cs typeface="Calibri" panose="020F0502020204030204" pitchFamily="34" charset="0"/>
              </a:rPr>
              <a:t> Επένδυσε σε παρέες που εμπνέουν και σε κάνουν να νιώθεις «αρκετός».</a:t>
            </a:r>
          </a:p>
        </p:txBody>
      </p:sp>
      <p:sp>
        <p:nvSpPr>
          <p:cNvPr id="17" name="TextBox 16">
            <a:extLst>
              <a:ext uri="{FF2B5EF4-FFF2-40B4-BE49-F238E27FC236}">
                <a16:creationId xmlns:a16="http://schemas.microsoft.com/office/drawing/2014/main" id="{23EDCB07-4362-AD44-6C66-B6ADEFDF5E37}"/>
              </a:ext>
            </a:extLst>
          </p:cNvPr>
          <p:cNvSpPr txBox="1"/>
          <p:nvPr/>
        </p:nvSpPr>
        <p:spPr>
          <a:xfrm>
            <a:off x="11394757" y="8809849"/>
            <a:ext cx="3443287" cy="954107"/>
          </a:xfrm>
          <a:prstGeom prst="rect">
            <a:avLst/>
          </a:prstGeom>
          <a:noFill/>
        </p:spPr>
        <p:txBody>
          <a:bodyPr wrap="square" rtlCol="0">
            <a:spAutoFit/>
          </a:bodyPr>
          <a:lstStyle/>
          <a:p>
            <a:r>
              <a:rPr lang="el-GR" dirty="0">
                <a:solidFill>
                  <a:schemeClr val="accent1">
                    <a:lumMod val="50000"/>
                  </a:schemeClr>
                </a:solidFill>
                <a:highlight>
                  <a:srgbClr val="FFFF00"/>
                </a:highlight>
                <a:latin typeface="Calibri" panose="020F0502020204030204" pitchFamily="34" charset="0"/>
                <a:cs typeface="Calibri" panose="020F0502020204030204" pitchFamily="34" charset="0"/>
              </a:rPr>
              <a:t>Προσωπική ανάπτυξη</a:t>
            </a:r>
            <a:r>
              <a:rPr lang="el-GR" dirty="0">
                <a:solidFill>
                  <a:schemeClr val="accent1">
                    <a:lumMod val="50000"/>
                  </a:schemeClr>
                </a:solidFill>
                <a:latin typeface="Calibri" panose="020F0502020204030204" pitchFamily="34" charset="0"/>
                <a:cs typeface="Calibri" panose="020F0502020204030204" pitchFamily="34" charset="0"/>
              </a:rPr>
              <a:t>: Εξέλιξη &amp; Προσαρμογή</a:t>
            </a:r>
          </a:p>
          <a:p>
            <a:pPr algn="just"/>
            <a:r>
              <a:rPr lang="el-GR" b="1" dirty="0">
                <a:solidFill>
                  <a:schemeClr val="accent1">
                    <a:lumMod val="50000"/>
                  </a:schemeClr>
                </a:solidFill>
                <a:latin typeface="Calibri" panose="020F0502020204030204" pitchFamily="34" charset="0"/>
                <a:cs typeface="Calibri" panose="020F0502020204030204" pitchFamily="34" charset="0"/>
              </a:rPr>
              <a:t>Τ</a:t>
            </a:r>
            <a:r>
              <a:rPr lang="en-US" b="1" dirty="0" err="1">
                <a:solidFill>
                  <a:schemeClr val="accent1">
                    <a:lumMod val="50000"/>
                  </a:schemeClr>
                </a:solidFill>
                <a:latin typeface="Calibri" panose="020F0502020204030204" pitchFamily="34" charset="0"/>
                <a:cs typeface="Calibri" panose="020F0502020204030204" pitchFamily="34" charset="0"/>
              </a:rPr>
              <a:t>ip</a:t>
            </a:r>
            <a:r>
              <a:rPr lang="en-US" dirty="0">
                <a:solidFill>
                  <a:schemeClr val="accent1">
                    <a:lumMod val="50000"/>
                  </a:schemeClr>
                </a:solidFill>
                <a:latin typeface="Calibri" panose="020F0502020204030204" pitchFamily="34" charset="0"/>
                <a:cs typeface="Calibri" panose="020F0502020204030204" pitchFamily="34" charset="0"/>
              </a:rPr>
              <a:t>:</a:t>
            </a:r>
            <a:r>
              <a:rPr lang="el-GR" dirty="0">
                <a:solidFill>
                  <a:schemeClr val="accent1">
                    <a:lumMod val="50000"/>
                  </a:schemeClr>
                </a:solidFill>
                <a:latin typeface="Calibri" panose="020F0502020204030204" pitchFamily="34" charset="0"/>
                <a:cs typeface="Calibri" panose="020F0502020204030204" pitchFamily="34" charset="0"/>
              </a:rPr>
              <a:t>Κάθε εβδομάδα σημείωσε τι έμαθες ή πού βελτιώθηκες.</a:t>
            </a:r>
          </a:p>
        </p:txBody>
      </p:sp>
      <p:sp>
        <p:nvSpPr>
          <p:cNvPr id="19" name="TextBox 18">
            <a:extLst>
              <a:ext uri="{FF2B5EF4-FFF2-40B4-BE49-F238E27FC236}">
                <a16:creationId xmlns:a16="http://schemas.microsoft.com/office/drawing/2014/main" id="{CF5250BD-A1BC-E582-3055-657733072F7E}"/>
              </a:ext>
            </a:extLst>
          </p:cNvPr>
          <p:cNvSpPr txBox="1"/>
          <p:nvPr/>
        </p:nvSpPr>
        <p:spPr>
          <a:xfrm>
            <a:off x="611980" y="321047"/>
            <a:ext cx="6575612" cy="523220"/>
          </a:xfrm>
          <a:prstGeom prst="rect">
            <a:avLst/>
          </a:prstGeom>
          <a:noFill/>
        </p:spPr>
        <p:txBody>
          <a:bodyPr wrap="square" rtlCol="0">
            <a:spAutoFit/>
          </a:bodyPr>
          <a:lstStyle/>
          <a:p>
            <a:r>
              <a:rPr lang="el-GR" sz="2800" dirty="0">
                <a:solidFill>
                  <a:schemeClr val="accent1">
                    <a:lumMod val="50000"/>
                  </a:schemeClr>
                </a:solidFill>
                <a:highlight>
                  <a:srgbClr val="FFFF00"/>
                </a:highlight>
                <a:latin typeface="Calibri" panose="020F0502020204030204" pitchFamily="34" charset="0"/>
                <a:cs typeface="Calibri" panose="020F0502020204030204" pitchFamily="34" charset="0"/>
              </a:rPr>
              <a:t>5 Πυλώνες Ευεξίας</a:t>
            </a:r>
          </a:p>
        </p:txBody>
      </p:sp>
    </p:spTree>
    <p:extLst>
      <p:ext uri="{BB962C8B-B14F-4D97-AF65-F5344CB8AC3E}">
        <p14:creationId xmlns:p14="http://schemas.microsoft.com/office/powerpoint/2010/main" val="425290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7799" y="1377399"/>
            <a:ext cx="1059191" cy="879530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6818" y="965200"/>
            <a:ext cx="630461" cy="85033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7580" y="965200"/>
            <a:ext cx="16400255" cy="8087916"/>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Πίνακας 1">
            <a:extLst>
              <a:ext uri="{FF2B5EF4-FFF2-40B4-BE49-F238E27FC236}">
                <a16:creationId xmlns:a16="http://schemas.microsoft.com/office/drawing/2014/main" id="{8AC2A932-F8F2-4C9C-7B82-7E3B1BAE458B}"/>
              </a:ext>
            </a:extLst>
          </p:cNvPr>
          <p:cNvGraphicFramePr>
            <a:graphicFrameLocks noGrp="1"/>
          </p:cNvGraphicFramePr>
          <p:nvPr>
            <p:extLst>
              <p:ext uri="{D42A27DB-BD31-4B8C-83A1-F6EECF244321}">
                <p14:modId xmlns:p14="http://schemas.microsoft.com/office/powerpoint/2010/main" val="2892981754"/>
              </p:ext>
            </p:extLst>
          </p:nvPr>
        </p:nvGraphicFramePr>
        <p:xfrm>
          <a:off x="1218641" y="2986385"/>
          <a:ext cx="11513463" cy="5197092"/>
        </p:xfrm>
        <a:graphic>
          <a:graphicData uri="http://schemas.openxmlformats.org/drawingml/2006/table">
            <a:tbl>
              <a:tblPr firstRow="1" bandRow="1">
                <a:tableStyleId>{69CF1AB2-1976-4502-BF36-3FF5EA218861}</a:tableStyleId>
              </a:tblPr>
              <a:tblGrid>
                <a:gridCol w="3810101">
                  <a:extLst>
                    <a:ext uri="{9D8B030D-6E8A-4147-A177-3AD203B41FA5}">
                      <a16:colId xmlns:a16="http://schemas.microsoft.com/office/drawing/2014/main" val="1384449509"/>
                    </a:ext>
                  </a:extLst>
                </a:gridCol>
                <a:gridCol w="3851681">
                  <a:extLst>
                    <a:ext uri="{9D8B030D-6E8A-4147-A177-3AD203B41FA5}">
                      <a16:colId xmlns:a16="http://schemas.microsoft.com/office/drawing/2014/main" val="119116154"/>
                    </a:ext>
                  </a:extLst>
                </a:gridCol>
                <a:gridCol w="3851681">
                  <a:extLst>
                    <a:ext uri="{9D8B030D-6E8A-4147-A177-3AD203B41FA5}">
                      <a16:colId xmlns:a16="http://schemas.microsoft.com/office/drawing/2014/main" val="2603592821"/>
                    </a:ext>
                  </a:extLst>
                </a:gridCol>
              </a:tblGrid>
              <a:tr h="951107">
                <a:tc>
                  <a:txBody>
                    <a:bodyPr/>
                    <a:lstStyle/>
                    <a:p>
                      <a:pPr algn="ctr">
                        <a:lnSpc>
                          <a:spcPct val="115000"/>
                        </a:lnSpc>
                        <a:spcAft>
                          <a:spcPts val="1000"/>
                        </a:spcAft>
                        <a:buNone/>
                      </a:pPr>
                      <a:r>
                        <a:rPr lang="en-US" sz="2800" dirty="0" err="1">
                          <a:solidFill>
                            <a:schemeClr val="accent1">
                              <a:lumMod val="50000"/>
                            </a:schemeClr>
                          </a:solidFill>
                          <a:effectLst/>
                          <a:latin typeface="Calibri" panose="020F0502020204030204" pitchFamily="34" charset="0"/>
                          <a:cs typeface="Calibri" panose="020F0502020204030204" pitchFamily="34" charset="0"/>
                        </a:rPr>
                        <a:t>Τομέ</a:t>
                      </a:r>
                      <a:r>
                        <a:rPr lang="en-US" sz="2800" dirty="0">
                          <a:solidFill>
                            <a:schemeClr val="accent1">
                              <a:lumMod val="50000"/>
                            </a:schemeClr>
                          </a:solidFill>
                          <a:effectLst/>
                          <a:latin typeface="Calibri" panose="020F0502020204030204" pitchFamily="34" charset="0"/>
                          <a:cs typeface="Calibri" panose="020F0502020204030204" pitchFamily="34" charset="0"/>
                        </a:rPr>
                        <a:t>ας Ζωής</a:t>
                      </a:r>
                      <a:endParaRPr lang="el-GR" sz="28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pPr algn="ctr">
                        <a:lnSpc>
                          <a:spcPct val="115000"/>
                        </a:lnSpc>
                        <a:spcAft>
                          <a:spcPts val="1000"/>
                        </a:spcAft>
                        <a:buNone/>
                      </a:pPr>
                      <a:r>
                        <a:rPr lang="en-US" sz="2800" dirty="0">
                          <a:solidFill>
                            <a:schemeClr val="accent1">
                              <a:lumMod val="50000"/>
                            </a:schemeClr>
                          </a:solidFill>
                          <a:effectLst/>
                          <a:latin typeface="Calibri" panose="020F0502020204030204" pitchFamily="34" charset="0"/>
                          <a:cs typeface="Calibri" panose="020F0502020204030204" pitchFamily="34" charset="0"/>
                        </a:rPr>
                        <a:t>Βα</a:t>
                      </a:r>
                      <a:r>
                        <a:rPr lang="en-US" sz="2800" dirty="0" err="1">
                          <a:solidFill>
                            <a:schemeClr val="accent1">
                              <a:lumMod val="50000"/>
                            </a:schemeClr>
                          </a:solidFill>
                          <a:effectLst/>
                          <a:latin typeface="Calibri" panose="020F0502020204030204" pitchFamily="34" charset="0"/>
                          <a:cs typeface="Calibri" panose="020F0502020204030204" pitchFamily="34" charset="0"/>
                        </a:rPr>
                        <a:t>θμολογί</a:t>
                      </a:r>
                      <a:r>
                        <a:rPr lang="en-US" sz="2800" dirty="0">
                          <a:solidFill>
                            <a:schemeClr val="accent1">
                              <a:lumMod val="50000"/>
                            </a:schemeClr>
                          </a:solidFill>
                          <a:effectLst/>
                          <a:latin typeface="Calibri" panose="020F0502020204030204" pitchFamily="34" charset="0"/>
                          <a:cs typeface="Calibri" panose="020F0502020204030204" pitchFamily="34" charset="0"/>
                        </a:rPr>
                        <a:t>α (1–10)</a:t>
                      </a:r>
                      <a:endParaRPr lang="el-GR" sz="28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u="none" strike="noStrike" kern="0" cap="none" spc="0" normalizeH="0" baseline="0" noProof="0">
                          <a:ln>
                            <a:noFill/>
                          </a:ln>
                          <a:solidFill>
                            <a:schemeClr val="accent1">
                              <a:lumMod val="50000"/>
                            </a:schemeClr>
                          </a:solidFill>
                          <a:effectLst/>
                          <a:uLnTx/>
                          <a:uFillTx/>
                          <a:latin typeface="Calibri" panose="020F0502020204030204" pitchFamily="34" charset="0"/>
                          <a:cs typeface="Calibri" panose="020F0502020204030204" pitchFamily="34" charset="0"/>
                          <a:sym typeface="Arial"/>
                        </a:rPr>
                        <a:t>Βαθμολογία (1–10)</a:t>
                      </a:r>
                      <a:endParaRPr kumimoji="0" lang="el-GR" sz="2800" b="1" u="none" strike="noStrike" kern="0" cap="none" spc="0" normalizeH="0" baseline="0" noProof="0">
                        <a:ln>
                          <a:noFill/>
                        </a:ln>
                        <a:solidFill>
                          <a:schemeClr val="accent1">
                            <a:lumMod val="50000"/>
                          </a:schemeClr>
                        </a:solidFill>
                        <a:effectLst/>
                        <a:uLnTx/>
                        <a:uFillTx/>
                        <a:latin typeface="Calibri" panose="020F0502020204030204" pitchFamily="34" charset="0"/>
                        <a:cs typeface="Calibri" panose="020F0502020204030204" pitchFamily="34" charset="0"/>
                        <a:sym typeface="Arial"/>
                      </a:endParaRPr>
                    </a:p>
                    <a:p>
                      <a:pPr algn="ctr"/>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3960164696"/>
                  </a:ext>
                </a:extLst>
              </a:tr>
              <a:tr h="449172">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pPr algn="ctr"/>
                      <a:r>
                        <a:rPr lang="el-GR" sz="2300" b="1" u="none" strike="noStrike" cap="none">
                          <a:solidFill>
                            <a:schemeClr val="accent1">
                              <a:lumMod val="50000"/>
                            </a:schemeClr>
                          </a:solidFill>
                          <a:effectLst/>
                          <a:latin typeface="Calibri" panose="020F0502020204030204" pitchFamily="34" charset="0"/>
                          <a:cs typeface="Calibri" panose="020F0502020204030204" pitchFamily="34" charset="0"/>
                          <a:sym typeface="Arial"/>
                        </a:rPr>
                        <a:t>Τώρα</a:t>
                      </a:r>
                      <a:endParaRPr lang="el-GR" sz="2300" b="1" i="0" u="none" strike="noStrike" cap="none">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sym typeface="Arial"/>
                      </a:endParaRPr>
                    </a:p>
                  </a:txBody>
                  <a:tcPr marL="106805" marR="106805" marT="53403" marB="53403">
                    <a:cell3D prstMaterial="dkEdge">
                      <a:bevel prst="cross"/>
                      <a:lightRig rig="flood" dir="t"/>
                    </a:cell3D>
                  </a:tcPr>
                </a:tc>
                <a:tc>
                  <a:txBody>
                    <a:bodyPr/>
                    <a:lstStyle/>
                    <a:p>
                      <a:pPr algn="ctr"/>
                      <a:r>
                        <a:rPr lang="el-GR" sz="2300" b="1" u="none" strike="noStrike" cap="none" dirty="0">
                          <a:solidFill>
                            <a:schemeClr val="accent1">
                              <a:lumMod val="50000"/>
                            </a:schemeClr>
                          </a:solidFill>
                          <a:effectLst/>
                          <a:latin typeface="Calibri" panose="020F0502020204030204" pitchFamily="34" charset="0"/>
                          <a:cs typeface="Calibri" panose="020F0502020204030204" pitchFamily="34" charset="0"/>
                          <a:sym typeface="Arial"/>
                        </a:rPr>
                        <a:t>Μέλλον</a:t>
                      </a:r>
                      <a:endParaRPr lang="el-GR" sz="2300" b="1" i="0" u="none" strike="noStrike" cap="none"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sym typeface="Arial"/>
                      </a:endParaRPr>
                    </a:p>
                  </a:txBody>
                  <a:tcPr marL="106805" marR="106805" marT="53403" marB="53403">
                    <a:cell3D prstMaterial="dkEdge">
                      <a:bevel prst="cross"/>
                      <a:lightRig rig="flood" dir="t"/>
                    </a:cell3D>
                  </a:tcPr>
                </a:tc>
                <a:extLst>
                  <a:ext uri="{0D108BD9-81ED-4DB2-BD59-A6C34878D82A}">
                    <a16:rowId xmlns:a16="http://schemas.microsoft.com/office/drawing/2014/main" val="991730480"/>
                  </a:ext>
                </a:extLst>
              </a:tr>
              <a:tr h="372648">
                <a:tc>
                  <a:txBody>
                    <a:bodyPr/>
                    <a:lstStyle/>
                    <a:p>
                      <a:pPr algn="ctr">
                        <a:lnSpc>
                          <a:spcPct val="150000"/>
                        </a:lnSpc>
                        <a:spcAft>
                          <a:spcPts val="0"/>
                        </a:spcAft>
                        <a:buNone/>
                      </a:pPr>
                      <a:r>
                        <a:rPr lang="en-US" sz="2300" dirty="0">
                          <a:solidFill>
                            <a:schemeClr val="accent1">
                              <a:lumMod val="50000"/>
                            </a:schemeClr>
                          </a:solidFill>
                          <a:effectLst/>
                          <a:latin typeface="Calibri" panose="020F0502020204030204" pitchFamily="34" charset="0"/>
                          <a:cs typeface="Calibri" panose="020F0502020204030204" pitchFamily="34" charset="0"/>
                        </a:rPr>
                        <a:t>Κα</a:t>
                      </a:r>
                      <a:r>
                        <a:rPr lang="en-US" sz="2300" dirty="0" err="1">
                          <a:solidFill>
                            <a:schemeClr val="accent1">
                              <a:lumMod val="50000"/>
                            </a:schemeClr>
                          </a:solidFill>
                          <a:effectLst/>
                          <a:latin typeface="Calibri" panose="020F0502020204030204" pitchFamily="34" charset="0"/>
                          <a:cs typeface="Calibri" panose="020F0502020204030204" pitchFamily="34" charset="0"/>
                        </a:rPr>
                        <a:t>ριέρ</a:t>
                      </a:r>
                      <a:r>
                        <a:rPr lang="en-US" sz="2300" dirty="0">
                          <a:solidFill>
                            <a:schemeClr val="accent1">
                              <a:lumMod val="50000"/>
                            </a:schemeClr>
                          </a:solidFill>
                          <a:effectLst/>
                          <a:latin typeface="Calibri" panose="020F0502020204030204" pitchFamily="34" charset="0"/>
                          <a:cs typeface="Calibri" panose="020F0502020204030204" pitchFamily="34" charset="0"/>
                        </a:rPr>
                        <a:t>α</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1670033420"/>
                  </a:ext>
                </a:extLst>
              </a:tr>
              <a:tr h="372648">
                <a:tc>
                  <a:txBody>
                    <a:bodyPr/>
                    <a:lstStyle/>
                    <a:p>
                      <a:pPr algn="ctr">
                        <a:lnSpc>
                          <a:spcPct val="150000"/>
                        </a:lnSpc>
                        <a:spcAft>
                          <a:spcPts val="0"/>
                        </a:spcAft>
                        <a:buNone/>
                      </a:pPr>
                      <a:r>
                        <a:rPr lang="en-US" sz="2300" dirty="0" err="1">
                          <a:solidFill>
                            <a:schemeClr val="accent1">
                              <a:lumMod val="50000"/>
                            </a:schemeClr>
                          </a:solidFill>
                          <a:effectLst/>
                          <a:latin typeface="Calibri" panose="020F0502020204030204" pitchFamily="34" charset="0"/>
                          <a:cs typeface="Calibri" panose="020F0502020204030204" pitchFamily="34" charset="0"/>
                        </a:rPr>
                        <a:t>Υγεί</a:t>
                      </a:r>
                      <a:r>
                        <a:rPr lang="en-US" sz="2300" dirty="0">
                          <a:solidFill>
                            <a:schemeClr val="accent1">
                              <a:lumMod val="50000"/>
                            </a:schemeClr>
                          </a:solidFill>
                          <a:effectLst/>
                          <a:latin typeface="Calibri" panose="020F0502020204030204" pitchFamily="34" charset="0"/>
                          <a:cs typeface="Calibri" panose="020F0502020204030204" pitchFamily="34" charset="0"/>
                        </a:rPr>
                        <a:t>α</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1439779321"/>
                  </a:ext>
                </a:extLst>
              </a:tr>
              <a:tr h="372648">
                <a:tc>
                  <a:txBody>
                    <a:bodyPr/>
                    <a:lstStyle/>
                    <a:p>
                      <a:pPr algn="ctr">
                        <a:lnSpc>
                          <a:spcPct val="150000"/>
                        </a:lnSpc>
                        <a:spcAft>
                          <a:spcPts val="0"/>
                        </a:spcAft>
                        <a:buNone/>
                      </a:pPr>
                      <a:r>
                        <a:rPr lang="en-US" sz="2300" dirty="0" err="1">
                          <a:solidFill>
                            <a:schemeClr val="accent1">
                              <a:lumMod val="50000"/>
                            </a:schemeClr>
                          </a:solidFill>
                          <a:effectLst/>
                          <a:latin typeface="Calibri" panose="020F0502020204030204" pitchFamily="34" charset="0"/>
                          <a:cs typeface="Calibri" panose="020F0502020204030204" pitchFamily="34" charset="0"/>
                        </a:rPr>
                        <a:t>Οικονομικά</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654922540"/>
                  </a:ext>
                </a:extLst>
              </a:tr>
              <a:tr h="372648">
                <a:tc>
                  <a:txBody>
                    <a:bodyPr/>
                    <a:lstStyle/>
                    <a:p>
                      <a:pPr algn="ctr">
                        <a:lnSpc>
                          <a:spcPct val="150000"/>
                        </a:lnSpc>
                        <a:spcAft>
                          <a:spcPts val="0"/>
                        </a:spcAft>
                        <a:buNone/>
                      </a:pPr>
                      <a:r>
                        <a:rPr lang="en-US" sz="2300">
                          <a:solidFill>
                            <a:schemeClr val="accent1">
                              <a:lumMod val="50000"/>
                            </a:schemeClr>
                          </a:solidFill>
                          <a:effectLst/>
                          <a:latin typeface="Calibri" panose="020F0502020204030204" pitchFamily="34" charset="0"/>
                          <a:cs typeface="Calibri" panose="020F0502020204030204" pitchFamily="34" charset="0"/>
                        </a:rPr>
                        <a:t>Σχέσεις</a:t>
                      </a:r>
                      <a:endParaRPr lang="el-GR" sz="230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652273945"/>
                  </a:ext>
                </a:extLst>
              </a:tr>
              <a:tr h="372648">
                <a:tc>
                  <a:txBody>
                    <a:bodyPr/>
                    <a:lstStyle/>
                    <a:p>
                      <a:pPr algn="ctr">
                        <a:lnSpc>
                          <a:spcPct val="150000"/>
                        </a:lnSpc>
                        <a:spcAft>
                          <a:spcPts val="0"/>
                        </a:spcAft>
                        <a:buNone/>
                      </a:pPr>
                      <a:r>
                        <a:rPr lang="en-US" sz="2300">
                          <a:solidFill>
                            <a:schemeClr val="accent1">
                              <a:lumMod val="50000"/>
                            </a:schemeClr>
                          </a:solidFill>
                          <a:effectLst/>
                          <a:latin typeface="Calibri" panose="020F0502020204030204" pitchFamily="34" charset="0"/>
                          <a:cs typeface="Calibri" panose="020F0502020204030204" pitchFamily="34" charset="0"/>
                        </a:rPr>
                        <a:t>Προσωπική Ανάπτυξη</a:t>
                      </a:r>
                      <a:endParaRPr lang="el-GR" sz="230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1402233882"/>
                  </a:ext>
                </a:extLst>
              </a:tr>
              <a:tr h="372648">
                <a:tc>
                  <a:txBody>
                    <a:bodyPr/>
                    <a:lstStyle/>
                    <a:p>
                      <a:pPr algn="ctr">
                        <a:lnSpc>
                          <a:spcPct val="150000"/>
                        </a:lnSpc>
                        <a:spcAft>
                          <a:spcPts val="0"/>
                        </a:spcAft>
                        <a:buNone/>
                      </a:pPr>
                      <a:r>
                        <a:rPr lang="en-US" sz="2300" dirty="0" err="1">
                          <a:solidFill>
                            <a:schemeClr val="accent1">
                              <a:lumMod val="50000"/>
                            </a:schemeClr>
                          </a:solidFill>
                          <a:effectLst/>
                          <a:latin typeface="Calibri" panose="020F0502020204030204" pitchFamily="34" charset="0"/>
                          <a:cs typeface="Calibri" panose="020F0502020204030204" pitchFamily="34" charset="0"/>
                        </a:rPr>
                        <a:t>Ψυχ</a:t>
                      </a:r>
                      <a:r>
                        <a:rPr lang="en-US" sz="2300" dirty="0">
                          <a:solidFill>
                            <a:schemeClr val="accent1">
                              <a:lumMod val="50000"/>
                            </a:schemeClr>
                          </a:solidFill>
                          <a:effectLst/>
                          <a:latin typeface="Calibri" panose="020F0502020204030204" pitchFamily="34" charset="0"/>
                          <a:cs typeface="Calibri" panose="020F0502020204030204" pitchFamily="34" charset="0"/>
                        </a:rPr>
                        <a:t>αγωγία</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4082340536"/>
                  </a:ext>
                </a:extLst>
              </a:tr>
              <a:tr h="372648">
                <a:tc>
                  <a:txBody>
                    <a:bodyPr/>
                    <a:lstStyle/>
                    <a:p>
                      <a:pPr algn="ctr">
                        <a:lnSpc>
                          <a:spcPct val="150000"/>
                        </a:lnSpc>
                        <a:spcAft>
                          <a:spcPts val="0"/>
                        </a:spcAft>
                        <a:buNone/>
                      </a:pPr>
                      <a:r>
                        <a:rPr lang="en-US" sz="2300" dirty="0" err="1">
                          <a:solidFill>
                            <a:schemeClr val="accent1">
                              <a:lumMod val="50000"/>
                            </a:schemeClr>
                          </a:solidFill>
                          <a:effectLst/>
                          <a:latin typeface="Calibri" panose="020F0502020204030204" pitchFamily="34" charset="0"/>
                          <a:cs typeface="Calibri" panose="020F0502020204030204" pitchFamily="34" charset="0"/>
                        </a:rPr>
                        <a:t>Αυτοφροντίδ</a:t>
                      </a:r>
                      <a:r>
                        <a:rPr lang="en-US" sz="2300" dirty="0">
                          <a:solidFill>
                            <a:schemeClr val="accent1">
                              <a:lumMod val="50000"/>
                            </a:schemeClr>
                          </a:solidFill>
                          <a:effectLst/>
                          <a:latin typeface="Calibri" panose="020F0502020204030204" pitchFamily="34" charset="0"/>
                          <a:cs typeface="Calibri" panose="020F0502020204030204" pitchFamily="34" charset="0"/>
                        </a:rPr>
                        <a:t>α</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1544126335"/>
                  </a:ext>
                </a:extLst>
              </a:tr>
              <a:tr h="372648">
                <a:tc>
                  <a:txBody>
                    <a:bodyPr/>
                    <a:lstStyle/>
                    <a:p>
                      <a:pPr algn="ctr">
                        <a:lnSpc>
                          <a:spcPct val="150000"/>
                        </a:lnSpc>
                        <a:spcAft>
                          <a:spcPts val="0"/>
                        </a:spcAft>
                        <a:buNone/>
                      </a:pPr>
                      <a:r>
                        <a:rPr lang="en-US" sz="2300" dirty="0" err="1">
                          <a:solidFill>
                            <a:schemeClr val="accent1">
                              <a:lumMod val="50000"/>
                            </a:schemeClr>
                          </a:solidFill>
                          <a:effectLst/>
                          <a:latin typeface="Calibri" panose="020F0502020204030204" pitchFamily="34" charset="0"/>
                          <a:cs typeface="Calibri" panose="020F0502020204030204" pitchFamily="34" charset="0"/>
                        </a:rPr>
                        <a:t>Συνεισφορά</a:t>
                      </a:r>
                      <a:endParaRPr lang="el-GR" sz="2300" dirty="0">
                        <a:solidFill>
                          <a:schemeClr val="accent1">
                            <a:lumMod val="50000"/>
                          </a:schemeClr>
                        </a:solidFill>
                        <a:effectLst/>
                        <a:latin typeface="Calibri" panose="020F0502020204030204" pitchFamily="34" charset="0"/>
                        <a:ea typeface="MS Mincho" panose="02020609040205080304" pitchFamily="49" charset="-128"/>
                        <a:cs typeface="Calibri" panose="020F0502020204030204" pitchFamily="34" charset="0"/>
                      </a:endParaRPr>
                    </a:p>
                  </a:txBody>
                  <a:tcPr marL="80104" marR="80104" marT="0" marB="0">
                    <a:cell3D prstMaterial="dkEdge">
                      <a:bevel prst="cross"/>
                      <a:lightRig rig="flood" dir="t"/>
                    </a:cell3D>
                  </a:tcPr>
                </a:tc>
                <a:tc>
                  <a:txBody>
                    <a:bodyPr/>
                    <a:lstStyle/>
                    <a:p>
                      <a:endParaRPr lang="el-GR" sz="160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tc>
                  <a:txBody>
                    <a:bodyPr/>
                    <a:lstStyle/>
                    <a:p>
                      <a:endParaRPr lang="el-GR" sz="1600" dirty="0">
                        <a:solidFill>
                          <a:schemeClr val="accent1">
                            <a:lumMod val="50000"/>
                          </a:schemeClr>
                        </a:solidFill>
                        <a:latin typeface="Calibri" panose="020F0502020204030204" pitchFamily="34" charset="0"/>
                        <a:cs typeface="Calibri" panose="020F0502020204030204" pitchFamily="34" charset="0"/>
                      </a:endParaRPr>
                    </a:p>
                  </a:txBody>
                  <a:tcPr marL="106805" marR="106805" marT="53403" marB="53403">
                    <a:cell3D prstMaterial="dkEdge">
                      <a:bevel prst="cross"/>
                      <a:lightRig rig="flood" dir="t"/>
                    </a:cell3D>
                  </a:tcPr>
                </a:tc>
                <a:extLst>
                  <a:ext uri="{0D108BD9-81ED-4DB2-BD59-A6C34878D82A}">
                    <a16:rowId xmlns:a16="http://schemas.microsoft.com/office/drawing/2014/main" val="167077904"/>
                  </a:ext>
                </a:extLst>
              </a:tr>
            </a:tbl>
          </a:graphicData>
        </a:graphic>
      </p:graphicFrame>
      <p:sp>
        <p:nvSpPr>
          <p:cNvPr id="3" name="TextBox 2">
            <a:extLst>
              <a:ext uri="{FF2B5EF4-FFF2-40B4-BE49-F238E27FC236}">
                <a16:creationId xmlns:a16="http://schemas.microsoft.com/office/drawing/2014/main" id="{4F0C8931-CA4D-871D-4852-32F0A99F711A}"/>
              </a:ext>
            </a:extLst>
          </p:cNvPr>
          <p:cNvSpPr txBox="1"/>
          <p:nvPr/>
        </p:nvSpPr>
        <p:spPr>
          <a:xfrm>
            <a:off x="1218641" y="1581246"/>
            <a:ext cx="11930062" cy="1174168"/>
          </a:xfrm>
          <a:prstGeom prst="rect">
            <a:avLst/>
          </a:prstGeom>
          <a:noFill/>
        </p:spPr>
        <p:txBody>
          <a:bodyPr wrap="square" rtlCol="0">
            <a:spAutoFit/>
          </a:bodyPr>
          <a:lstStyle/>
          <a:p>
            <a:pPr algn="just">
              <a:lnSpc>
                <a:spcPct val="115000"/>
              </a:lnSpc>
              <a:spcAft>
                <a:spcPts val="1000"/>
              </a:spcAft>
            </a:pPr>
            <a:r>
              <a:rPr lang="el-GR" sz="1600"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Η παρούσα </a:t>
            </a:r>
            <a:r>
              <a:rPr lang="el-GR" sz="1600"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άσκηση </a:t>
            </a:r>
            <a:r>
              <a:rPr lang="el-GR" sz="1600"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Αυτοαξιολόγησης</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a:t>
            </a: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είν</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αι ένα εργαλείο που σε βοηθά να αξιολογήσεις πόσο ισορροπημένη είναι η ζωή σου στους</a:t>
            </a:r>
            <a:endParaRPr lang="el-GR"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endParaRPr>
          </a:p>
          <a:p>
            <a:pPr algn="just">
              <a:lnSpc>
                <a:spcPct val="115000"/>
              </a:lnSpc>
              <a:spcAft>
                <a:spcPts val="1000"/>
              </a:spcAft>
            </a:pP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βασικούς τομείς. Βα</a:t>
            </a: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θμολόγησε</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από </a:t>
            </a: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το</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1 (κα</a:t>
            </a: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θόλου</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a:t>
            </a: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ικ</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ανοποιημένος/η) έως το 10 (απόλυτα ικανοποιημένος/η) το πώς νιώθεις για</a:t>
            </a:r>
            <a:endParaRPr lang="el-GR"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endParaRPr>
          </a:p>
          <a:p>
            <a:pPr algn="just">
              <a:lnSpc>
                <a:spcPct val="115000"/>
              </a:lnSpc>
              <a:spcAft>
                <a:spcPts val="1000"/>
              </a:spcAft>
            </a:pPr>
            <a:r>
              <a:rPr lang="en-US" sz="1600" dirty="0" err="1">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τον</a:t>
            </a:r>
            <a:r>
              <a:rPr lang="en-US"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κάθε τομέα</a:t>
            </a:r>
            <a:r>
              <a:rPr lang="el-GR"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 στο Τώρα (δεύτερη στήλη) και στο σημείο που θα ήθελες να φτάσεις στο Μέλλον (</a:t>
            </a:r>
            <a:r>
              <a:rPr lang="el-GR" sz="1600"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τ</a:t>
            </a:r>
            <a:r>
              <a:rPr lang="el-GR" sz="1600" dirty="0">
                <a:solidFill>
                  <a:schemeClr val="accent1">
                    <a:lumMod val="50000"/>
                  </a:schemeClr>
                </a:solidFill>
                <a:effectLst/>
                <a:latin typeface="Cambria" panose="02040503050406030204" pitchFamily="18" charset="0"/>
                <a:ea typeface="MS Mincho" panose="02020609040205080304" pitchFamily="49" charset="-128"/>
                <a:cs typeface="Times New Roman" panose="02020603050405020304" pitchFamily="18" charset="0"/>
              </a:rPr>
              <a:t>ρίτη στήλη). </a:t>
            </a:r>
          </a:p>
        </p:txBody>
      </p:sp>
      <p:sp>
        <p:nvSpPr>
          <p:cNvPr id="4" name="TextBox 3">
            <a:extLst>
              <a:ext uri="{FF2B5EF4-FFF2-40B4-BE49-F238E27FC236}">
                <a16:creationId xmlns:a16="http://schemas.microsoft.com/office/drawing/2014/main" id="{1C8E5D0E-16D5-5B7F-21ED-938FD5FE19EC}"/>
              </a:ext>
            </a:extLst>
          </p:cNvPr>
          <p:cNvSpPr txBox="1"/>
          <p:nvPr/>
        </p:nvSpPr>
        <p:spPr>
          <a:xfrm>
            <a:off x="12782661" y="7892788"/>
            <a:ext cx="7180729" cy="1070999"/>
          </a:xfrm>
          <a:prstGeom prst="rect">
            <a:avLst/>
          </a:prstGeom>
          <a:noFill/>
        </p:spPr>
        <p:txBody>
          <a:bodyPr wrap="square" rtlCol="0">
            <a:spAutoFit/>
          </a:bodyPr>
          <a:lstStyle/>
          <a:p>
            <a:pPr>
              <a:lnSpc>
                <a:spcPct val="115000"/>
              </a:lnSpc>
              <a:spcAft>
                <a:spcPts val="1000"/>
              </a:spcAft>
              <a:buNone/>
            </a:pP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Μετά</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την</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ολοκλήρωση</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της</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άσκησης</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σκεφτείτε</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a:t>
            </a:r>
            <a:endParaRPr lang="el-GR"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Ποιος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τομέ</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ας σας καλεί περισσότερο για βελτίωση;</a:t>
            </a:r>
            <a:endParaRPr lang="el-GR"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Τι</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μικρό</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 β</a:t>
            </a:r>
            <a:r>
              <a:rPr lang="en-US" b="1" dirty="0" err="1">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ήμ</a:t>
            </a:r>
            <a:r>
              <a:rPr lang="en-US"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rPr>
              <a:t>α θα μπορούσατε να κάνετε άμεσα;</a:t>
            </a:r>
            <a:endParaRPr lang="el-GR" b="1" dirty="0">
              <a:solidFill>
                <a:schemeClr val="accent1">
                  <a:lumMod val="50000"/>
                </a:schemeClr>
              </a:solidFill>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4184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EC9C65-58BF-25DD-28AF-FE4359EE618C}"/>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C8E86DF3-2B77-2265-CEBE-FDA4DAD3A143}"/>
              </a:ext>
            </a:extLst>
          </p:cNvPr>
          <p:cNvPicPr>
            <a:picLocks noChangeAspect="1"/>
          </p:cNvPicPr>
          <p:nvPr/>
        </p:nvPicPr>
        <p:blipFill>
          <a:blip r:embed="rId2"/>
          <a:stretch>
            <a:fillRect/>
          </a:stretch>
        </p:blipFill>
        <p:spPr>
          <a:xfrm>
            <a:off x="6031167" y="965200"/>
            <a:ext cx="6225665" cy="8356599"/>
          </a:xfrm>
          <a:prstGeom prst="rect">
            <a:avLst/>
          </a:prstGeom>
        </p:spPr>
      </p:pic>
      <p:sp>
        <p:nvSpPr>
          <p:cNvPr id="3" name="TextBox 2">
            <a:extLst>
              <a:ext uri="{FF2B5EF4-FFF2-40B4-BE49-F238E27FC236}">
                <a16:creationId xmlns:a16="http://schemas.microsoft.com/office/drawing/2014/main" id="{BBBB8098-D803-B6E4-A6E7-F786F3495649}"/>
              </a:ext>
            </a:extLst>
          </p:cNvPr>
          <p:cNvSpPr txBox="1"/>
          <p:nvPr/>
        </p:nvSpPr>
        <p:spPr>
          <a:xfrm>
            <a:off x="13441064" y="5759029"/>
            <a:ext cx="3932536" cy="3562770"/>
          </a:xfrm>
          <a:prstGeom prst="rect">
            <a:avLst/>
          </a:prstGeom>
          <a:noFill/>
        </p:spPr>
        <p:txBody>
          <a:bodyPr wrap="square" rtlCol="0">
            <a:spAutoFit/>
          </a:bodyPr>
          <a:lstStyle/>
          <a:p>
            <a:pPr algn="ctr">
              <a:lnSpc>
                <a:spcPct val="150000"/>
              </a:lnSpc>
            </a:pPr>
            <a:r>
              <a:rPr lang="en-US" sz="1600" dirty="0">
                <a:solidFill>
                  <a:srgbClr val="663300"/>
                </a:solidFill>
                <a:latin typeface="Calibri" panose="020F0502020204030204" pitchFamily="34" charset="0"/>
                <a:cs typeface="Calibri" panose="020F0502020204030204" pitchFamily="34" charset="0"/>
              </a:rPr>
              <a:t>H </a:t>
            </a:r>
            <a:r>
              <a:rPr lang="el-GR" sz="1600" dirty="0">
                <a:solidFill>
                  <a:srgbClr val="663300"/>
                </a:solidFill>
                <a:latin typeface="Calibri" panose="020F0502020204030204" pitchFamily="34" charset="0"/>
                <a:cs typeface="Calibri" panose="020F0502020204030204" pitchFamily="34" charset="0"/>
              </a:rPr>
              <a:t>σταδιοδρομία «τρέφεται» από την </a:t>
            </a:r>
            <a:r>
              <a:rPr lang="el-GR" sz="1800" b="1" spc="300" dirty="0">
                <a:solidFill>
                  <a:srgbClr val="663300"/>
                </a:solidFill>
                <a:latin typeface="Calibri" panose="020F0502020204030204" pitchFamily="34" charset="0"/>
                <a:cs typeface="Calibri" panose="020F0502020204030204" pitchFamily="34" charset="0"/>
              </a:rPr>
              <a:t>ενέργεια</a:t>
            </a:r>
            <a:r>
              <a:rPr lang="el-GR" sz="1600" dirty="0">
                <a:solidFill>
                  <a:srgbClr val="663300"/>
                </a:solidFill>
                <a:latin typeface="Calibri" panose="020F0502020204030204" pitchFamily="34" charset="0"/>
                <a:cs typeface="Calibri" panose="020F0502020204030204" pitchFamily="34" charset="0"/>
              </a:rPr>
              <a:t>, την </a:t>
            </a:r>
            <a:r>
              <a:rPr lang="el-GR" sz="1800" b="1" spc="300" dirty="0">
                <a:solidFill>
                  <a:srgbClr val="663300"/>
                </a:solidFill>
                <a:latin typeface="Calibri" panose="020F0502020204030204" pitchFamily="34" charset="0"/>
                <a:cs typeface="Calibri" panose="020F0502020204030204" pitchFamily="34" charset="0"/>
              </a:rPr>
              <a:t>υγεία</a:t>
            </a:r>
            <a:r>
              <a:rPr lang="el-GR" sz="1600" dirty="0">
                <a:solidFill>
                  <a:srgbClr val="663300"/>
                </a:solidFill>
                <a:latin typeface="Calibri" panose="020F0502020204030204" pitchFamily="34" charset="0"/>
                <a:cs typeface="Calibri" panose="020F0502020204030204" pitchFamily="34" charset="0"/>
              </a:rPr>
              <a:t> και την </a:t>
            </a:r>
            <a:r>
              <a:rPr lang="el-GR" sz="1800" b="1" spc="300" dirty="0">
                <a:solidFill>
                  <a:srgbClr val="663300"/>
                </a:solidFill>
                <a:latin typeface="Calibri" panose="020F0502020204030204" pitchFamily="34" charset="0"/>
                <a:cs typeface="Calibri" panose="020F0502020204030204" pitchFamily="34" charset="0"/>
              </a:rPr>
              <a:t>ψυχική ανθεκτικότητα</a:t>
            </a:r>
            <a:r>
              <a:rPr lang="el-GR" sz="1600" dirty="0">
                <a:solidFill>
                  <a:srgbClr val="663300"/>
                </a:solidFill>
                <a:latin typeface="Calibri" panose="020F0502020204030204" pitchFamily="34" charset="0"/>
                <a:cs typeface="Calibri" panose="020F0502020204030204" pitchFamily="34" charset="0"/>
              </a:rPr>
              <a:t>. </a:t>
            </a:r>
          </a:p>
          <a:p>
            <a:pPr algn="ctr">
              <a:lnSpc>
                <a:spcPct val="150000"/>
              </a:lnSpc>
            </a:pPr>
            <a:r>
              <a:rPr lang="el-GR" sz="1600" dirty="0">
                <a:solidFill>
                  <a:srgbClr val="663300"/>
                </a:solidFill>
                <a:latin typeface="Calibri" panose="020F0502020204030204" pitchFamily="34" charset="0"/>
                <a:cs typeface="Calibri" panose="020F0502020204030204" pitchFamily="34" charset="0"/>
              </a:rPr>
              <a:t>Αυτά, με τη σειρά τους, τρέφονται από τις </a:t>
            </a:r>
            <a:r>
              <a:rPr lang="el-GR" sz="1800" b="1" spc="300" dirty="0">
                <a:solidFill>
                  <a:srgbClr val="663300"/>
                </a:solidFill>
                <a:latin typeface="Calibri" panose="020F0502020204030204" pitchFamily="34" charset="0"/>
                <a:cs typeface="Calibri" panose="020F0502020204030204" pitchFamily="34" charset="0"/>
              </a:rPr>
              <a:t>καθημερινές συνήθειες </a:t>
            </a:r>
            <a:r>
              <a:rPr lang="el-GR" sz="1600" dirty="0">
                <a:solidFill>
                  <a:srgbClr val="663300"/>
                </a:solidFill>
                <a:latin typeface="Calibri" panose="020F0502020204030204" pitchFamily="34" charset="0"/>
                <a:cs typeface="Calibri" panose="020F0502020204030204" pitchFamily="34" charset="0"/>
              </a:rPr>
              <a:t>και τις </a:t>
            </a:r>
            <a:r>
              <a:rPr lang="el-GR" sz="1800" b="1" spc="300" dirty="0">
                <a:solidFill>
                  <a:srgbClr val="663300"/>
                </a:solidFill>
                <a:latin typeface="Calibri" panose="020F0502020204030204" pitchFamily="34" charset="0"/>
                <a:cs typeface="Calibri" panose="020F0502020204030204" pitchFamily="34" charset="0"/>
              </a:rPr>
              <a:t>σχέσεις</a:t>
            </a:r>
            <a:r>
              <a:rPr lang="el-GR" sz="1800" spc="300" dirty="0">
                <a:solidFill>
                  <a:srgbClr val="663300"/>
                </a:solidFill>
                <a:latin typeface="Calibri" panose="020F0502020204030204" pitchFamily="34" charset="0"/>
                <a:cs typeface="Calibri" panose="020F0502020204030204" pitchFamily="34" charset="0"/>
              </a:rPr>
              <a:t>.</a:t>
            </a:r>
            <a:r>
              <a:rPr lang="el-GR" sz="1600" dirty="0">
                <a:solidFill>
                  <a:srgbClr val="663300"/>
                </a:solidFill>
                <a:latin typeface="Calibri" panose="020F0502020204030204" pitchFamily="34" charset="0"/>
                <a:cs typeface="Calibri" panose="020F0502020204030204" pitchFamily="34" charset="0"/>
              </a:rPr>
              <a:t> </a:t>
            </a:r>
          </a:p>
          <a:p>
            <a:pPr algn="ctr">
              <a:lnSpc>
                <a:spcPct val="150000"/>
              </a:lnSpc>
            </a:pPr>
            <a:r>
              <a:rPr lang="el-GR" sz="1600" i="1" dirty="0">
                <a:solidFill>
                  <a:srgbClr val="663300"/>
                </a:solidFill>
                <a:latin typeface="Calibri" panose="020F0502020204030204" pitchFamily="34" charset="0"/>
                <a:cs typeface="Calibri" panose="020F0502020204030204" pitchFamily="34" charset="0"/>
              </a:rPr>
              <a:t>Όταν ένας από αυτούς τους κρίκους αδυνατίσει, ολόκληρη η αλυσίδα χάνει τη δύναμή της.</a:t>
            </a:r>
          </a:p>
        </p:txBody>
      </p:sp>
    </p:spTree>
    <p:extLst>
      <p:ext uri="{BB962C8B-B14F-4D97-AF65-F5344CB8AC3E}">
        <p14:creationId xmlns:p14="http://schemas.microsoft.com/office/powerpoint/2010/main" val="287977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76ADD7-ECFD-A7C8-ADDC-5DD96F3A3AD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0C6951C-36F1-7288-E294-887B1E88B1A2}"/>
              </a:ext>
            </a:extLst>
          </p:cNvPr>
          <p:cNvSpPr txBox="1"/>
          <p:nvPr/>
        </p:nvSpPr>
        <p:spPr>
          <a:xfrm>
            <a:off x="423582" y="856970"/>
            <a:ext cx="7876974" cy="271095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Vision Board</a:t>
            </a:r>
          </a:p>
        </p:txBody>
      </p:sp>
      <p:sp>
        <p:nvSpPr>
          <p:cNvPr id="2" name="TextBox 1">
            <a:extLst>
              <a:ext uri="{FF2B5EF4-FFF2-40B4-BE49-F238E27FC236}">
                <a16:creationId xmlns:a16="http://schemas.microsoft.com/office/drawing/2014/main" id="{4D0D87D6-A4DE-2E67-9D74-FB7585648BAF}"/>
              </a:ext>
            </a:extLst>
          </p:cNvPr>
          <p:cNvSpPr txBox="1"/>
          <p:nvPr/>
        </p:nvSpPr>
        <p:spPr>
          <a:xfrm>
            <a:off x="423582" y="2894827"/>
            <a:ext cx="6929431" cy="5765499"/>
          </a:xfrm>
          <a:prstGeom prst="rect">
            <a:avLst/>
          </a:prstGeom>
        </p:spPr>
        <p:txBody>
          <a:bodyPr vert="horz" lIns="91440" tIns="45720" rIns="91440" bIns="45720" rtlCol="0">
            <a:normAutofit/>
          </a:bodyPr>
          <a:lstStyle/>
          <a:p>
            <a:pPr algn="just">
              <a:lnSpc>
                <a:spcPct val="90000"/>
              </a:lnSpc>
              <a:spcAft>
                <a:spcPts val="600"/>
              </a:spcAft>
            </a:pP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Xάρτης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ονείρων</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και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στόχων</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όχι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μόνο</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με</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λέξεις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α</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λλά</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και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με</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εικόνες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σύμ</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βολα και φράσεις που σου θυμίζουν καθημερινά πού θέλεις να πας και ποιος θέλεις να γίνεις.</a:t>
            </a:r>
          </a:p>
          <a:p>
            <a:pPr algn="just">
              <a:lnSpc>
                <a:spcPct val="90000"/>
              </a:lnSpc>
              <a:spcAft>
                <a:spcPts val="600"/>
              </a:spcAft>
            </a:pPr>
            <a:endParaRPr lang="el-GR" sz="1900"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Για να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το</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φτιάξετε</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θα ανα</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ζητήσετε</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εικόνες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και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λέξεις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γύρω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από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τρεις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π</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υλώνες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a:t>
            </a:r>
          </a:p>
          <a:p>
            <a:pPr indent="-228600" algn="just">
              <a:lnSpc>
                <a:spcPct val="90000"/>
              </a:lnSpc>
              <a:spcAft>
                <a:spcPts val="600"/>
              </a:spcAft>
              <a:buFont typeface="Arial" panose="020B0604020202020204" pitchFamily="34" charset="0"/>
              <a:buChar char="•"/>
            </a:pPr>
            <a:endParaRPr lang="en-US" sz="1900"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Ποιος/π</a:t>
            </a: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οι</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α θέλω να είμαι </a:t>
            </a:r>
            <a:endParaRPr lang="el-GR" sz="1900"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είδους άνθρωπος θέλω να γίνω; Τι αξίες θέλω να με χαρακτηρίζουν; Ποιες δεξιότητες θέλω να αναπτύξω;</a:t>
            </a:r>
          </a:p>
          <a:p>
            <a:pPr indent="-228600" algn="just">
              <a:lnSpc>
                <a:spcPct val="90000"/>
              </a:lnSpc>
              <a:spcAft>
                <a:spcPts val="600"/>
              </a:spcAft>
              <a:buFont typeface="Arial" panose="020B0604020202020204" pitchFamily="34" charset="0"/>
              <a:buChar char="•"/>
            </a:pPr>
            <a:endParaRPr lang="en-US" sz="1900"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Πώς</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θέλω</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να </a:t>
            </a: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ζω</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ρυθμό</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θέλω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να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έχει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η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ζωή</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μου</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συνήθειες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θέλω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να κα</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λλιεργήσω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Τι</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σχέσεις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θέλω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να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έχω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γύρω</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μου</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a:t>
            </a:r>
          </a:p>
          <a:p>
            <a:pPr indent="-228600" algn="just">
              <a:lnSpc>
                <a:spcPct val="90000"/>
              </a:lnSpc>
              <a:spcAft>
                <a:spcPts val="600"/>
              </a:spcAft>
              <a:buFont typeface="Arial" panose="020B0604020202020204" pitchFamily="34" charset="0"/>
              <a:buChar char="•"/>
            </a:pPr>
            <a:endParaRPr lang="en-US" sz="1900"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Τι</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a:t>
            </a: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θέλω</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να π</a:t>
            </a:r>
            <a:r>
              <a:rPr lang="en-US" sz="1900" b="1" kern="1200" dirty="0" err="1">
                <a:solidFill>
                  <a:schemeClr val="accent1">
                    <a:lumMod val="50000"/>
                  </a:schemeClr>
                </a:solidFill>
                <a:latin typeface="Calibri" panose="020F0502020204030204" pitchFamily="34" charset="0"/>
                <a:ea typeface="+mn-ea"/>
                <a:cs typeface="Calibri" panose="020F0502020204030204" pitchFamily="34" charset="0"/>
              </a:rPr>
              <a:t>ετύχω</a:t>
            </a:r>
            <a:r>
              <a:rPr lang="en-US" sz="1900" b="1" kern="1200" dirty="0">
                <a:solidFill>
                  <a:schemeClr val="accent1">
                    <a:lumMod val="50000"/>
                  </a:schemeClr>
                </a:solidFill>
                <a:latin typeface="Calibri" panose="020F0502020204030204" pitchFamily="34" charset="0"/>
                <a:ea typeface="+mn-ea"/>
                <a:cs typeface="Calibri" panose="020F0502020204030204" pitchFamily="34" charset="0"/>
              </a:rPr>
              <a:t> </a:t>
            </a:r>
            <a:endParaRPr lang="el-GR" sz="1900" b="1" kern="1200" dirty="0">
              <a:solidFill>
                <a:schemeClr val="accent1">
                  <a:lumMod val="50000"/>
                </a:schemeClr>
              </a:solidFill>
              <a:latin typeface="Calibri" panose="020F0502020204030204" pitchFamily="34" charset="0"/>
              <a:ea typeface="+mn-ea"/>
              <a:cs typeface="Calibri" panose="020F0502020204030204" pitchFamily="34" charset="0"/>
            </a:endParaRPr>
          </a:p>
          <a:p>
            <a:pPr algn="just">
              <a:lnSpc>
                <a:spcPct val="90000"/>
              </a:lnSpc>
              <a:spcAft>
                <a:spcPts val="600"/>
              </a:spcAft>
            </a:pP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Ποιους</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 επα</a:t>
            </a:r>
            <a:r>
              <a:rPr lang="en-US" sz="1900" kern="1200" dirty="0" err="1">
                <a:solidFill>
                  <a:schemeClr val="accent1">
                    <a:lumMod val="50000"/>
                  </a:schemeClr>
                </a:solidFill>
                <a:latin typeface="Calibri" panose="020F0502020204030204" pitchFamily="34" charset="0"/>
                <a:ea typeface="+mn-ea"/>
                <a:cs typeface="Calibri" panose="020F0502020204030204" pitchFamily="34" charset="0"/>
              </a:rPr>
              <a:t>γγελμ</a:t>
            </a:r>
            <a:r>
              <a:rPr lang="en-US" sz="1900" kern="1200" dirty="0">
                <a:solidFill>
                  <a:schemeClr val="accent1">
                    <a:lumMod val="50000"/>
                  </a:schemeClr>
                </a:solidFill>
                <a:latin typeface="Calibri" panose="020F0502020204030204" pitchFamily="34" charset="0"/>
                <a:ea typeface="+mn-ea"/>
                <a:cs typeface="Calibri" panose="020F0502020204030204" pitchFamily="34" charset="0"/>
              </a:rPr>
              <a:t>ατικούς στόχους έχω; Τι έργα ή επιτεύγματα θέλω να δημιουργήσω;</a:t>
            </a:r>
          </a:p>
        </p:txBody>
      </p:sp>
      <p:pic>
        <p:nvPicPr>
          <p:cNvPr id="3" name="Εικόνα 2" descr="Εικόνα που περιέχει μπαλόνι, αεροσκάφος, μεταφορά, αερόστατο θερμού αέρα&#10;&#10;Το περιεχόμενο που δημιουργείται από AI ενδέχεται να είναι εσφαλμένο.">
            <a:extLst>
              <a:ext uri="{FF2B5EF4-FFF2-40B4-BE49-F238E27FC236}">
                <a16:creationId xmlns:a16="http://schemas.microsoft.com/office/drawing/2014/main" id="{329B5E31-F6C9-2E8D-2328-34B37D5D1D10}"/>
              </a:ext>
            </a:extLst>
          </p:cNvPr>
          <p:cNvPicPr>
            <a:picLocks noChangeAspect="1"/>
          </p:cNvPicPr>
          <p:nvPr/>
        </p:nvPicPr>
        <p:blipFill>
          <a:blip r:embed="rId2"/>
          <a:srcRect t="3514" r="1" b="19716"/>
          <a:stretch>
            <a:fillRect/>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2150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BBC64-A902-C810-8928-46CF495BDE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4EB2D2-8AF1-76F3-E862-C5F3C608E600}"/>
              </a:ext>
            </a:extLst>
          </p:cNvPr>
          <p:cNvSpPr txBox="1"/>
          <p:nvPr/>
        </p:nvSpPr>
        <p:spPr>
          <a:xfrm>
            <a:off x="450476" y="779929"/>
            <a:ext cx="7876974" cy="93230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Vision Board</a:t>
            </a:r>
            <a:r>
              <a:rPr lang="el-GR"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 – </a:t>
            </a:r>
            <a:r>
              <a:rPr lang="en-US" sz="24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case study</a:t>
            </a:r>
          </a:p>
        </p:txBody>
      </p:sp>
      <p:sp>
        <p:nvSpPr>
          <p:cNvPr id="3" name="TextBox 2">
            <a:extLst>
              <a:ext uri="{FF2B5EF4-FFF2-40B4-BE49-F238E27FC236}">
                <a16:creationId xmlns:a16="http://schemas.microsoft.com/office/drawing/2014/main" id="{22B0C04C-ED67-2522-6000-E1C346D14C26}"/>
              </a:ext>
            </a:extLst>
          </p:cNvPr>
          <p:cNvSpPr txBox="1"/>
          <p:nvPr/>
        </p:nvSpPr>
        <p:spPr>
          <a:xfrm>
            <a:off x="450476" y="1712233"/>
            <a:ext cx="11840136" cy="707886"/>
          </a:xfrm>
          <a:prstGeom prst="rect">
            <a:avLst/>
          </a:prstGeom>
          <a:noFill/>
        </p:spPr>
        <p:txBody>
          <a:bodyPr wrap="square" rtlCol="0">
            <a:spAutoFit/>
          </a:bodyPr>
          <a:lstStyle/>
          <a:p>
            <a:r>
              <a:rPr lang="el-GR" sz="2000" dirty="0">
                <a:solidFill>
                  <a:schemeClr val="accent1">
                    <a:lumMod val="50000"/>
                  </a:schemeClr>
                </a:solidFill>
                <a:latin typeface="Calibri" panose="020F0502020204030204" pitchFamily="34" charset="0"/>
                <a:cs typeface="Calibri" panose="020F0502020204030204" pitchFamily="34" charset="0"/>
              </a:rPr>
              <a:t>Ειρήνη, 24 ετών, απόφοιτη τμήματος Φιλολογίας, ενδιαφέρεται για μεταπτυχιακό στην Ειδική Αγωγή με στόχο να δουλέψει με παιδιά με ΔΑΔ/Αυτισμό σε εκπαιδευτικό ή θεραπευτικό πλαίσιο.</a:t>
            </a:r>
          </a:p>
        </p:txBody>
      </p:sp>
      <p:graphicFrame>
        <p:nvGraphicFramePr>
          <p:cNvPr id="7" name="Πίνακας 6">
            <a:extLst>
              <a:ext uri="{FF2B5EF4-FFF2-40B4-BE49-F238E27FC236}">
                <a16:creationId xmlns:a16="http://schemas.microsoft.com/office/drawing/2014/main" id="{D292FED7-D5EA-44AC-0154-FC036A283AD6}"/>
              </a:ext>
            </a:extLst>
          </p:cNvPr>
          <p:cNvGraphicFramePr>
            <a:graphicFrameLocks noGrp="1"/>
          </p:cNvGraphicFramePr>
          <p:nvPr>
            <p:extLst>
              <p:ext uri="{D42A27DB-BD31-4B8C-83A1-F6EECF244321}">
                <p14:modId xmlns:p14="http://schemas.microsoft.com/office/powerpoint/2010/main" val="4253216210"/>
              </p:ext>
            </p:extLst>
          </p:nvPr>
        </p:nvGraphicFramePr>
        <p:xfrm>
          <a:off x="450476" y="2876455"/>
          <a:ext cx="17339983" cy="6442840"/>
        </p:xfrm>
        <a:graphic>
          <a:graphicData uri="http://schemas.openxmlformats.org/drawingml/2006/table">
            <a:tbl>
              <a:tblPr firstRow="1" bandRow="1">
                <a:tableStyleId>{5C22544A-7EE6-4342-B048-85BDC9FD1C3A}</a:tableStyleId>
              </a:tblPr>
              <a:tblGrid>
                <a:gridCol w="8484415">
                  <a:extLst>
                    <a:ext uri="{9D8B030D-6E8A-4147-A177-3AD203B41FA5}">
                      <a16:colId xmlns:a16="http://schemas.microsoft.com/office/drawing/2014/main" val="3400013155"/>
                    </a:ext>
                  </a:extLst>
                </a:gridCol>
                <a:gridCol w="8855568">
                  <a:extLst>
                    <a:ext uri="{9D8B030D-6E8A-4147-A177-3AD203B41FA5}">
                      <a16:colId xmlns:a16="http://schemas.microsoft.com/office/drawing/2014/main" val="1635385638"/>
                    </a:ext>
                  </a:extLst>
                </a:gridCol>
              </a:tblGrid>
              <a:tr h="370840">
                <a:tc>
                  <a:txBody>
                    <a:bodyPr/>
                    <a:lstStyle/>
                    <a:p>
                      <a:r>
                        <a:rPr lang="el-GR" dirty="0"/>
                        <a:t>Άξονας	</a:t>
                      </a:r>
                    </a:p>
                  </a:txBody>
                  <a:tcPr/>
                </a:tc>
                <a:tc>
                  <a:txBody>
                    <a:bodyPr/>
                    <a:lstStyle/>
                    <a:p>
                      <a:r>
                        <a:rPr lang="el-GR" dirty="0"/>
                        <a:t>Καταγραφή</a:t>
                      </a:r>
                    </a:p>
                  </a:txBody>
                  <a:tcPr/>
                </a:tc>
                <a:extLst>
                  <a:ext uri="{0D108BD9-81ED-4DB2-BD59-A6C34878D82A}">
                    <a16:rowId xmlns:a16="http://schemas.microsoft.com/office/drawing/2014/main" val="2945291405"/>
                  </a:ext>
                </a:extLst>
              </a:tr>
              <a:tr h="370840">
                <a:tc>
                  <a:txBody>
                    <a:bodyPr/>
                    <a:lstStyle/>
                    <a:p>
                      <a:r>
                        <a:rPr lang="el-GR" b="1" dirty="0"/>
                        <a:t>Σταδιοδρομία</a:t>
                      </a:r>
                    </a:p>
                  </a:txBody>
                  <a:tcPr anchor="ctr"/>
                </a:tc>
                <a:tc>
                  <a:txBody>
                    <a:bodyPr/>
                    <a:lstStyle/>
                    <a:p>
                      <a:pPr>
                        <a:lnSpc>
                          <a:spcPct val="150000"/>
                        </a:lnSpc>
                      </a:pPr>
                      <a:r>
                        <a:rPr lang="el-GR" dirty="0">
                          <a:solidFill>
                            <a:schemeClr val="accent1">
                              <a:lumMod val="50000"/>
                            </a:schemeClr>
                          </a:solidFill>
                        </a:rPr>
                        <a:t>Έχω σπουδάσει Φιλολογία και με ενδιαφέρει να κάνω μεταπτυχιακό στην Ειδική Αγωγή. Στο άμεσο μέλλον θα ήθελα να αποκτήσω εμπειρία σε δομές όπως κέντρα δημιουργικής απασχόλησης ή φροντιστήρια με μαθητές με μαθησιακές δυσκολίες ή αυτισμό. Στόχος μου είναι να αποκτήσω σταδιακά περισσότερη εξειδίκευση και να εργαστώ σε σχολικό πλαίσιο.</a:t>
                      </a:r>
                    </a:p>
                  </a:txBody>
                  <a:tcPr anchor="ctr"/>
                </a:tc>
                <a:extLst>
                  <a:ext uri="{0D108BD9-81ED-4DB2-BD59-A6C34878D82A}">
                    <a16:rowId xmlns:a16="http://schemas.microsoft.com/office/drawing/2014/main" val="58787979"/>
                  </a:ext>
                </a:extLst>
              </a:tr>
              <a:tr h="370840">
                <a:tc>
                  <a:txBody>
                    <a:bodyPr/>
                    <a:lstStyle/>
                    <a:p>
                      <a:r>
                        <a:rPr lang="el-GR" b="1" dirty="0"/>
                        <a:t>Ψυχική Υγεία</a:t>
                      </a:r>
                      <a:endParaRPr lang="el-GR" dirty="0"/>
                    </a:p>
                  </a:txBody>
                  <a:tcPr anchor="ctr"/>
                </a:tc>
                <a:tc>
                  <a:txBody>
                    <a:bodyPr/>
                    <a:lstStyle/>
                    <a:p>
                      <a:pPr>
                        <a:lnSpc>
                          <a:spcPct val="150000"/>
                        </a:lnSpc>
                      </a:pPr>
                      <a:r>
                        <a:rPr lang="el-GR" dirty="0">
                          <a:solidFill>
                            <a:schemeClr val="accent1">
                              <a:lumMod val="50000"/>
                            </a:schemeClr>
                          </a:solidFill>
                        </a:rPr>
                        <a:t>Αναγνωρίζω ότι η δουλειά στον χώρο της ειδικής αγωγής έχει συναισθηματικές απαιτήσεις. Προσπαθώ να βρω τρόπους να αποφορτίζομαι (π.χ. συζήτηση με πιο έμπειρους συναδέλφους). Μαθαίνω σιγά-σιγά να αναγνωρίζω τα όριά μου.</a:t>
                      </a:r>
                    </a:p>
                  </a:txBody>
                  <a:tcPr/>
                </a:tc>
                <a:extLst>
                  <a:ext uri="{0D108BD9-81ED-4DB2-BD59-A6C34878D82A}">
                    <a16:rowId xmlns:a16="http://schemas.microsoft.com/office/drawing/2014/main" val="846142976"/>
                  </a:ext>
                </a:extLst>
              </a:tr>
              <a:tr h="370840">
                <a:tc>
                  <a:txBody>
                    <a:bodyPr/>
                    <a:lstStyle/>
                    <a:p>
                      <a:r>
                        <a:rPr lang="el-GR" b="1" dirty="0"/>
                        <a:t>Ευεξία</a:t>
                      </a:r>
                      <a:endParaRPr lang="el-GR" dirty="0"/>
                    </a:p>
                  </a:txBody>
                  <a:tcPr/>
                </a:tc>
                <a:tc>
                  <a:txBody>
                    <a:bodyPr/>
                    <a:lstStyle/>
                    <a:p>
                      <a:pPr>
                        <a:lnSpc>
                          <a:spcPct val="150000"/>
                        </a:lnSpc>
                      </a:pPr>
                      <a:r>
                        <a:rPr lang="el-GR" dirty="0">
                          <a:solidFill>
                            <a:schemeClr val="accent1">
                              <a:lumMod val="50000"/>
                            </a:schemeClr>
                          </a:solidFill>
                        </a:rPr>
                        <a:t>Προσπαθώ να διατηρώ βασικές υγιεινές συνήθειες στην καθημερινότητα μου, όπως σταθερό ύπνο. Στο μέλλον θα ήθελα να έχω μια δουλειά με σταθερό ωράριο που μου αφήνει χρόνο για τον εαυτό μου. Δεν θέλω να εξαντλούμαι για να αποδείξω την αξία μου.</a:t>
                      </a:r>
                    </a:p>
                  </a:txBody>
                  <a:tcPr/>
                </a:tc>
                <a:extLst>
                  <a:ext uri="{0D108BD9-81ED-4DB2-BD59-A6C34878D82A}">
                    <a16:rowId xmlns:a16="http://schemas.microsoft.com/office/drawing/2014/main" val="1244269603"/>
                  </a:ext>
                </a:extLst>
              </a:tr>
              <a:tr h="370840">
                <a:tc>
                  <a:txBody>
                    <a:bodyPr/>
                    <a:lstStyle/>
                    <a:p>
                      <a:r>
                        <a:rPr lang="el-GR" b="1" dirty="0"/>
                        <a:t>Σχέσεις</a:t>
                      </a:r>
                      <a:endParaRPr lang="el-GR" dirty="0"/>
                    </a:p>
                  </a:txBody>
                  <a:tcPr/>
                </a:tc>
                <a:tc>
                  <a:txBody>
                    <a:bodyPr/>
                    <a:lstStyle/>
                    <a:p>
                      <a:pPr>
                        <a:lnSpc>
                          <a:spcPct val="150000"/>
                        </a:lnSpc>
                      </a:pPr>
                      <a:r>
                        <a:rPr lang="el-GR" dirty="0">
                          <a:solidFill>
                            <a:schemeClr val="accent1">
                              <a:lumMod val="50000"/>
                            </a:schemeClr>
                          </a:solidFill>
                        </a:rPr>
                        <a:t>Με νοιάζει να συνεργάζομαι με ανθρώπους που έχουν σεβασμό και καλή πρόθεση. Δεν περιμένω να είναι όλοι ιδανικοί, αλλά θέλω να μπορώ να επικοινωνώ και να ζητάω βοήθεια όταν χρειάζεται. Επίσης, θέλω να διατηρήσω χρόνο και ενέργεια για τις προσωπικές μου σχέσεις.</a:t>
                      </a:r>
                    </a:p>
                  </a:txBody>
                  <a:tcPr/>
                </a:tc>
                <a:extLst>
                  <a:ext uri="{0D108BD9-81ED-4DB2-BD59-A6C34878D82A}">
                    <a16:rowId xmlns:a16="http://schemas.microsoft.com/office/drawing/2014/main" val="3567672175"/>
                  </a:ext>
                </a:extLst>
              </a:tr>
              <a:tr h="370840">
                <a:tc>
                  <a:txBody>
                    <a:bodyPr/>
                    <a:lstStyle/>
                    <a:p>
                      <a:r>
                        <a:rPr lang="el-GR" b="1" dirty="0">
                          <a:solidFill>
                            <a:schemeClr val="accent1">
                              <a:lumMod val="50000"/>
                            </a:schemeClr>
                          </a:solidFill>
                        </a:rPr>
                        <a:t>Χρόνος</a:t>
                      </a:r>
                      <a:endParaRPr lang="el-GR" dirty="0">
                        <a:solidFill>
                          <a:schemeClr val="accent1">
                            <a:lumMod val="50000"/>
                          </a:schemeClr>
                        </a:solidFill>
                      </a:endParaRPr>
                    </a:p>
                  </a:txBody>
                  <a:tcPr/>
                </a:tc>
                <a:tc>
                  <a:txBody>
                    <a:bodyPr/>
                    <a:lstStyle/>
                    <a:p>
                      <a:pPr>
                        <a:lnSpc>
                          <a:spcPct val="150000"/>
                        </a:lnSpc>
                      </a:pPr>
                      <a:r>
                        <a:rPr lang="el-GR" dirty="0">
                          <a:solidFill>
                            <a:schemeClr val="accent1">
                              <a:lumMod val="50000"/>
                            </a:schemeClr>
                          </a:solidFill>
                        </a:rPr>
                        <a:t>Προσπαθώ να είμαι ρεαλίστρια με τον χρόνο μου. Δεν μπορώ να τα κάνω όλα, αλλά θέλω να βρίσκω χώρο μέσα στην εβδομάδα για πράγματα που με γεμίζουν και με ξεκουράζουν.</a:t>
                      </a:r>
                    </a:p>
                  </a:txBody>
                  <a:tcPr/>
                </a:tc>
                <a:extLst>
                  <a:ext uri="{0D108BD9-81ED-4DB2-BD59-A6C34878D82A}">
                    <a16:rowId xmlns:a16="http://schemas.microsoft.com/office/drawing/2014/main" val="2046212607"/>
                  </a:ext>
                </a:extLst>
              </a:tr>
              <a:tr h="370840">
                <a:tc>
                  <a:txBody>
                    <a:bodyPr/>
                    <a:lstStyle/>
                    <a:p>
                      <a:r>
                        <a:rPr lang="el-GR" b="1" dirty="0"/>
                        <a:t>Νόημα &amp; Αξίες</a:t>
                      </a:r>
                    </a:p>
                  </a:txBody>
                  <a:tcPr/>
                </a:tc>
                <a:tc>
                  <a:txBody>
                    <a:bodyPr/>
                    <a:lstStyle/>
                    <a:p>
                      <a:pPr>
                        <a:lnSpc>
                          <a:spcPct val="150000"/>
                        </a:lnSpc>
                      </a:pPr>
                      <a:r>
                        <a:rPr lang="el-GR" dirty="0">
                          <a:solidFill>
                            <a:schemeClr val="accent1">
                              <a:lumMod val="50000"/>
                            </a:schemeClr>
                          </a:solidFill>
                        </a:rPr>
                        <a:t>Πιστεύω ότι όλα τα παιδιά έχουν δικαίωμα σε εκπαίδευση και αποδοχή. Μπορεί να μη μπορώ να αλλάξω τα πάντα, αλλά θέλω με τον τρόπο μου να συμβάλλω στην κατανόηση της διαφορετικότητας. Αυτό με κρατάει και μου θυμίζει γιατί ξεκίνησα.</a:t>
                      </a:r>
                    </a:p>
                  </a:txBody>
                  <a:tcPr/>
                </a:tc>
                <a:extLst>
                  <a:ext uri="{0D108BD9-81ED-4DB2-BD59-A6C34878D82A}">
                    <a16:rowId xmlns:a16="http://schemas.microsoft.com/office/drawing/2014/main" val="1147260163"/>
                  </a:ext>
                </a:extLst>
              </a:tr>
            </a:tbl>
          </a:graphicData>
        </a:graphic>
      </p:graphicFrame>
    </p:spTree>
    <p:extLst>
      <p:ext uri="{BB962C8B-B14F-4D97-AF65-F5344CB8AC3E}">
        <p14:creationId xmlns:p14="http://schemas.microsoft.com/office/powerpoint/2010/main" val="2346491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C610-3A0F-AF77-FE4A-60A0BF95B4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AE928B-448E-7C7E-71B4-741123BE9879}"/>
              </a:ext>
            </a:extLst>
          </p:cNvPr>
          <p:cNvSpPr txBox="1"/>
          <p:nvPr/>
        </p:nvSpPr>
        <p:spPr>
          <a:xfrm>
            <a:off x="450476" y="779929"/>
            <a:ext cx="7876974" cy="93230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Vision Board</a:t>
            </a:r>
            <a:r>
              <a:rPr lang="el-GR"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 – </a:t>
            </a:r>
            <a:r>
              <a:rPr lang="en-US" sz="24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case study (moto &amp; photo)</a:t>
            </a:r>
          </a:p>
        </p:txBody>
      </p:sp>
      <p:sp>
        <p:nvSpPr>
          <p:cNvPr id="3" name="TextBox 2">
            <a:extLst>
              <a:ext uri="{FF2B5EF4-FFF2-40B4-BE49-F238E27FC236}">
                <a16:creationId xmlns:a16="http://schemas.microsoft.com/office/drawing/2014/main" id="{53A5FAA2-1B22-16D1-7927-4D601BB50763}"/>
              </a:ext>
            </a:extLst>
          </p:cNvPr>
          <p:cNvSpPr txBox="1"/>
          <p:nvPr/>
        </p:nvSpPr>
        <p:spPr>
          <a:xfrm>
            <a:off x="450476" y="1712233"/>
            <a:ext cx="11840136" cy="707886"/>
          </a:xfrm>
          <a:prstGeom prst="rect">
            <a:avLst/>
          </a:prstGeom>
          <a:noFill/>
        </p:spPr>
        <p:txBody>
          <a:bodyPr wrap="square" rtlCol="0">
            <a:spAutoFit/>
          </a:bodyPr>
          <a:lstStyle/>
          <a:p>
            <a:r>
              <a:rPr lang="el-GR" sz="2000" dirty="0">
                <a:solidFill>
                  <a:schemeClr val="accent1">
                    <a:lumMod val="50000"/>
                  </a:schemeClr>
                </a:solidFill>
                <a:latin typeface="Calibri" panose="020F0502020204030204" pitchFamily="34" charset="0"/>
                <a:cs typeface="Calibri" panose="020F0502020204030204" pitchFamily="34" charset="0"/>
              </a:rPr>
              <a:t>Ειρήνη, 24 ετών, απόφοιτη τμήματος Φιλολογίας, ενδιαφέρεται για μεταπτυχιακό στην Ειδική Αγωγή με στόχο να δουλέψει με παιδιά με ΔΑΔ/Αυτισμό σε εκπαιδευτικό ή θεραπευτικό πλαίσιο.</a:t>
            </a:r>
          </a:p>
        </p:txBody>
      </p:sp>
      <p:pic>
        <p:nvPicPr>
          <p:cNvPr id="4" name="Εικόνα 3">
            <a:extLst>
              <a:ext uri="{FF2B5EF4-FFF2-40B4-BE49-F238E27FC236}">
                <a16:creationId xmlns:a16="http://schemas.microsoft.com/office/drawing/2014/main" id="{400E5216-6B90-1FE0-F7F2-514287BF33E7}"/>
              </a:ext>
            </a:extLst>
          </p:cNvPr>
          <p:cNvPicPr>
            <a:picLocks noChangeAspect="1"/>
          </p:cNvPicPr>
          <p:nvPr/>
        </p:nvPicPr>
        <p:blipFill>
          <a:blip r:embed="rId2"/>
          <a:stretch>
            <a:fillRect/>
          </a:stretch>
        </p:blipFill>
        <p:spPr>
          <a:xfrm>
            <a:off x="7039212" y="5652460"/>
            <a:ext cx="2469339" cy="3705806"/>
          </a:xfrm>
          <a:prstGeom prst="rect">
            <a:avLst/>
          </a:prstGeom>
        </p:spPr>
      </p:pic>
      <p:pic>
        <p:nvPicPr>
          <p:cNvPr id="5" name="Εικόνα 4">
            <a:extLst>
              <a:ext uri="{FF2B5EF4-FFF2-40B4-BE49-F238E27FC236}">
                <a16:creationId xmlns:a16="http://schemas.microsoft.com/office/drawing/2014/main" id="{05FFBAFF-6FD4-0AB9-2E70-EF48C75027C3}"/>
              </a:ext>
            </a:extLst>
          </p:cNvPr>
          <p:cNvPicPr>
            <a:picLocks noChangeAspect="1"/>
          </p:cNvPicPr>
          <p:nvPr/>
        </p:nvPicPr>
        <p:blipFill>
          <a:blip r:embed="rId3"/>
          <a:stretch>
            <a:fillRect/>
          </a:stretch>
        </p:blipFill>
        <p:spPr>
          <a:xfrm>
            <a:off x="11980288" y="6333050"/>
            <a:ext cx="2347912" cy="2818093"/>
          </a:xfrm>
          <a:prstGeom prst="rect">
            <a:avLst/>
          </a:prstGeom>
        </p:spPr>
      </p:pic>
      <p:pic>
        <p:nvPicPr>
          <p:cNvPr id="6" name="Εικόνα 5">
            <a:extLst>
              <a:ext uri="{FF2B5EF4-FFF2-40B4-BE49-F238E27FC236}">
                <a16:creationId xmlns:a16="http://schemas.microsoft.com/office/drawing/2014/main" id="{72581073-D6DF-7BF9-48CC-5653BCC5FF99}"/>
              </a:ext>
            </a:extLst>
          </p:cNvPr>
          <p:cNvPicPr>
            <a:picLocks noChangeAspect="1"/>
          </p:cNvPicPr>
          <p:nvPr/>
        </p:nvPicPr>
        <p:blipFill>
          <a:blip r:embed="rId4"/>
          <a:stretch>
            <a:fillRect/>
          </a:stretch>
        </p:blipFill>
        <p:spPr>
          <a:xfrm>
            <a:off x="9508551" y="4036289"/>
            <a:ext cx="2471737" cy="3705807"/>
          </a:xfrm>
          <a:prstGeom prst="rect">
            <a:avLst/>
          </a:prstGeom>
        </p:spPr>
      </p:pic>
      <p:pic>
        <p:nvPicPr>
          <p:cNvPr id="8" name="Εικόνα 7">
            <a:extLst>
              <a:ext uri="{FF2B5EF4-FFF2-40B4-BE49-F238E27FC236}">
                <a16:creationId xmlns:a16="http://schemas.microsoft.com/office/drawing/2014/main" id="{146AB8D7-F971-E5D3-D5D0-8FD98B9F23B6}"/>
              </a:ext>
            </a:extLst>
          </p:cNvPr>
          <p:cNvPicPr>
            <a:picLocks noChangeAspect="1"/>
          </p:cNvPicPr>
          <p:nvPr/>
        </p:nvPicPr>
        <p:blipFill>
          <a:blip r:embed="rId5"/>
          <a:stretch>
            <a:fillRect/>
          </a:stretch>
        </p:blipFill>
        <p:spPr>
          <a:xfrm>
            <a:off x="14328200" y="3977994"/>
            <a:ext cx="3138552" cy="4710112"/>
          </a:xfrm>
          <a:prstGeom prst="rect">
            <a:avLst/>
          </a:prstGeom>
        </p:spPr>
      </p:pic>
      <p:sp>
        <p:nvSpPr>
          <p:cNvPr id="9" name="Ορθογώνιο: Στρογγύλεμα διαγώνιων γωνιών 8">
            <a:extLst>
              <a:ext uri="{FF2B5EF4-FFF2-40B4-BE49-F238E27FC236}">
                <a16:creationId xmlns:a16="http://schemas.microsoft.com/office/drawing/2014/main" id="{EDB0EA1E-5A4D-54D8-7AAB-E87E0AD1CB11}"/>
              </a:ext>
            </a:extLst>
          </p:cNvPr>
          <p:cNvSpPr/>
          <p:nvPr/>
        </p:nvSpPr>
        <p:spPr>
          <a:xfrm>
            <a:off x="3650355" y="3729038"/>
            <a:ext cx="3014663" cy="1028700"/>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4B2E08B1-AAFD-C81A-DF28-685E5E4A907B}"/>
              </a:ext>
            </a:extLst>
          </p:cNvPr>
          <p:cNvSpPr txBox="1"/>
          <p:nvPr/>
        </p:nvSpPr>
        <p:spPr>
          <a:xfrm>
            <a:off x="3865508" y="4036289"/>
            <a:ext cx="2799510" cy="369332"/>
          </a:xfrm>
          <a:prstGeom prst="rect">
            <a:avLst/>
          </a:prstGeom>
          <a:noFill/>
        </p:spPr>
        <p:txBody>
          <a:bodyPr wrap="square" rtlCol="0">
            <a:spAutoFit/>
          </a:bodyPr>
          <a:lstStyle/>
          <a:p>
            <a:r>
              <a:rPr lang="en-US" sz="1800" b="1" dirty="0">
                <a:solidFill>
                  <a:schemeClr val="bg1"/>
                </a:solidFill>
                <a:latin typeface="Calibri" panose="020F0502020204030204" pitchFamily="34" charset="0"/>
                <a:cs typeface="Calibri" panose="020F0502020204030204" pitchFamily="34" charset="0"/>
              </a:rPr>
              <a:t>E</a:t>
            </a:r>
            <a:r>
              <a:rPr lang="el-GR" sz="1800" b="1" dirty="0" err="1">
                <a:solidFill>
                  <a:schemeClr val="bg1"/>
                </a:solidFill>
                <a:latin typeface="Calibri" panose="020F0502020204030204" pitchFamily="34" charset="0"/>
                <a:cs typeface="Calibri" panose="020F0502020204030204" pitchFamily="34" charset="0"/>
              </a:rPr>
              <a:t>ξειδίκευση</a:t>
            </a:r>
            <a:r>
              <a:rPr lang="el-GR" sz="1800" b="1" dirty="0">
                <a:solidFill>
                  <a:schemeClr val="bg1"/>
                </a:solidFill>
                <a:latin typeface="Calibri" panose="020F0502020204030204" pitchFamily="34" charset="0"/>
                <a:cs typeface="Calibri" panose="020F0502020204030204" pitchFamily="34" charset="0"/>
              </a:rPr>
              <a:t>…στο όνειρο!</a:t>
            </a:r>
          </a:p>
        </p:txBody>
      </p:sp>
      <p:sp>
        <p:nvSpPr>
          <p:cNvPr id="11" name="Ορθογώνιο: Στρογγύλεμα διαγώνιων γωνιών 10">
            <a:extLst>
              <a:ext uri="{FF2B5EF4-FFF2-40B4-BE49-F238E27FC236}">
                <a16:creationId xmlns:a16="http://schemas.microsoft.com/office/drawing/2014/main" id="{1DF25B38-EFEC-3322-684B-02C7C7912146}"/>
              </a:ext>
            </a:extLst>
          </p:cNvPr>
          <p:cNvSpPr/>
          <p:nvPr/>
        </p:nvSpPr>
        <p:spPr>
          <a:xfrm>
            <a:off x="1021976" y="5818700"/>
            <a:ext cx="3014663" cy="1028700"/>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AFEDCECF-6601-D16F-B5FD-8942B19BD6F8}"/>
              </a:ext>
            </a:extLst>
          </p:cNvPr>
          <p:cNvSpPr txBox="1"/>
          <p:nvPr/>
        </p:nvSpPr>
        <p:spPr>
          <a:xfrm>
            <a:off x="1372860" y="5871385"/>
            <a:ext cx="2097741" cy="923330"/>
          </a:xfrm>
          <a:prstGeom prst="rect">
            <a:avLst/>
          </a:prstGeom>
          <a:noFill/>
        </p:spPr>
        <p:txBody>
          <a:bodyPr wrap="square" rtlCol="0">
            <a:spAutoFit/>
          </a:bodyPr>
          <a:lstStyle/>
          <a:p>
            <a:pPr algn="ctr"/>
            <a:r>
              <a:rPr lang="el-GR" sz="1800" b="1" dirty="0">
                <a:solidFill>
                  <a:schemeClr val="bg1"/>
                </a:solidFill>
                <a:latin typeface="Calibri" panose="020F0502020204030204" pitchFamily="34" charset="0"/>
                <a:cs typeface="Calibri" panose="020F0502020204030204" pitchFamily="34" charset="0"/>
              </a:rPr>
              <a:t>Δεν θέλω καριέρα… θέλω ζωή…και λίγο ύπνο!</a:t>
            </a:r>
          </a:p>
        </p:txBody>
      </p:sp>
      <p:sp>
        <p:nvSpPr>
          <p:cNvPr id="13" name="Ορθογώνιο: Στρογγύλεμα διαγώνιων γωνιών 12">
            <a:extLst>
              <a:ext uri="{FF2B5EF4-FFF2-40B4-BE49-F238E27FC236}">
                <a16:creationId xmlns:a16="http://schemas.microsoft.com/office/drawing/2014/main" id="{C4A24C16-3819-3FD1-80D5-78F02D2610A8}"/>
              </a:ext>
            </a:extLst>
          </p:cNvPr>
          <p:cNvSpPr/>
          <p:nvPr/>
        </p:nvSpPr>
        <p:spPr>
          <a:xfrm>
            <a:off x="2881631" y="7804202"/>
            <a:ext cx="3014663" cy="1028700"/>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35E730DD-9812-6FCF-DEDF-1146F7631700}"/>
              </a:ext>
            </a:extLst>
          </p:cNvPr>
          <p:cNvSpPr txBox="1"/>
          <p:nvPr/>
        </p:nvSpPr>
        <p:spPr>
          <a:xfrm>
            <a:off x="3470601" y="7856887"/>
            <a:ext cx="2019581" cy="923330"/>
          </a:xfrm>
          <a:prstGeom prst="rect">
            <a:avLst/>
          </a:prstGeom>
          <a:noFill/>
        </p:spPr>
        <p:txBody>
          <a:bodyPr wrap="square" rtlCol="0">
            <a:spAutoFit/>
          </a:bodyPr>
          <a:lstStyle/>
          <a:p>
            <a:pPr algn="ctr"/>
            <a:r>
              <a:rPr lang="el-GR" sz="1800" b="1" dirty="0">
                <a:solidFill>
                  <a:schemeClr val="bg1"/>
                </a:solidFill>
                <a:latin typeface="Calibri" panose="020F0502020204030204" pitchFamily="34" charset="0"/>
                <a:cs typeface="Calibri" panose="020F0502020204030204" pitchFamily="34" charset="0"/>
              </a:rPr>
              <a:t>Η αποδοχή δεν είναι στόχος, είναι αρχή</a:t>
            </a:r>
          </a:p>
        </p:txBody>
      </p:sp>
    </p:spTree>
    <p:extLst>
      <p:ext uri="{BB962C8B-B14F-4D97-AF65-F5344CB8AC3E}">
        <p14:creationId xmlns:p14="http://schemas.microsoft.com/office/powerpoint/2010/main" val="3004868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42B1-B35B-DCBE-292D-9397027C65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EB0316-51EC-4D66-FD18-9A2854F86EE7}"/>
              </a:ext>
            </a:extLst>
          </p:cNvPr>
          <p:cNvSpPr txBox="1"/>
          <p:nvPr/>
        </p:nvSpPr>
        <p:spPr>
          <a:xfrm>
            <a:off x="450476" y="779929"/>
            <a:ext cx="7876974" cy="93230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Vision Board</a:t>
            </a:r>
            <a:r>
              <a:rPr lang="el-GR" sz="28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 – </a:t>
            </a:r>
            <a:r>
              <a:rPr lang="en-US" sz="24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case study (</a:t>
            </a:r>
            <a:r>
              <a:rPr lang="el-GR" sz="24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βοηθητικές ερωτήσεις</a:t>
            </a:r>
            <a:r>
              <a:rPr lang="en-US" sz="2400" kern="1200" dirty="0">
                <a:solidFill>
                  <a:schemeClr val="accent1">
                    <a:lumMod val="50000"/>
                  </a:schemeClr>
                </a:solidFill>
                <a:highlight>
                  <a:srgbClr val="FFFF00"/>
                </a:highlight>
                <a:latin typeface="Calibri" panose="020F0502020204030204" pitchFamily="34" charset="0"/>
                <a:ea typeface="+mj-ea"/>
                <a:cs typeface="Calibri" panose="020F0502020204030204" pitchFamily="34" charset="0"/>
              </a:rPr>
              <a:t>)</a:t>
            </a:r>
          </a:p>
        </p:txBody>
      </p:sp>
      <p:sp>
        <p:nvSpPr>
          <p:cNvPr id="3" name="TextBox 2">
            <a:extLst>
              <a:ext uri="{FF2B5EF4-FFF2-40B4-BE49-F238E27FC236}">
                <a16:creationId xmlns:a16="http://schemas.microsoft.com/office/drawing/2014/main" id="{0B0788F0-D8B6-5D8D-0516-AC002B43E06E}"/>
              </a:ext>
            </a:extLst>
          </p:cNvPr>
          <p:cNvSpPr txBox="1"/>
          <p:nvPr/>
        </p:nvSpPr>
        <p:spPr>
          <a:xfrm>
            <a:off x="450477" y="1712233"/>
            <a:ext cx="8693524" cy="8138062"/>
          </a:xfrm>
          <a:prstGeom prst="rect">
            <a:avLst/>
          </a:prstGeom>
          <a:noFill/>
        </p:spPr>
        <p:txBody>
          <a:bodyPr wrap="square" rtlCol="0">
            <a:spAutoFit/>
          </a:bodyPr>
          <a:lstStyle/>
          <a:p>
            <a:pPr algn="ctr">
              <a:lnSpc>
                <a:spcPct val="150000"/>
              </a:lnSpc>
            </a:pPr>
            <a:r>
              <a:rPr lang="el-GR" sz="1600" b="1" dirty="0">
                <a:solidFill>
                  <a:schemeClr val="bg2"/>
                </a:solidFill>
                <a:latin typeface="Calibri" panose="020F0502020204030204" pitchFamily="34" charset="0"/>
                <a:cs typeface="Calibri" panose="020F0502020204030204" pitchFamily="34" charset="0"/>
              </a:rPr>
              <a:t>Σταδιοδρομία </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Σε τι είδους περιβάλλον εργασίας φαντάζεσαι τον εαυτό σου;</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Ποιοι πληθυσμοί ή ομάδες σε εμπνέουν;</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ρόλο θέλεις να έχεις; (υποστηρικτικός, δημιουργικός, ηγετικός;)</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επιμόρφωση/εξέλιξη θα ήθελες να έχεις στα επόμενα 3–5 χρόνια;</a:t>
            </a:r>
          </a:p>
          <a:p>
            <a:pPr marL="285750" indent="-285750" algn="ctr">
              <a:lnSpc>
                <a:spcPct val="150000"/>
              </a:lnSpc>
              <a:buFontTx/>
              <a:buChar char="-"/>
            </a:pPr>
            <a:endParaRPr lang="el-GR" sz="1600" dirty="0">
              <a:solidFill>
                <a:schemeClr val="bg2"/>
              </a:solidFill>
              <a:latin typeface="Calibri" panose="020F0502020204030204" pitchFamily="34" charset="0"/>
              <a:cs typeface="Calibri" panose="020F0502020204030204" pitchFamily="34" charset="0"/>
            </a:endParaRPr>
          </a:p>
          <a:p>
            <a:pPr algn="ctr">
              <a:lnSpc>
                <a:spcPct val="150000"/>
              </a:lnSpc>
            </a:pPr>
            <a:r>
              <a:rPr lang="el-GR" sz="1600" b="1" dirty="0">
                <a:solidFill>
                  <a:schemeClr val="bg2"/>
                </a:solidFill>
                <a:latin typeface="Calibri" panose="020F0502020204030204" pitchFamily="34" charset="0"/>
                <a:cs typeface="Calibri" panose="020F0502020204030204" pitchFamily="34" charset="0"/>
              </a:rPr>
              <a:t>Ψυχική Υγεία </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σε στρεσάρει ή σε κουράζει στη δουλειά;</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Πώς φροντίζεις τον εαυτό σου όταν έχεις δύσκολες μέρες;</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υποστήριξη θα σε βοηθούσε να διατηρείς ισορροπία; (ομάδα, εποπτεία, συμβουλευτική κ.λπ.)</a:t>
            </a:r>
          </a:p>
          <a:p>
            <a:pPr marL="285750" indent="-285750" algn="ctr">
              <a:lnSpc>
                <a:spcPct val="150000"/>
              </a:lnSpc>
              <a:buFontTx/>
              <a:buChar char="-"/>
            </a:pPr>
            <a:endParaRPr lang="el-GR" sz="1600" dirty="0">
              <a:solidFill>
                <a:schemeClr val="bg2"/>
              </a:solidFill>
              <a:latin typeface="Calibri" panose="020F0502020204030204" pitchFamily="34" charset="0"/>
              <a:cs typeface="Calibri" panose="020F0502020204030204" pitchFamily="34" charset="0"/>
            </a:endParaRPr>
          </a:p>
          <a:p>
            <a:pPr algn="ctr">
              <a:lnSpc>
                <a:spcPct val="150000"/>
              </a:lnSpc>
            </a:pPr>
            <a:r>
              <a:rPr lang="el-GR" sz="1600" b="1" dirty="0">
                <a:solidFill>
                  <a:schemeClr val="bg2"/>
                </a:solidFill>
                <a:latin typeface="Calibri" panose="020F0502020204030204" pitchFamily="34" charset="0"/>
                <a:cs typeface="Calibri" panose="020F0502020204030204" pitchFamily="34" charset="0"/>
              </a:rPr>
              <a:t>Ευεξία</a:t>
            </a:r>
            <a:r>
              <a:rPr lang="el-GR" sz="1600" dirty="0">
                <a:solidFill>
                  <a:schemeClr val="bg2"/>
                </a:solidFill>
                <a:latin typeface="Calibri" panose="020F0502020204030204" pitchFamily="34" charset="0"/>
                <a:cs typeface="Calibri" panose="020F0502020204030204" pitchFamily="34" charset="0"/>
              </a:rPr>
              <a:t>	</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σημαίνει για σένα “καθημερινή φροντίδα”;</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χρειάζεται να υπάρχει στην καθημερινότητά σου για να νιώθεις καλά σωματικά;</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Ποια ρουτίνα θα ήθελες να υιοθετήσεις και τι σε εμποδίζει σήμερα;</a:t>
            </a:r>
          </a:p>
          <a:p>
            <a:pPr marL="285750" indent="-285750" algn="ctr">
              <a:lnSpc>
                <a:spcPct val="150000"/>
              </a:lnSpc>
              <a:buFontTx/>
              <a:buChar char="-"/>
            </a:pPr>
            <a:endParaRPr lang="el-GR" sz="1600" dirty="0">
              <a:solidFill>
                <a:schemeClr val="bg2"/>
              </a:solidFill>
              <a:latin typeface="Calibri" panose="020F0502020204030204" pitchFamily="34" charset="0"/>
              <a:cs typeface="Calibri" panose="020F0502020204030204" pitchFamily="34" charset="0"/>
            </a:endParaRPr>
          </a:p>
          <a:p>
            <a:pPr algn="ctr">
              <a:lnSpc>
                <a:spcPct val="150000"/>
              </a:lnSpc>
            </a:pPr>
            <a:r>
              <a:rPr lang="el-GR" sz="1600" b="1" dirty="0">
                <a:solidFill>
                  <a:schemeClr val="bg2"/>
                </a:solidFill>
                <a:latin typeface="Calibri" panose="020F0502020204030204" pitchFamily="34" charset="0"/>
                <a:cs typeface="Calibri" panose="020F0502020204030204" pitchFamily="34" charset="0"/>
              </a:rPr>
              <a:t>Σχέσεις	</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Τι είδους επαγγελματικές σχέσεις θέλεις να έχεις;</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Σε τι περιβάλλον νιώθεις ότι ανθίζεις;</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Ποιοι άνθρωποι σε εμπνέουν και γιατί;</a:t>
            </a:r>
          </a:p>
          <a:p>
            <a:pPr algn="ctr">
              <a:lnSpc>
                <a:spcPct val="150000"/>
              </a:lnSpc>
            </a:pPr>
            <a:r>
              <a:rPr lang="el-GR" sz="1600" dirty="0">
                <a:solidFill>
                  <a:schemeClr val="bg2"/>
                </a:solidFill>
                <a:latin typeface="Calibri" panose="020F0502020204030204" pitchFamily="34" charset="0"/>
                <a:cs typeface="Calibri" panose="020F0502020204030204" pitchFamily="34" charset="0"/>
              </a:rPr>
              <a:t>Πώς ισορροπείς τις προσωπικές σου σχέσεις με την επαγγελματική ζωή;</a:t>
            </a:r>
          </a:p>
          <a:p>
            <a:pPr marL="285750" indent="-285750">
              <a:lnSpc>
                <a:spcPct val="150000"/>
              </a:lnSpc>
              <a:buFontTx/>
              <a:buChar char="-"/>
            </a:pPr>
            <a:endParaRPr lang="el-GR" dirty="0">
              <a:solidFill>
                <a:schemeClr val="bg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F78B705-260F-7FA8-FB38-1B6D5AE12936}"/>
              </a:ext>
            </a:extLst>
          </p:cNvPr>
          <p:cNvSpPr txBox="1"/>
          <p:nvPr/>
        </p:nvSpPr>
        <p:spPr>
          <a:xfrm>
            <a:off x="9466730" y="3496235"/>
            <a:ext cx="6750423" cy="41167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1"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Χρόνος</a:t>
            </a: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Τι σε ξεκουράζει αληθινά στον ελεύθερο χρόνο σου;</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Πόσο χρόνο θέλεις να έχεις για τον εαυτό σου κάθε εβδομάδα;</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Ποιες δραστηριότητες (τέχνη, διάβασμα, εθελοντισμός) θέλεις να διατηρήσεις στη ζωή σου;</a:t>
            </a:r>
          </a:p>
          <a:p>
            <a:pPr marL="285750" marR="0" lvl="0" indent="-285750" algn="ctr" defTabSz="914400" rtl="0" eaLnBrk="1" fontAlgn="auto" latinLnBrk="0" hangingPunct="1">
              <a:lnSpc>
                <a:spcPct val="150000"/>
              </a:lnSpc>
              <a:spcBef>
                <a:spcPts val="0"/>
              </a:spcBef>
              <a:spcAft>
                <a:spcPts val="0"/>
              </a:spcAft>
              <a:buClr>
                <a:srgbClr val="000000"/>
              </a:buClr>
              <a:buSzTx/>
              <a:buFontTx/>
              <a:buChar char="-"/>
              <a:tabLst/>
              <a:defRPr/>
            </a:pPr>
            <a:endPar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1"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Νόημα &amp; Αξίες</a:t>
            </a: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Τι σε κάνει να νιώθεις ότι η δουλειά σου έχει νόημα;</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Ποιες αξίες θέλεις να υπηρετείς μέσω της εργασίας σου;</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Τι σε “κρατάει όρθιο” στις δύσκολες μέρες;</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1F497D"/>
                </a:solidFill>
                <a:effectLst/>
                <a:uLnTx/>
                <a:uFillTx/>
                <a:latin typeface="Calibri" panose="020F0502020204030204" pitchFamily="34" charset="0"/>
                <a:cs typeface="Calibri" panose="020F0502020204030204" pitchFamily="34" charset="0"/>
                <a:sym typeface="Arial"/>
              </a:rPr>
              <a:t>Τι είναι “μεγαλύτερο από εσένα” και θα ήθελες να το υπηρετήσεις;</a:t>
            </a:r>
          </a:p>
        </p:txBody>
      </p:sp>
      <p:pic>
        <p:nvPicPr>
          <p:cNvPr id="5" name="Εικόνα 4">
            <a:extLst>
              <a:ext uri="{FF2B5EF4-FFF2-40B4-BE49-F238E27FC236}">
                <a16:creationId xmlns:a16="http://schemas.microsoft.com/office/drawing/2014/main" id="{13C3E89B-6465-34C0-F984-E4B791574E4D}"/>
              </a:ext>
            </a:extLst>
          </p:cNvPr>
          <p:cNvPicPr>
            <a:picLocks noChangeAspect="1"/>
          </p:cNvPicPr>
          <p:nvPr/>
        </p:nvPicPr>
        <p:blipFill>
          <a:blip r:embed="rId2"/>
          <a:stretch>
            <a:fillRect/>
          </a:stretch>
        </p:blipFill>
        <p:spPr>
          <a:xfrm>
            <a:off x="14366782" y="7836213"/>
            <a:ext cx="3700741" cy="2349017"/>
          </a:xfrm>
          <a:prstGeom prst="rect">
            <a:avLst/>
          </a:prstGeom>
        </p:spPr>
      </p:pic>
    </p:spTree>
    <p:extLst>
      <p:ext uri="{BB962C8B-B14F-4D97-AF65-F5344CB8AC3E}">
        <p14:creationId xmlns:p14="http://schemas.microsoft.com/office/powerpoint/2010/main" val="377091362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1779</Words>
  <Application>Microsoft Office PowerPoint</Application>
  <PresentationFormat>Προσαρμογή</PresentationFormat>
  <Paragraphs>167</Paragraphs>
  <Slides>16</Slides>
  <Notes>3</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16</vt:i4>
      </vt:variant>
    </vt:vector>
  </HeadingPairs>
  <TitlesOfParts>
    <vt:vector size="23" baseType="lpstr">
      <vt:lpstr>Arial</vt:lpstr>
      <vt:lpstr>Quicksand</vt:lpstr>
      <vt:lpstr>Cambria</vt:lpstr>
      <vt:lpstr>Baguet Script</vt:lpstr>
      <vt:lpstr>Posterama</vt:lpstr>
      <vt:lpstr>Calibri</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Aristeidis Lorentzos</cp:lastModifiedBy>
  <cp:revision>20</cp:revision>
  <dcterms:modified xsi:type="dcterms:W3CDTF">2025-08-13T09:51:51Z</dcterms:modified>
</cp:coreProperties>
</file>