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8D770B-6A08-7D45-08FD-3AB1D27D8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0F71D42-58CF-999E-B04E-6F00938E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AD792-3C33-4ED6-999B-F7BDA033A6AD}" type="datetimeFigureOut">
              <a:rPr lang="el-GR" smtClean="0"/>
              <a:t>2/12/2025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862FAB5-329D-C12E-69F8-3654E9E79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3C052F0-454D-6EF5-721A-722D4BC62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FB3A-7AE1-4F74-AF15-A825992F87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081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658679E9-E03C-0ABA-3D0C-17D894674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5EA1A31-5C47-39A2-216C-F1C96A1CA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20BD89B-2CFA-DC24-EF1A-D48621F44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3AD792-3C33-4ED6-999B-F7BDA033A6AD}" type="datetimeFigureOut">
              <a:rPr lang="el-GR" smtClean="0"/>
              <a:t>2/12/2025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D51288C-0E27-E58B-CE19-C6AA79AB9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B7270B3-04CA-2EFD-591A-8CCF081A3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58FB3A-7AE1-4F74-AF15-A825992F876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797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69DB9C0D-39A5-7875-AAF7-8FA1C83AB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3600">
                <a:latin typeface="Arial"/>
                <a:cs typeface="Arial"/>
              </a:rPr>
              <a:t>"Πώς επηρεάζει η τεχνητή νοημοσύνη, την εργασία";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97DF02EF-42C1-EBBF-D1FA-F8FED22A50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2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1F12F83A-9C15-2B37-8D6A-D0A33A93F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4C8DA12C-A3E9-989F-E7E1-9FE09D0786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06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A1B8ABBD-441D-2261-5ADF-617F4264F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sz="4000">
                <a:solidFill>
                  <a:srgbClr val="0E2841"/>
                </a:solidFill>
                <a:latin typeface="Arial"/>
                <a:cs typeface="Arial"/>
              </a:rPr>
              <a:t>Οι δεξιότητες του μέλλοντος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BE8809C6-FF5E-08CA-CADB-58B51E1ECB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71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1067F426-6214-34B0-2AF0-8D77FF12A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3AFC770B-0776-6A69-DAFD-79E9A7F3F4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30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65A97660-3D5F-1E61-8137-998C29B70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>
                <a:latin typeface="Arial"/>
                <a:cs typeface="Arial"/>
              </a:rPr>
              <a:t>Πώς μπορούμε να προετοιμαστούμε καλύτερα;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5A827783-CF36-12D3-E287-C77FEE9C0C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49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A8091BC3-666F-EA9B-AE39-A16D23743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/>
            <a:r>
              <a:rPr lang="el-GR" sz="4000">
                <a:solidFill>
                  <a:srgbClr val="FFFFFF"/>
                </a:solidFill>
                <a:latin typeface="Arial"/>
                <a:cs typeface="Arial"/>
              </a:rPr>
              <a:t>Προκλήσεις και ηθικά ζητήματα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72FC6AD3-53DC-398B-6E51-02C2749EFD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036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ABE395E2-B321-47CE-9835-4A1EFCD10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4EF2FE53-0BB9-5505-D22E-10865ADFB6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76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E7915587-F10A-6B6B-362C-F50166C87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48C87B1-89B9-3682-3329-E1837F89DD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66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69210C56-D96C-2DF1-5836-3BC7FBFD5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r" defTabSz="914171"/>
            <a:br>
              <a:rPr lang="el-GR" sz="1000" b="0">
                <a:latin typeface="Calibri" pitchFamily="34"/>
                <a:cs typeface="Calibri" pitchFamily="34"/>
              </a:rPr>
            </a:br>
            <a:endParaRPr lang="en-US" sz="1000" b="0">
              <a:latin typeface="Calibri" pitchFamily="34"/>
              <a:cs typeface="Calibri" pitchFamily="34"/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FD1A5093-7395-ECAD-42C6-4C6CEB9144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436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D2B974C9-7CC4-62EA-69A9-786469810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A57B5B44-20C9-98ED-73B2-8F8CAB0B6C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77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216EB2E5-FBE6-F04D-562A-AD0A256E9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0CA9438-F534-FCC7-ECB3-7AF11B505A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86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DA4757D9-1D35-1470-BE05-0EE587E4B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sz="3200" u="sng">
                <a:latin typeface="Arial"/>
                <a:cs typeface="Arial"/>
              </a:rPr>
              <a:t>Τι είναι η Τεχνητή Νοημοσύνη</a:t>
            </a:r>
            <a:br>
              <a:rPr lang="el-GR" sz="3200" u="sng">
                <a:latin typeface="Arial"/>
              </a:rPr>
            </a:br>
            <a:r>
              <a:rPr lang="el-GR" sz="3200" u="sng">
                <a:latin typeface="Arial"/>
                <a:cs typeface="Arial"/>
              </a:rPr>
              <a:t>στην πραγματικότητα;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5513A5F4-8CF0-07B6-3398-8FA0777AE3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89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ED4059F1-CFBB-4FCD-4812-064CEE365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l-GR" sz="3400">
                <a:latin typeface="Arial"/>
                <a:cs typeface="Arial"/>
              </a:rPr>
              <a:t>Γιατί όλοι ξαφνικά ασχολούνται με την ΑΙ τώρα;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2A5B767A-363D-E0C5-486E-2B5C204A62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90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5F40A092-019E-D5B2-A1F5-B65EB36A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sz="4000"/>
              <a:t>             </a:t>
            </a:r>
            <a:r>
              <a:rPr lang="el-GR" sz="4000" u="sng"/>
              <a:t>Μύθοι  </a:t>
            </a:r>
            <a:r>
              <a:rPr lang="el-GR" sz="4000"/>
              <a:t>                  &amp;        </a:t>
            </a:r>
            <a:r>
              <a:rPr lang="el-GR" sz="4000" u="sng"/>
              <a:t>Αλήθειες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6FC45A20-2099-1CE1-7DF0-B5EF593512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63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60004CA6-98D9-B910-B8DA-6F7365E9D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2B63EAB2-A84D-542A-C85B-8A66A58ECD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02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151149CF-F0B0-9B82-9A4C-0C74357F1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l-GR" sz="5600" i="1">
                <a:solidFill>
                  <a:srgbClr val="FFFFFF"/>
                </a:solidFill>
                <a:latin typeface="Arial"/>
                <a:cs typeface="Arial"/>
              </a:rPr>
              <a:t>Πώς αλλάζει η εργασία;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9D3C6D97-9B5C-F803-9E7F-D257680ED9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920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D6CBE6C7-4C51-209D-316C-AAAF4BE97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>
                <a:latin typeface="Arial"/>
                <a:cs typeface="Arial"/>
              </a:rPr>
              <a:t>Παραδείγματα από διάφορους κλάδους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F1A67AC-400B-2433-7A9B-ED6DB1074A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78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hidden="1">
            <a:extLst>
              <a:ext uri="{FF2B5EF4-FFF2-40B4-BE49-F238E27FC236}">
                <a16:creationId xmlns:a16="http://schemas.microsoft.com/office/drawing/2014/main" id="{194E1F26-BF00-DAF8-BA47-52B3AFBF7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sz="3700">
                <a:solidFill>
                  <a:srgbClr val="FFFFFF"/>
                </a:solidFill>
                <a:latin typeface="Arial"/>
                <a:cs typeface="Arial"/>
              </a:rPr>
              <a:t>Ποιοί ρόλοι επηρεάζονται περισσότερο;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943C16A4-42EE-22F1-3E2E-49F7F7930B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7648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Ευρεία οθόνη</PresentationFormat>
  <Paragraphs>11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Θέμα του Office</vt:lpstr>
      <vt:lpstr>"Πώς επηρεάζει η τεχνητή νοημοσύνη, την εργασία";</vt:lpstr>
      <vt:lpstr>Παρουσίαση του PowerPoint</vt:lpstr>
      <vt:lpstr>Τι είναι η Τεχνητή Νοημοσύνη στην πραγματικότητα;</vt:lpstr>
      <vt:lpstr>Γιατί όλοι ξαφνικά ασχολούνται με την ΑΙ τώρα;</vt:lpstr>
      <vt:lpstr>             Μύθοι                    &amp;        Αλήθειες</vt:lpstr>
      <vt:lpstr>Παρουσίαση του PowerPoint</vt:lpstr>
      <vt:lpstr>Πώς αλλάζει η εργασία;</vt:lpstr>
      <vt:lpstr>Παραδείγματα από διάφορους κλάδους</vt:lpstr>
      <vt:lpstr>Ποιοί ρόλοι επηρεάζονται περισσότερο;</vt:lpstr>
      <vt:lpstr>Παρουσίαση του PowerPoint</vt:lpstr>
      <vt:lpstr>Οι δεξιότητες του μέλλοντος</vt:lpstr>
      <vt:lpstr>Παρουσίαση του PowerPoint</vt:lpstr>
      <vt:lpstr>Πώς μπορούμε να προετοιμαστούμε καλύτερα;</vt:lpstr>
      <vt:lpstr>Προκλήσεις και ηθικά ζητήματα</vt:lpstr>
      <vt:lpstr>Παρουσίαση του PowerPoint</vt:lpstr>
      <vt:lpstr>Παρουσίαση του PowerPoint</vt:lpstr>
      <vt:lpstr> 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Dimitrios Prentzas</dc:creator>
  <cp:lastModifiedBy>Dimitrios Prentzas</cp:lastModifiedBy>
  <cp:revision>1</cp:revision>
  <dcterms:created xsi:type="dcterms:W3CDTF">2025-12-02T11:54:28Z</dcterms:created>
  <dcterms:modified xsi:type="dcterms:W3CDTF">2025-12-02T11:54:28Z</dcterms:modified>
</cp:coreProperties>
</file>