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698" r:id="rId3"/>
    <p:sldId id="700" r:id="rId4"/>
    <p:sldId id="701" r:id="rId5"/>
    <p:sldId id="695" r:id="rId6"/>
    <p:sldId id="696" r:id="rId7"/>
    <p:sldId id="703" r:id="rId8"/>
    <p:sldId id="705" r:id="rId9"/>
    <p:sldId id="709" r:id="rId10"/>
    <p:sldId id="704" r:id="rId11"/>
    <p:sldId id="710" r:id="rId12"/>
    <p:sldId id="702" r:id="rId13"/>
    <p:sldId id="707" r:id="rId14"/>
    <p:sldId id="708" r:id="rId15"/>
    <p:sldId id="281" r:id="rId16"/>
    <p:sldId id="678" r:id="rId17"/>
    <p:sldId id="711" r:id="rId18"/>
    <p:sldId id="712" r:id="rId19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9999"/>
    <a:srgbClr val="FF9900"/>
    <a:srgbClr val="663300"/>
    <a:srgbClr val="996633"/>
    <a:srgbClr val="99FF66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75D7F6-9329-4E8B-AA02-43F700E7ED75}" v="69" dt="2025-08-19T08:12:03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Στυλ με θέμα 1 - Έμφαση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Φωτεινό στυλ 2 - Έμφαση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Φωτεινό στυλ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Σκούρο στυλ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Μεσαίο στυλ 4 - Έμφασ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Φωτεινό στυλ 2 - Έμφαση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Μεσαίο στυλ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644" y="92"/>
      </p:cViewPr>
      <p:guideLst>
        <p:guide orient="horz" pos="215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steidis Lorentzos" userId="56a857ae-2919-44c8-b975-6f7c6afdf3db" providerId="ADAL" clId="{34353891-44FF-4A1A-A995-F427BB380DF1}"/>
    <pc:docChg chg="undo custSel addSld delSld modSld sldOrd">
      <pc:chgData name="Aristeidis Lorentzos" userId="56a857ae-2919-44c8-b975-6f7c6afdf3db" providerId="ADAL" clId="{34353891-44FF-4A1A-A995-F427BB380DF1}" dt="2025-08-13T09:51:44.163" v="2014" actId="47"/>
      <pc:docMkLst>
        <pc:docMk/>
      </pc:docMkLst>
      <pc:sldChg chg="addSp delSp modSp mod setBg">
        <pc:chgData name="Aristeidis Lorentzos" userId="56a857ae-2919-44c8-b975-6f7c6afdf3db" providerId="ADAL" clId="{34353891-44FF-4A1A-A995-F427BB380DF1}" dt="2025-08-05T08:47:50.032" v="220" actId="1076"/>
        <pc:sldMkLst>
          <pc:docMk/>
          <pc:sldMk cId="0" sldId="256"/>
        </pc:sldMkLst>
        <pc:spChg chg="mod ord">
          <ac:chgData name="Aristeidis Lorentzos" userId="56a857ae-2919-44c8-b975-6f7c6afdf3db" providerId="ADAL" clId="{34353891-44FF-4A1A-A995-F427BB380DF1}" dt="2025-08-05T08:47:44.740" v="219" actId="255"/>
          <ac:spMkLst>
            <pc:docMk/>
            <pc:sldMk cId="0" sldId="256"/>
            <ac:spMk id="4" creationId="{00000000-0000-0000-0000-000000000000}"/>
          </ac:spMkLst>
        </pc:spChg>
        <pc:spChg chg="add mod">
          <ac:chgData name="Aristeidis Lorentzos" userId="56a857ae-2919-44c8-b975-6f7c6afdf3db" providerId="ADAL" clId="{34353891-44FF-4A1A-A995-F427BB380DF1}" dt="2025-08-05T08:47:50.032" v="220" actId="1076"/>
          <ac:spMkLst>
            <pc:docMk/>
            <pc:sldMk cId="0" sldId="256"/>
            <ac:spMk id="12" creationId="{66A7F0EA-5014-00F0-2F06-02F3FCD2E270}"/>
          </ac:spMkLst>
        </pc:spChg>
        <pc:spChg chg="mod">
          <ac:chgData name="Aristeidis Lorentzos" userId="56a857ae-2919-44c8-b975-6f7c6afdf3db" providerId="ADAL" clId="{34353891-44FF-4A1A-A995-F427BB380DF1}" dt="2025-08-05T08:39:28.965" v="198" actId="2711"/>
          <ac:spMkLst>
            <pc:docMk/>
            <pc:sldMk cId="0" sldId="256"/>
            <ac:spMk id="85" creationId="{00000000-0000-0000-0000-000000000000}"/>
          </ac:spMkLst>
        </pc:spChg>
        <pc:spChg chg="add">
          <ac:chgData name="Aristeidis Lorentzos" userId="56a857ae-2919-44c8-b975-6f7c6afdf3db" providerId="ADAL" clId="{34353891-44FF-4A1A-A995-F427BB380DF1}" dt="2025-08-05T08:37:27.664" v="181" actId="26606"/>
          <ac:spMkLst>
            <pc:docMk/>
            <pc:sldMk cId="0" sldId="256"/>
            <ac:spMk id="94" creationId="{D7538F2A-6532-4E38-8354-21841BB0B4E7}"/>
          </ac:spMkLst>
        </pc:spChg>
        <pc:spChg chg="add">
          <ac:chgData name="Aristeidis Lorentzos" userId="56a857ae-2919-44c8-b975-6f7c6afdf3db" providerId="ADAL" clId="{34353891-44FF-4A1A-A995-F427BB380DF1}" dt="2025-08-05T08:37:27.664" v="181" actId="26606"/>
          <ac:spMkLst>
            <pc:docMk/>
            <pc:sldMk cId="0" sldId="256"/>
            <ac:spMk id="100" creationId="{E5F002A4-1B0E-473E-AD7B-8346FB83B434}"/>
          </ac:spMkLst>
        </pc:spChg>
        <pc:spChg chg="add">
          <ac:chgData name="Aristeidis Lorentzos" userId="56a857ae-2919-44c8-b975-6f7c6afdf3db" providerId="ADAL" clId="{34353891-44FF-4A1A-A995-F427BB380DF1}" dt="2025-08-05T08:37:27.664" v="181" actId="26606"/>
          <ac:spMkLst>
            <pc:docMk/>
            <pc:sldMk cId="0" sldId="256"/>
            <ac:spMk id="101" creationId="{467F378D-A000-47AE-83B2-D9954D8C9423}"/>
          </ac:spMkLst>
        </pc:spChg>
        <pc:spChg chg="add">
          <ac:chgData name="Aristeidis Lorentzos" userId="56a857ae-2919-44c8-b975-6f7c6afdf3db" providerId="ADAL" clId="{34353891-44FF-4A1A-A995-F427BB380DF1}" dt="2025-08-05T08:37:27.664" v="181" actId="26606"/>
          <ac:spMkLst>
            <pc:docMk/>
            <pc:sldMk cId="0" sldId="256"/>
            <ac:spMk id="102" creationId="{13AF7514-9DD7-4ADB-84DF-5D8B61E735FE}"/>
          </ac:spMkLst>
        </pc:spChg>
        <pc:spChg chg="add">
          <ac:chgData name="Aristeidis Lorentzos" userId="56a857ae-2919-44c8-b975-6f7c6afdf3db" providerId="ADAL" clId="{34353891-44FF-4A1A-A995-F427BB380DF1}" dt="2025-08-05T08:37:27.664" v="181" actId="26606"/>
          <ac:spMkLst>
            <pc:docMk/>
            <pc:sldMk cId="0" sldId="256"/>
            <ac:spMk id="103" creationId="{48E26863-5660-4928-984A-CA2CFC8F664D}"/>
          </ac:spMkLst>
        </pc:spChg>
        <pc:spChg chg="add">
          <ac:chgData name="Aristeidis Lorentzos" userId="56a857ae-2919-44c8-b975-6f7c6afdf3db" providerId="ADAL" clId="{34353891-44FF-4A1A-A995-F427BB380DF1}" dt="2025-08-05T08:37:27.664" v="181" actId="26606"/>
          <ac:spMkLst>
            <pc:docMk/>
            <pc:sldMk cId="0" sldId="256"/>
            <ac:spMk id="104" creationId="{52F31131-35FC-4834-8E62-1D9DA3BE2A97}"/>
          </ac:spMkLst>
        </pc:spChg>
        <pc:spChg chg="add">
          <ac:chgData name="Aristeidis Lorentzos" userId="56a857ae-2919-44c8-b975-6f7c6afdf3db" providerId="ADAL" clId="{34353891-44FF-4A1A-A995-F427BB380DF1}" dt="2025-08-05T08:37:27.664" v="181" actId="26606"/>
          <ac:spMkLst>
            <pc:docMk/>
            <pc:sldMk cId="0" sldId="256"/>
            <ac:spMk id="105" creationId="{E7AD7F70-85A5-463C-9B1F-3182B60F8666}"/>
          </ac:spMkLst>
        </pc:spChg>
        <pc:picChg chg="mod ord">
          <ac:chgData name="Aristeidis Lorentzos" userId="56a857ae-2919-44c8-b975-6f7c6afdf3db" providerId="ADAL" clId="{34353891-44FF-4A1A-A995-F427BB380DF1}" dt="2025-08-05T08:37:27.632" v="180" actId="26606"/>
          <ac:picMkLst>
            <pc:docMk/>
            <pc:sldMk cId="0" sldId="256"/>
            <ac:picMk id="2" creationId="{00000000-0000-0000-0000-000000000000}"/>
          </ac:picMkLst>
        </pc:picChg>
        <pc:picChg chg="add mod ord">
          <ac:chgData name="Aristeidis Lorentzos" userId="56a857ae-2919-44c8-b975-6f7c6afdf3db" providerId="ADAL" clId="{34353891-44FF-4A1A-A995-F427BB380DF1}" dt="2025-08-05T08:38:24.905" v="189" actId="14100"/>
          <ac:picMkLst>
            <pc:docMk/>
            <pc:sldMk cId="0" sldId="256"/>
            <ac:picMk id="5" creationId="{C12A4F7A-933F-E2FA-7646-F2B511BB59C5}"/>
          </ac:picMkLst>
        </pc:picChg>
        <pc:picChg chg="add mod">
          <ac:chgData name="Aristeidis Lorentzos" userId="56a857ae-2919-44c8-b975-6f7c6afdf3db" providerId="ADAL" clId="{34353891-44FF-4A1A-A995-F427BB380DF1}" dt="2025-08-05T08:46:15.605" v="207" actId="1076"/>
          <ac:picMkLst>
            <pc:docMk/>
            <pc:sldMk cId="0" sldId="256"/>
            <ac:picMk id="6" creationId="{F44E9A44-E153-1746-98F9-C30B8E229421}"/>
          </ac:picMkLst>
        </pc:picChg>
        <pc:picChg chg="add mod">
          <ac:chgData name="Aristeidis Lorentzos" userId="56a857ae-2919-44c8-b975-6f7c6afdf3db" providerId="ADAL" clId="{34353891-44FF-4A1A-A995-F427BB380DF1}" dt="2025-08-05T08:46:58.559" v="214" actId="1076"/>
          <ac:picMkLst>
            <pc:docMk/>
            <pc:sldMk cId="0" sldId="256"/>
            <ac:picMk id="10" creationId="{8F83C6A5-C468-8921-AE40-6C20CE4F7EF1}"/>
          </ac:picMkLst>
        </pc:picChg>
        <pc:picChg chg="mod ord">
          <ac:chgData name="Aristeidis Lorentzos" userId="56a857ae-2919-44c8-b975-6f7c6afdf3db" providerId="ADAL" clId="{34353891-44FF-4A1A-A995-F427BB380DF1}" dt="2025-08-05T08:38:30.902" v="190" actId="14100"/>
          <ac:picMkLst>
            <pc:docMk/>
            <pc:sldMk cId="0" sldId="256"/>
            <ac:picMk id="11" creationId="{AB590A4A-B7D6-2A06-3F52-4861EBEC83FC}"/>
          </ac:picMkLst>
        </pc:picChg>
      </pc:sldChg>
      <pc:sldChg chg="modSp del mod ord">
        <pc:chgData name="Aristeidis Lorentzos" userId="56a857ae-2919-44c8-b975-6f7c6afdf3db" providerId="ADAL" clId="{34353891-44FF-4A1A-A995-F427BB380DF1}" dt="2025-08-13T09:48:03.748" v="1974" actId="47"/>
        <pc:sldMkLst>
          <pc:docMk/>
          <pc:sldMk cId="3453793908" sldId="282"/>
        </pc:sldMkLst>
      </pc:sldChg>
      <pc:sldChg chg="addSp delSp modSp del mod">
        <pc:chgData name="Aristeidis Lorentzos" userId="56a857ae-2919-44c8-b975-6f7c6afdf3db" providerId="ADAL" clId="{34353891-44FF-4A1A-A995-F427BB380DF1}" dt="2025-08-13T09:51:38.104" v="2013" actId="47"/>
        <pc:sldMkLst>
          <pc:docMk/>
          <pc:sldMk cId="397653346" sldId="283"/>
        </pc:sldMkLst>
      </pc:sldChg>
      <pc:sldChg chg="del">
        <pc:chgData name="Aristeidis Lorentzos" userId="56a857ae-2919-44c8-b975-6f7c6afdf3db" providerId="ADAL" clId="{34353891-44FF-4A1A-A995-F427BB380DF1}" dt="2025-08-05T08:13:21.918" v="0" actId="47"/>
        <pc:sldMkLst>
          <pc:docMk/>
          <pc:sldMk cId="0" sldId="383"/>
        </pc:sldMkLst>
      </pc:sldChg>
      <pc:sldChg chg="addSp delSp modSp mod setBg">
        <pc:chgData name="Aristeidis Lorentzos" userId="56a857ae-2919-44c8-b975-6f7c6afdf3db" providerId="ADAL" clId="{34353891-44FF-4A1A-A995-F427BB380DF1}" dt="2025-08-05T08:20:54.861" v="49" actId="2711"/>
        <pc:sldMkLst>
          <pc:docMk/>
          <pc:sldMk cId="3300504213" sldId="679"/>
        </pc:sldMkLst>
      </pc:sldChg>
      <pc:sldChg chg="addSp delSp modSp add del mod setBg">
        <pc:chgData name="Aristeidis Lorentzos" userId="56a857ae-2919-44c8-b975-6f7c6afdf3db" providerId="ADAL" clId="{34353891-44FF-4A1A-A995-F427BB380DF1}" dt="2025-08-05T11:14:40.538" v="1153" actId="207"/>
        <pc:sldMkLst>
          <pc:docMk/>
          <pc:sldMk cId="4252902196" sldId="680"/>
        </pc:sldMkLst>
      </pc:sldChg>
      <pc:sldChg chg="addSp delSp modSp mod setBg setClrOvrMap">
        <pc:chgData name="Aristeidis Lorentzos" userId="56a857ae-2919-44c8-b975-6f7c6afdf3db" providerId="ADAL" clId="{34353891-44FF-4A1A-A995-F427BB380DF1}" dt="2025-08-05T11:35:18.532" v="1496" actId="255"/>
        <pc:sldMkLst>
          <pc:docMk/>
          <pc:sldMk cId="641849114" sldId="681"/>
        </pc:sldMkLst>
      </pc:sldChg>
      <pc:sldChg chg="addSp modSp add mod">
        <pc:chgData name="Aristeidis Lorentzos" userId="56a857ae-2919-44c8-b975-6f7c6afdf3db" providerId="ADAL" clId="{34353891-44FF-4A1A-A995-F427BB380DF1}" dt="2025-08-05T12:09:43.004" v="1842" actId="122"/>
        <pc:sldMkLst>
          <pc:docMk/>
          <pc:sldMk cId="3770913627" sldId="682"/>
        </pc:sldMkLst>
      </pc:sldChg>
      <pc:sldChg chg="addSp delSp modSp add mod">
        <pc:chgData name="Aristeidis Lorentzos" userId="56a857ae-2919-44c8-b975-6f7c6afdf3db" providerId="ADAL" clId="{34353891-44FF-4A1A-A995-F427BB380DF1}" dt="2025-08-05T11:42:36.894" v="1647" actId="20577"/>
        <pc:sldMkLst>
          <pc:docMk/>
          <pc:sldMk cId="2346491829" sldId="683"/>
        </pc:sldMkLst>
      </pc:sldChg>
      <pc:sldChg chg="addSp delSp modSp add mod setBg setClrOvrMap">
        <pc:chgData name="Aristeidis Lorentzos" userId="56a857ae-2919-44c8-b975-6f7c6afdf3db" providerId="ADAL" clId="{34353891-44FF-4A1A-A995-F427BB380DF1}" dt="2025-08-05T10:17:57.024" v="1033" actId="122"/>
        <pc:sldMkLst>
          <pc:docMk/>
          <pc:sldMk cId="2879771522" sldId="684"/>
        </pc:sldMkLst>
      </pc:sldChg>
      <pc:sldChg chg="addSp delSp modSp add mod ord setBg">
        <pc:chgData name="Aristeidis Lorentzos" userId="56a857ae-2919-44c8-b975-6f7c6afdf3db" providerId="ADAL" clId="{34353891-44FF-4A1A-A995-F427BB380DF1}" dt="2025-08-05T11:17:19.144" v="1187" actId="1076"/>
        <pc:sldMkLst>
          <pc:docMk/>
          <pc:sldMk cId="1321509969" sldId="685"/>
        </pc:sldMkLst>
      </pc:sldChg>
      <pc:sldChg chg="addSp delSp modSp add mod">
        <pc:chgData name="Aristeidis Lorentzos" userId="56a857ae-2919-44c8-b975-6f7c6afdf3db" providerId="ADAL" clId="{34353891-44FF-4A1A-A995-F427BB380DF1}" dt="2025-08-05T11:59:46.557" v="1676" actId="1076"/>
        <pc:sldMkLst>
          <pc:docMk/>
          <pc:sldMk cId="3004868607" sldId="686"/>
        </pc:sldMkLst>
      </pc:sldChg>
      <pc:sldChg chg="addSp delSp modSp new del mod setBg setClrOvrMap">
        <pc:chgData name="Aristeidis Lorentzos" userId="56a857ae-2919-44c8-b975-6f7c6afdf3db" providerId="ADAL" clId="{34353891-44FF-4A1A-A995-F427BB380DF1}" dt="2025-08-13T09:51:44.163" v="2014" actId="47"/>
        <pc:sldMkLst>
          <pc:docMk/>
          <pc:sldMk cId="3528431306" sldId="687"/>
        </pc:sldMkLst>
      </pc:sldChg>
      <pc:sldChg chg="modSp add mod">
        <pc:chgData name="Aristeidis Lorentzos" userId="56a857ae-2919-44c8-b975-6f7c6afdf3db" providerId="ADAL" clId="{34353891-44FF-4A1A-A995-F427BB380DF1}" dt="2025-08-13T09:45:40.373" v="1947" actId="255"/>
        <pc:sldMkLst>
          <pc:docMk/>
          <pc:sldMk cId="2050511386" sldId="688"/>
        </pc:sldMkLst>
      </pc:sldChg>
      <pc:sldChg chg="add del">
        <pc:chgData name="Aristeidis Lorentzos" userId="56a857ae-2919-44c8-b975-6f7c6afdf3db" providerId="ADAL" clId="{34353891-44FF-4A1A-A995-F427BB380DF1}" dt="2025-08-13T09:51:37.035" v="2012" actId="47"/>
        <pc:sldMkLst>
          <pc:docMk/>
          <pc:sldMk cId="3446429395" sldId="689"/>
        </pc:sldMkLst>
      </pc:sldChg>
      <pc:sldChg chg="addSp delSp modSp add mod">
        <pc:chgData name="Aristeidis Lorentzos" userId="56a857ae-2919-44c8-b975-6f7c6afdf3db" providerId="ADAL" clId="{34353891-44FF-4A1A-A995-F427BB380DF1}" dt="2025-08-13T09:47:50.489" v="1973" actId="1076"/>
        <pc:sldMkLst>
          <pc:docMk/>
          <pc:sldMk cId="542456785" sldId="690"/>
        </pc:sldMkLst>
      </pc:sldChg>
      <pc:sldChg chg="addSp delSp modSp add mod">
        <pc:chgData name="Aristeidis Lorentzos" userId="56a857ae-2919-44c8-b975-6f7c6afdf3db" providerId="ADAL" clId="{34353891-44FF-4A1A-A995-F427BB380DF1}" dt="2025-08-13T09:51:28.542" v="2011" actId="14100"/>
        <pc:sldMkLst>
          <pc:docMk/>
          <pc:sldMk cId="1375271133" sldId="691"/>
        </pc:sldMkLst>
      </pc:sldChg>
    </pc:docChg>
  </pc:docChgLst>
  <pc:docChgLst>
    <pc:chgData name="Aristeidis Lorentzos" userId="56a857ae-2919-44c8-b975-6f7c6afdf3db" providerId="ADAL" clId="{7875D7F6-9329-4E8B-AA02-43F700E7ED75}"/>
    <pc:docChg chg="undo custSel addSld delSld modSld sldOrd">
      <pc:chgData name="Aristeidis Lorentzos" userId="56a857ae-2919-44c8-b975-6f7c6afdf3db" providerId="ADAL" clId="{7875D7F6-9329-4E8B-AA02-43F700E7ED75}" dt="2025-08-19T08:37:27.099" v="2805" actId="20577"/>
      <pc:docMkLst>
        <pc:docMk/>
      </pc:docMkLst>
      <pc:sldChg chg="addSp modSp mod setBg">
        <pc:chgData name="Aristeidis Lorentzos" userId="56a857ae-2919-44c8-b975-6f7c6afdf3db" providerId="ADAL" clId="{7875D7F6-9329-4E8B-AA02-43F700E7ED75}" dt="2025-08-14T13:03:55.025" v="105"/>
        <pc:sldMkLst>
          <pc:docMk/>
          <pc:sldMk cId="0" sldId="256"/>
        </pc:sldMkLst>
        <pc:spChg chg="add mod">
          <ac:chgData name="Aristeidis Lorentzos" userId="56a857ae-2919-44c8-b975-6f7c6afdf3db" providerId="ADAL" clId="{7875D7F6-9329-4E8B-AA02-43F700E7ED75}" dt="2025-08-14T13:03:55.025" v="105"/>
          <ac:spMkLst>
            <pc:docMk/>
            <pc:sldMk cId="0" sldId="256"/>
            <ac:spMk id="7" creationId="{4CE0C6D8-3AB8-782F-0B34-B0B4420FF24A}"/>
          </ac:spMkLst>
        </pc:spChg>
        <pc:spChg chg="mod">
          <ac:chgData name="Aristeidis Lorentzos" userId="56a857ae-2919-44c8-b975-6f7c6afdf3db" providerId="ADAL" clId="{7875D7F6-9329-4E8B-AA02-43F700E7ED75}" dt="2025-08-14T12:03:28.785" v="2" actId="20577"/>
          <ac:spMkLst>
            <pc:docMk/>
            <pc:sldMk cId="0" sldId="256"/>
            <ac:spMk id="85" creationId="{00000000-0000-0000-0000-000000000000}"/>
          </ac:spMkLst>
        </pc:spChg>
        <pc:picChg chg="add mod">
          <ac:chgData name="Aristeidis Lorentzos" userId="56a857ae-2919-44c8-b975-6f7c6afdf3db" providerId="ADAL" clId="{7875D7F6-9329-4E8B-AA02-43F700E7ED75}" dt="2025-08-14T13:02:27.662" v="101" actId="14100"/>
          <ac:picMkLst>
            <pc:docMk/>
            <pc:sldMk cId="0" sldId="256"/>
            <ac:picMk id="8" creationId="{5EB2746D-6AFC-9560-D12D-2C10030D02C7}"/>
          </ac:picMkLst>
        </pc:picChg>
      </pc:sldChg>
      <pc:sldChg chg="del">
        <pc:chgData name="Aristeidis Lorentzos" userId="56a857ae-2919-44c8-b975-6f7c6afdf3db" providerId="ADAL" clId="{7875D7F6-9329-4E8B-AA02-43F700E7ED75}" dt="2025-08-14T12:03:02.647" v="1" actId="47"/>
        <pc:sldMkLst>
          <pc:docMk/>
          <pc:sldMk cId="3300504213" sldId="679"/>
        </pc:sldMkLst>
      </pc:sldChg>
      <pc:sldChg chg="del">
        <pc:chgData name="Aristeidis Lorentzos" userId="56a857ae-2919-44c8-b975-6f7c6afdf3db" providerId="ADAL" clId="{7875D7F6-9329-4E8B-AA02-43F700E7ED75}" dt="2025-08-14T12:02:51.689" v="0" actId="47"/>
        <pc:sldMkLst>
          <pc:docMk/>
          <pc:sldMk cId="4252902196" sldId="680"/>
        </pc:sldMkLst>
      </pc:sldChg>
      <pc:sldChg chg="del">
        <pc:chgData name="Aristeidis Lorentzos" userId="56a857ae-2919-44c8-b975-6f7c6afdf3db" providerId="ADAL" clId="{7875D7F6-9329-4E8B-AA02-43F700E7ED75}" dt="2025-08-14T12:02:51.689" v="0" actId="47"/>
        <pc:sldMkLst>
          <pc:docMk/>
          <pc:sldMk cId="641849114" sldId="681"/>
        </pc:sldMkLst>
      </pc:sldChg>
      <pc:sldChg chg="del">
        <pc:chgData name="Aristeidis Lorentzos" userId="56a857ae-2919-44c8-b975-6f7c6afdf3db" providerId="ADAL" clId="{7875D7F6-9329-4E8B-AA02-43F700E7ED75}" dt="2025-08-14T12:02:51.689" v="0" actId="47"/>
        <pc:sldMkLst>
          <pc:docMk/>
          <pc:sldMk cId="3770913627" sldId="682"/>
        </pc:sldMkLst>
      </pc:sldChg>
      <pc:sldChg chg="del">
        <pc:chgData name="Aristeidis Lorentzos" userId="56a857ae-2919-44c8-b975-6f7c6afdf3db" providerId="ADAL" clId="{7875D7F6-9329-4E8B-AA02-43F700E7ED75}" dt="2025-08-14T12:02:51.689" v="0" actId="47"/>
        <pc:sldMkLst>
          <pc:docMk/>
          <pc:sldMk cId="2346491829" sldId="683"/>
        </pc:sldMkLst>
      </pc:sldChg>
      <pc:sldChg chg="del">
        <pc:chgData name="Aristeidis Lorentzos" userId="56a857ae-2919-44c8-b975-6f7c6afdf3db" providerId="ADAL" clId="{7875D7F6-9329-4E8B-AA02-43F700E7ED75}" dt="2025-08-14T12:02:51.689" v="0" actId="47"/>
        <pc:sldMkLst>
          <pc:docMk/>
          <pc:sldMk cId="2879771522" sldId="684"/>
        </pc:sldMkLst>
      </pc:sldChg>
      <pc:sldChg chg="del">
        <pc:chgData name="Aristeidis Lorentzos" userId="56a857ae-2919-44c8-b975-6f7c6afdf3db" providerId="ADAL" clId="{7875D7F6-9329-4E8B-AA02-43F700E7ED75}" dt="2025-08-14T12:02:51.689" v="0" actId="47"/>
        <pc:sldMkLst>
          <pc:docMk/>
          <pc:sldMk cId="1321509969" sldId="685"/>
        </pc:sldMkLst>
      </pc:sldChg>
      <pc:sldChg chg="del">
        <pc:chgData name="Aristeidis Lorentzos" userId="56a857ae-2919-44c8-b975-6f7c6afdf3db" providerId="ADAL" clId="{7875D7F6-9329-4E8B-AA02-43F700E7ED75}" dt="2025-08-14T12:02:51.689" v="0" actId="47"/>
        <pc:sldMkLst>
          <pc:docMk/>
          <pc:sldMk cId="3004868607" sldId="686"/>
        </pc:sldMkLst>
      </pc:sldChg>
      <pc:sldChg chg="del">
        <pc:chgData name="Aristeidis Lorentzos" userId="56a857ae-2919-44c8-b975-6f7c6afdf3db" providerId="ADAL" clId="{7875D7F6-9329-4E8B-AA02-43F700E7ED75}" dt="2025-08-19T07:24:07.815" v="1072" actId="47"/>
        <pc:sldMkLst>
          <pc:docMk/>
          <pc:sldMk cId="2050511386" sldId="688"/>
        </pc:sldMkLst>
      </pc:sldChg>
      <pc:sldChg chg="del">
        <pc:chgData name="Aristeidis Lorentzos" userId="56a857ae-2919-44c8-b975-6f7c6afdf3db" providerId="ADAL" clId="{7875D7F6-9329-4E8B-AA02-43F700E7ED75}" dt="2025-08-19T07:25:27.489" v="1088" actId="47"/>
        <pc:sldMkLst>
          <pc:docMk/>
          <pc:sldMk cId="542456785" sldId="690"/>
        </pc:sldMkLst>
      </pc:sldChg>
      <pc:sldChg chg="delSp del mod">
        <pc:chgData name="Aristeidis Lorentzos" userId="56a857ae-2919-44c8-b975-6f7c6afdf3db" providerId="ADAL" clId="{7875D7F6-9329-4E8B-AA02-43F700E7ED75}" dt="2025-08-19T07:27:41.727" v="1115" actId="47"/>
        <pc:sldMkLst>
          <pc:docMk/>
          <pc:sldMk cId="1375271133" sldId="691"/>
        </pc:sldMkLst>
        <pc:picChg chg="del">
          <ac:chgData name="Aristeidis Lorentzos" userId="56a857ae-2919-44c8-b975-6f7c6afdf3db" providerId="ADAL" clId="{7875D7F6-9329-4E8B-AA02-43F700E7ED75}" dt="2025-08-19T07:27:28.725" v="1111" actId="21"/>
          <ac:picMkLst>
            <pc:docMk/>
            <pc:sldMk cId="1375271133" sldId="691"/>
            <ac:picMk id="10" creationId="{43B1826C-E122-EB2C-AC93-50C8D7C6CE9D}"/>
          </ac:picMkLst>
        </pc:picChg>
      </pc:sldChg>
      <pc:sldChg chg="addSp delSp modSp new del mod setBg modClrScheme chgLayout">
        <pc:chgData name="Aristeidis Lorentzos" userId="56a857ae-2919-44c8-b975-6f7c6afdf3db" providerId="ADAL" clId="{7875D7F6-9329-4E8B-AA02-43F700E7ED75}" dt="2025-08-18T09:43:27.817" v="221" actId="47"/>
        <pc:sldMkLst>
          <pc:docMk/>
          <pc:sldMk cId="1189336768" sldId="692"/>
        </pc:sldMkLst>
        <pc:spChg chg="add mod ord">
          <ac:chgData name="Aristeidis Lorentzos" userId="56a857ae-2919-44c8-b975-6f7c6afdf3db" providerId="ADAL" clId="{7875D7F6-9329-4E8B-AA02-43F700E7ED75}" dt="2025-08-18T09:40:21.410" v="195" actId="26606"/>
          <ac:spMkLst>
            <pc:docMk/>
            <pc:sldMk cId="1189336768" sldId="692"/>
            <ac:spMk id="4" creationId="{C25EB043-D362-C125-943C-1EC631814D05}"/>
          </ac:spMkLst>
        </pc:spChg>
        <pc:spChg chg="add mod ord">
          <ac:chgData name="Aristeidis Lorentzos" userId="56a857ae-2919-44c8-b975-6f7c6afdf3db" providerId="ADAL" clId="{7875D7F6-9329-4E8B-AA02-43F700E7ED75}" dt="2025-08-18T09:40:21.410" v="195" actId="26606"/>
          <ac:spMkLst>
            <pc:docMk/>
            <pc:sldMk cId="1189336768" sldId="692"/>
            <ac:spMk id="5" creationId="{CB06FD1F-2430-7EBC-C2AF-88F485AA926F}"/>
          </ac:spMkLst>
        </pc:spChg>
        <pc:spChg chg="add del">
          <ac:chgData name="Aristeidis Lorentzos" userId="56a857ae-2919-44c8-b975-6f7c6afdf3db" providerId="ADAL" clId="{7875D7F6-9329-4E8B-AA02-43F700E7ED75}" dt="2025-08-18T09:40:21.410" v="195" actId="26606"/>
          <ac:spMkLst>
            <pc:docMk/>
            <pc:sldMk cId="1189336768" sldId="692"/>
            <ac:spMk id="18" creationId="{114C78B5-EC6B-4A39-8860-705100867457}"/>
          </ac:spMkLst>
        </pc:spChg>
        <pc:spChg chg="add">
          <ac:chgData name="Aristeidis Lorentzos" userId="56a857ae-2919-44c8-b975-6f7c6afdf3db" providerId="ADAL" clId="{7875D7F6-9329-4E8B-AA02-43F700E7ED75}" dt="2025-08-18T09:40:21.410" v="195" actId="26606"/>
          <ac:spMkLst>
            <pc:docMk/>
            <pc:sldMk cId="1189336768" sldId="692"/>
            <ac:spMk id="24" creationId="{0D7B6173-1D58-48E2-83CF-37350F315F75}"/>
          </ac:spMkLst>
        </pc:spChg>
        <pc:spChg chg="add">
          <ac:chgData name="Aristeidis Lorentzos" userId="56a857ae-2919-44c8-b975-6f7c6afdf3db" providerId="ADAL" clId="{7875D7F6-9329-4E8B-AA02-43F700E7ED75}" dt="2025-08-18T09:40:21.410" v="195" actId="26606"/>
          <ac:spMkLst>
            <pc:docMk/>
            <pc:sldMk cId="1189336768" sldId="692"/>
            <ac:spMk id="25" creationId="{C8292F7E-869E-47EE-864B-31158A8092F6}"/>
          </ac:spMkLst>
        </pc:spChg>
        <pc:spChg chg="add del">
          <ac:chgData name="Aristeidis Lorentzos" userId="56a857ae-2919-44c8-b975-6f7c6afdf3db" providerId="ADAL" clId="{7875D7F6-9329-4E8B-AA02-43F700E7ED75}" dt="2025-08-18T09:39:46.693" v="192" actId="26606"/>
          <ac:spMkLst>
            <pc:docMk/>
            <pc:sldMk cId="1189336768" sldId="692"/>
            <ac:spMk id="27" creationId="{D7A453D2-15D8-4403-815F-291FA16340D9}"/>
          </ac:spMkLst>
        </pc:spChg>
        <pc:spChg chg="add del">
          <ac:chgData name="Aristeidis Lorentzos" userId="56a857ae-2919-44c8-b975-6f7c6afdf3db" providerId="ADAL" clId="{7875D7F6-9329-4E8B-AA02-43F700E7ED75}" dt="2025-08-18T09:39:46.693" v="192" actId="26606"/>
          <ac:spMkLst>
            <pc:docMk/>
            <pc:sldMk cId="1189336768" sldId="692"/>
            <ac:spMk id="29" creationId="{8161EA6B-09CA-445B-AB0D-8DF76FA92DEF}"/>
          </ac:spMkLst>
        </pc:spChg>
        <pc:spChg chg="add">
          <ac:chgData name="Aristeidis Lorentzos" userId="56a857ae-2919-44c8-b975-6f7c6afdf3db" providerId="ADAL" clId="{7875D7F6-9329-4E8B-AA02-43F700E7ED75}" dt="2025-08-18T09:40:21.410" v="195" actId="26606"/>
          <ac:spMkLst>
            <pc:docMk/>
            <pc:sldMk cId="1189336768" sldId="692"/>
            <ac:spMk id="33" creationId="{DE152F22-1707-453C-8C48-6B5CDD242809}"/>
          </ac:spMkLst>
        </pc:spChg>
        <pc:spChg chg="add">
          <ac:chgData name="Aristeidis Lorentzos" userId="56a857ae-2919-44c8-b975-6f7c6afdf3db" providerId="ADAL" clId="{7875D7F6-9329-4E8B-AA02-43F700E7ED75}" dt="2025-08-18T09:40:21.410" v="195" actId="26606"/>
          <ac:spMkLst>
            <pc:docMk/>
            <pc:sldMk cId="1189336768" sldId="692"/>
            <ac:spMk id="35" creationId="{90F3EC41-E060-4D79-8F5B-1DD6A3A9D26B}"/>
          </ac:spMkLst>
        </pc:spChg>
        <pc:spChg chg="add del">
          <ac:chgData name="Aristeidis Lorentzos" userId="56a857ae-2919-44c8-b975-6f7c6afdf3db" providerId="ADAL" clId="{7875D7F6-9329-4E8B-AA02-43F700E7ED75}" dt="2025-08-18T09:39:46.693" v="192" actId="26606"/>
          <ac:spMkLst>
            <pc:docMk/>
            <pc:sldMk cId="1189336768" sldId="692"/>
            <ac:spMk id="45" creationId="{B8114C98-A349-4111-A123-E8EAB86ABE30}"/>
          </ac:spMkLst>
        </pc:spChg>
        <pc:spChg chg="add del">
          <ac:chgData name="Aristeidis Lorentzos" userId="56a857ae-2919-44c8-b975-6f7c6afdf3db" providerId="ADAL" clId="{7875D7F6-9329-4E8B-AA02-43F700E7ED75}" dt="2025-08-18T09:39:46.693" v="192" actId="26606"/>
          <ac:spMkLst>
            <pc:docMk/>
            <pc:sldMk cId="1189336768" sldId="692"/>
            <ac:spMk id="53" creationId="{E2D3D3F2-ABBB-4453-B1C5-1BEBF7E4DD56}"/>
          </ac:spMkLst>
        </pc:spChg>
        <pc:spChg chg="add del">
          <ac:chgData name="Aristeidis Lorentzos" userId="56a857ae-2919-44c8-b975-6f7c6afdf3db" providerId="ADAL" clId="{7875D7F6-9329-4E8B-AA02-43F700E7ED75}" dt="2025-08-18T09:39:52.806" v="194" actId="26606"/>
          <ac:spMkLst>
            <pc:docMk/>
            <pc:sldMk cId="1189336768" sldId="692"/>
            <ac:spMk id="61" creationId="{0AA75791-ABD6-45E2-B58A-77112BD0F85A}"/>
          </ac:spMkLst>
        </pc:spChg>
        <pc:grpChg chg="add del">
          <ac:chgData name="Aristeidis Lorentzos" userId="56a857ae-2919-44c8-b975-6f7c6afdf3db" providerId="ADAL" clId="{7875D7F6-9329-4E8B-AA02-43F700E7ED75}" dt="2025-08-18T09:39:52.806" v="194" actId="26606"/>
          <ac:grpSpMkLst>
            <pc:docMk/>
            <pc:sldMk cId="1189336768" sldId="692"/>
            <ac:grpSpMk id="20" creationId="{A50943B0-FDF7-4C2C-B784-9208C945A8C3}"/>
          </ac:grpSpMkLst>
        </pc:grpChg>
        <pc:grpChg chg="add del">
          <ac:chgData name="Aristeidis Lorentzos" userId="56a857ae-2919-44c8-b975-6f7c6afdf3db" providerId="ADAL" clId="{7875D7F6-9329-4E8B-AA02-43F700E7ED75}" dt="2025-08-18T09:39:52.806" v="194" actId="26606"/>
          <ac:grpSpMkLst>
            <pc:docMk/>
            <pc:sldMk cId="1189336768" sldId="692"/>
            <ac:grpSpMk id="62" creationId="{D2A542E6-1924-4FE2-89D1-3CB19468C1F6}"/>
          </ac:grpSpMkLst>
        </pc:grpChg>
        <pc:picChg chg="add mod">
          <ac:chgData name="Aristeidis Lorentzos" userId="56a857ae-2919-44c8-b975-6f7c6afdf3db" providerId="ADAL" clId="{7875D7F6-9329-4E8B-AA02-43F700E7ED75}" dt="2025-08-18T09:40:21.410" v="195" actId="26606"/>
          <ac:picMkLst>
            <pc:docMk/>
            <pc:sldMk cId="1189336768" sldId="692"/>
            <ac:picMk id="9" creationId="{4DAC9762-2987-AF9E-A2BE-10C9AAD58B87}"/>
          </ac:picMkLst>
        </pc:picChg>
        <pc:picChg chg="add mod ord">
          <ac:chgData name="Aristeidis Lorentzos" userId="56a857ae-2919-44c8-b975-6f7c6afdf3db" providerId="ADAL" clId="{7875D7F6-9329-4E8B-AA02-43F700E7ED75}" dt="2025-08-18T09:39:52.806" v="194" actId="26606"/>
          <ac:picMkLst>
            <pc:docMk/>
            <pc:sldMk cId="1189336768" sldId="692"/>
            <ac:picMk id="11" creationId="{ADD1E663-B58C-4E98-81C7-A2634472A620}"/>
          </ac:picMkLst>
        </pc:picChg>
        <pc:picChg chg="add mod ord">
          <ac:chgData name="Aristeidis Lorentzos" userId="56a857ae-2919-44c8-b975-6f7c6afdf3db" providerId="ADAL" clId="{7875D7F6-9329-4E8B-AA02-43F700E7ED75}" dt="2025-08-18T09:40:21.410" v="195" actId="26606"/>
          <ac:picMkLst>
            <pc:docMk/>
            <pc:sldMk cId="1189336768" sldId="692"/>
            <ac:picMk id="13" creationId="{5FC354E1-61D4-38E0-E400-E7A7E0E5CCE9}"/>
          </ac:picMkLst>
        </pc:picChg>
        <pc:picChg chg="add">
          <ac:chgData name="Aristeidis Lorentzos" userId="56a857ae-2919-44c8-b975-6f7c6afdf3db" providerId="ADAL" clId="{7875D7F6-9329-4E8B-AA02-43F700E7ED75}" dt="2025-08-18T09:40:21.410" v="195" actId="26606"/>
          <ac:picMkLst>
            <pc:docMk/>
            <pc:sldMk cId="1189336768" sldId="692"/>
            <ac:picMk id="26" creationId="{355717D4-33C9-419C-8D9C-17C7079673E4}"/>
          </ac:picMkLst>
        </pc:picChg>
      </pc:sldChg>
      <pc:sldChg chg="addSp modSp new del mod">
        <pc:chgData name="Aristeidis Lorentzos" userId="56a857ae-2919-44c8-b975-6f7c6afdf3db" providerId="ADAL" clId="{7875D7F6-9329-4E8B-AA02-43F700E7ED75}" dt="2025-08-18T10:16:25.877" v="429" actId="47"/>
        <pc:sldMkLst>
          <pc:docMk/>
          <pc:sldMk cId="3718500522" sldId="693"/>
        </pc:sldMkLst>
      </pc:sldChg>
      <pc:sldChg chg="addSp delSp modSp add del mod setBg">
        <pc:chgData name="Aristeidis Lorentzos" userId="56a857ae-2919-44c8-b975-6f7c6afdf3db" providerId="ADAL" clId="{7875D7F6-9329-4E8B-AA02-43F700E7ED75}" dt="2025-08-18T10:07:46.785" v="392" actId="47"/>
        <pc:sldMkLst>
          <pc:docMk/>
          <pc:sldMk cId="3717222449" sldId="694"/>
        </pc:sldMkLst>
        <pc:spChg chg="add del mod">
          <ac:chgData name="Aristeidis Lorentzos" userId="56a857ae-2919-44c8-b975-6f7c6afdf3db" providerId="ADAL" clId="{7875D7F6-9329-4E8B-AA02-43F700E7ED75}" dt="2025-08-18T09:41:56.192" v="202" actId="478"/>
          <ac:spMkLst>
            <pc:docMk/>
            <pc:sldMk cId="3717222449" sldId="694"/>
            <ac:spMk id="2" creationId="{B5B5D6BF-4164-EAF3-BA5A-953C10D899EF}"/>
          </ac:spMkLst>
        </pc:spChg>
        <pc:spChg chg="del mod ord">
          <ac:chgData name="Aristeidis Lorentzos" userId="56a857ae-2919-44c8-b975-6f7c6afdf3db" providerId="ADAL" clId="{7875D7F6-9329-4E8B-AA02-43F700E7ED75}" dt="2025-08-18T09:43:43.944" v="223" actId="478"/>
          <ac:spMkLst>
            <pc:docMk/>
            <pc:sldMk cId="3717222449" sldId="694"/>
            <ac:spMk id="4" creationId="{92D7C316-7EFB-B00F-5347-ADDFDC011744}"/>
          </ac:spMkLst>
        </pc:spChg>
        <pc:spChg chg="mod ord">
          <ac:chgData name="Aristeidis Lorentzos" userId="56a857ae-2919-44c8-b975-6f7c6afdf3db" providerId="ADAL" clId="{7875D7F6-9329-4E8B-AA02-43F700E7ED75}" dt="2025-08-18T09:44:13.979" v="227" actId="26606"/>
          <ac:spMkLst>
            <pc:docMk/>
            <pc:sldMk cId="3717222449" sldId="694"/>
            <ac:spMk id="5" creationId="{D1FF4B1B-F92B-96E3-5811-5EC41E421027}"/>
          </ac:spMkLst>
        </pc:spChg>
        <pc:spChg chg="add del">
          <ac:chgData name="Aristeidis Lorentzos" userId="56a857ae-2919-44c8-b975-6f7c6afdf3db" providerId="ADAL" clId="{7875D7F6-9329-4E8B-AA02-43F700E7ED75}" dt="2025-08-18T09:42:45.467" v="207" actId="26606"/>
          <ac:spMkLst>
            <pc:docMk/>
            <pc:sldMk cId="3717222449" sldId="694"/>
            <ac:spMk id="18" creationId="{3EB609D5-09A9-4820-F6D4-540DBF58D1A7}"/>
          </ac:spMkLst>
        </pc:spChg>
        <pc:spChg chg="add del">
          <ac:chgData name="Aristeidis Lorentzos" userId="56a857ae-2919-44c8-b975-6f7c6afdf3db" providerId="ADAL" clId="{7875D7F6-9329-4E8B-AA02-43F700E7ED75}" dt="2025-08-18T09:42:45.455" v="206" actId="26606"/>
          <ac:spMkLst>
            <pc:docMk/>
            <pc:sldMk cId="3717222449" sldId="694"/>
            <ac:spMk id="27" creationId="{B3F59054-3394-4D87-8BD0-A28DCD47F1BC}"/>
          </ac:spMkLst>
        </pc:spChg>
        <pc:spChg chg="add del">
          <ac:chgData name="Aristeidis Lorentzos" userId="56a857ae-2919-44c8-b975-6f7c6afdf3db" providerId="ADAL" clId="{7875D7F6-9329-4E8B-AA02-43F700E7ED75}" dt="2025-08-18T09:42:45.455" v="206" actId="26606"/>
          <ac:spMkLst>
            <pc:docMk/>
            <pc:sldMk cId="3717222449" sldId="694"/>
            <ac:spMk id="29" creationId="{2FE0ABA9-CAF1-4816-837D-5F28AAA08E0A}"/>
          </ac:spMkLst>
        </pc:spChg>
        <pc:spChg chg="add del">
          <ac:chgData name="Aristeidis Lorentzos" userId="56a857ae-2919-44c8-b975-6f7c6afdf3db" providerId="ADAL" clId="{7875D7F6-9329-4E8B-AA02-43F700E7ED75}" dt="2025-08-18T09:42:45.455" v="206" actId="26606"/>
          <ac:spMkLst>
            <pc:docMk/>
            <pc:sldMk cId="3717222449" sldId="694"/>
            <ac:spMk id="31" creationId="{BC8B9C14-70F0-4F42-85FF-0DD3D5A585A5}"/>
          </ac:spMkLst>
        </pc:spChg>
        <pc:spChg chg="add del">
          <ac:chgData name="Aristeidis Lorentzos" userId="56a857ae-2919-44c8-b975-6f7c6afdf3db" providerId="ADAL" clId="{7875D7F6-9329-4E8B-AA02-43F700E7ED75}" dt="2025-08-18T09:42:45.455" v="206" actId="26606"/>
          <ac:spMkLst>
            <pc:docMk/>
            <pc:sldMk cId="3717222449" sldId="694"/>
            <ac:spMk id="33" creationId="{98DE6C44-43F8-4DE4-AB81-66853FFEA09A}"/>
          </ac:spMkLst>
        </pc:spChg>
        <pc:spChg chg="add del">
          <ac:chgData name="Aristeidis Lorentzos" userId="56a857ae-2919-44c8-b975-6f7c6afdf3db" providerId="ADAL" clId="{7875D7F6-9329-4E8B-AA02-43F700E7ED75}" dt="2025-08-18T09:42:45.455" v="206" actId="26606"/>
          <ac:spMkLst>
            <pc:docMk/>
            <pc:sldMk cId="3717222449" sldId="694"/>
            <ac:spMk id="35" creationId="{2409529B-9B56-4F10-BE4D-F934DB89E57E}"/>
          </ac:spMkLst>
        </pc:spChg>
        <pc:spChg chg="add del">
          <ac:chgData name="Aristeidis Lorentzos" userId="56a857ae-2919-44c8-b975-6f7c6afdf3db" providerId="ADAL" clId="{7875D7F6-9329-4E8B-AA02-43F700E7ED75}" dt="2025-08-18T09:43:51.293" v="224" actId="26606"/>
          <ac:spMkLst>
            <pc:docMk/>
            <pc:sldMk cId="3717222449" sldId="694"/>
            <ac:spMk id="40" creationId="{1E9986A5-A7D1-4022-BAC0-885FB7A141AE}"/>
          </ac:spMkLst>
        </pc:spChg>
        <pc:spChg chg="add del">
          <ac:chgData name="Aristeidis Lorentzos" userId="56a857ae-2919-44c8-b975-6f7c6afdf3db" providerId="ADAL" clId="{7875D7F6-9329-4E8B-AA02-43F700E7ED75}" dt="2025-08-18T09:43:51.293" v="224" actId="26606"/>
          <ac:spMkLst>
            <pc:docMk/>
            <pc:sldMk cId="3717222449" sldId="694"/>
            <ac:spMk id="41" creationId="{D2758DA7-6A89-49A1-B9F5-546D993242F8}"/>
          </ac:spMkLst>
        </pc:spChg>
        <pc:spChg chg="add del">
          <ac:chgData name="Aristeidis Lorentzos" userId="56a857ae-2919-44c8-b975-6f7c6afdf3db" providerId="ADAL" clId="{7875D7F6-9329-4E8B-AA02-43F700E7ED75}" dt="2025-08-18T09:44:13.979" v="227" actId="26606"/>
          <ac:spMkLst>
            <pc:docMk/>
            <pc:sldMk cId="3717222449" sldId="694"/>
            <ac:spMk id="44" creationId="{8161EA6B-09CA-445B-AB0D-8DF76FA92DEF}"/>
          </ac:spMkLst>
        </pc:spChg>
        <pc:spChg chg="add del">
          <ac:chgData name="Aristeidis Lorentzos" userId="56a857ae-2919-44c8-b975-6f7c6afdf3db" providerId="ADAL" clId="{7875D7F6-9329-4E8B-AA02-43F700E7ED75}" dt="2025-08-18T09:43:11.741" v="215" actId="26606"/>
          <ac:spMkLst>
            <pc:docMk/>
            <pc:sldMk cId="3717222449" sldId="694"/>
            <ac:spMk id="45" creationId="{2AB11B05-5E59-5B88-D8DB-0E975DEAE49E}"/>
          </ac:spMkLst>
        </pc:spChg>
        <pc:spChg chg="add del">
          <ac:chgData name="Aristeidis Lorentzos" userId="56a857ae-2919-44c8-b975-6f7c6afdf3db" providerId="ADAL" clId="{7875D7F6-9329-4E8B-AA02-43F700E7ED75}" dt="2025-08-18T09:44:13.979" v="227" actId="26606"/>
          <ac:spMkLst>
            <pc:docMk/>
            <pc:sldMk cId="3717222449" sldId="694"/>
            <ac:spMk id="46" creationId="{D7A453D2-15D8-4403-815F-291FA16340D9}"/>
          </ac:spMkLst>
        </pc:spChg>
        <pc:spChg chg="add del">
          <ac:chgData name="Aristeidis Lorentzos" userId="56a857ae-2919-44c8-b975-6f7c6afdf3db" providerId="ADAL" clId="{7875D7F6-9329-4E8B-AA02-43F700E7ED75}" dt="2025-08-18T09:43:09.280" v="213" actId="26606"/>
          <ac:spMkLst>
            <pc:docMk/>
            <pc:sldMk cId="3717222449" sldId="694"/>
            <ac:spMk id="47" creationId="{1E9986A5-A7D1-4022-BAC0-885FB7A141AE}"/>
          </ac:spMkLst>
        </pc:spChg>
        <pc:spChg chg="add del">
          <ac:chgData name="Aristeidis Lorentzos" userId="56a857ae-2919-44c8-b975-6f7c6afdf3db" providerId="ADAL" clId="{7875D7F6-9329-4E8B-AA02-43F700E7ED75}" dt="2025-08-18T09:43:09.280" v="213" actId="26606"/>
          <ac:spMkLst>
            <pc:docMk/>
            <pc:sldMk cId="3717222449" sldId="694"/>
            <ac:spMk id="48" creationId="{D2758DA7-6A89-49A1-B9F5-546D993242F8}"/>
          </ac:spMkLst>
        </pc:spChg>
        <pc:spChg chg="add del">
          <ac:chgData name="Aristeidis Lorentzos" userId="56a857ae-2919-44c8-b975-6f7c6afdf3db" providerId="ADAL" clId="{7875D7F6-9329-4E8B-AA02-43F700E7ED75}" dt="2025-08-18T09:43:19.331" v="219" actId="26606"/>
          <ac:spMkLst>
            <pc:docMk/>
            <pc:sldMk cId="3717222449" sldId="694"/>
            <ac:spMk id="49" creationId="{977038ED-F717-467A-8D75-D8441BB92668}"/>
          </ac:spMkLst>
        </pc:spChg>
        <pc:spChg chg="add del">
          <ac:chgData name="Aristeidis Lorentzos" userId="56a857ae-2919-44c8-b975-6f7c6afdf3db" providerId="ADAL" clId="{7875D7F6-9329-4E8B-AA02-43F700E7ED75}" dt="2025-08-18T09:43:16.518" v="217" actId="26606"/>
          <ac:spMkLst>
            <pc:docMk/>
            <pc:sldMk cId="3717222449" sldId="694"/>
            <ac:spMk id="52" creationId="{1E9986A5-A7D1-4022-BAC0-885FB7A141AE}"/>
          </ac:spMkLst>
        </pc:spChg>
        <pc:spChg chg="add del">
          <ac:chgData name="Aristeidis Lorentzos" userId="56a857ae-2919-44c8-b975-6f7c6afdf3db" providerId="ADAL" clId="{7875D7F6-9329-4E8B-AA02-43F700E7ED75}" dt="2025-08-18T09:43:16.518" v="217" actId="26606"/>
          <ac:spMkLst>
            <pc:docMk/>
            <pc:sldMk cId="3717222449" sldId="694"/>
            <ac:spMk id="53" creationId="{D2758DA7-6A89-49A1-B9F5-546D993242F8}"/>
          </ac:spMkLst>
        </pc:spChg>
        <pc:spChg chg="add del">
          <ac:chgData name="Aristeidis Lorentzos" userId="56a857ae-2919-44c8-b975-6f7c6afdf3db" providerId="ADAL" clId="{7875D7F6-9329-4E8B-AA02-43F700E7ED75}" dt="2025-08-18T09:43:19.331" v="219" actId="26606"/>
          <ac:spMkLst>
            <pc:docMk/>
            <pc:sldMk cId="3717222449" sldId="694"/>
            <ac:spMk id="55" creationId="{59653884-08CE-4579-8A80-F00D55BF077F}"/>
          </ac:spMkLst>
        </pc:spChg>
        <pc:spChg chg="add del">
          <ac:chgData name="Aristeidis Lorentzos" userId="56a857ae-2919-44c8-b975-6f7c6afdf3db" providerId="ADAL" clId="{7875D7F6-9329-4E8B-AA02-43F700E7ED75}" dt="2025-08-18T09:43:19.331" v="219" actId="26606"/>
          <ac:spMkLst>
            <pc:docMk/>
            <pc:sldMk cId="3717222449" sldId="694"/>
            <ac:spMk id="56" creationId="{720D4FAC-7B9A-4A4F-8E53-071522870B7B}"/>
          </ac:spMkLst>
        </pc:spChg>
        <pc:spChg chg="add del">
          <ac:chgData name="Aristeidis Lorentzos" userId="56a857ae-2919-44c8-b975-6f7c6afdf3db" providerId="ADAL" clId="{7875D7F6-9329-4E8B-AA02-43F700E7ED75}" dt="2025-08-18T09:43:19.331" v="219" actId="26606"/>
          <ac:spMkLst>
            <pc:docMk/>
            <pc:sldMk cId="3717222449" sldId="694"/>
            <ac:spMk id="57" creationId="{EDD2A13B-608C-4BE1-AC1F-62B2DAF76BF7}"/>
          </ac:spMkLst>
        </pc:spChg>
        <pc:spChg chg="add del">
          <ac:chgData name="Aristeidis Lorentzos" userId="56a857ae-2919-44c8-b975-6f7c6afdf3db" providerId="ADAL" clId="{7875D7F6-9329-4E8B-AA02-43F700E7ED75}" dt="2025-08-18T09:44:13.979" v="227" actId="26606"/>
          <ac:spMkLst>
            <pc:docMk/>
            <pc:sldMk cId="3717222449" sldId="694"/>
            <ac:spMk id="64" creationId="{B8114C98-A349-4111-A123-E8EAB86ABE30}"/>
          </ac:spMkLst>
        </pc:spChg>
        <pc:spChg chg="add del">
          <ac:chgData name="Aristeidis Lorentzos" userId="56a857ae-2919-44c8-b975-6f7c6afdf3db" providerId="ADAL" clId="{7875D7F6-9329-4E8B-AA02-43F700E7ED75}" dt="2025-08-18T09:44:13.979" v="227" actId="26606"/>
          <ac:spMkLst>
            <pc:docMk/>
            <pc:sldMk cId="3717222449" sldId="694"/>
            <ac:spMk id="72" creationId="{E2D3D3F2-ABBB-4453-B1C5-1BEBF7E4DD56}"/>
          </ac:spMkLst>
        </pc:spChg>
        <pc:spChg chg="add del">
          <ac:chgData name="Aristeidis Lorentzos" userId="56a857ae-2919-44c8-b975-6f7c6afdf3db" providerId="ADAL" clId="{7875D7F6-9329-4E8B-AA02-43F700E7ED75}" dt="2025-08-18T09:44:13.979" v="227" actId="26606"/>
          <ac:spMkLst>
            <pc:docMk/>
            <pc:sldMk cId="3717222449" sldId="694"/>
            <ac:spMk id="84" creationId="{0AA75791-ABD6-45E2-B58A-77112BD0F85A}"/>
          </ac:spMkLst>
        </pc:spChg>
        <pc:grpChg chg="del">
          <ac:chgData name="Aristeidis Lorentzos" userId="56a857ae-2919-44c8-b975-6f7c6afdf3db" providerId="ADAL" clId="{7875D7F6-9329-4E8B-AA02-43F700E7ED75}" dt="2025-08-18T09:42:45.467" v="207" actId="26606"/>
          <ac:grpSpMkLst>
            <pc:docMk/>
            <pc:sldMk cId="3717222449" sldId="694"/>
            <ac:grpSpMk id="20" creationId="{CB5A1B4B-95AE-FE53-2386-76B5ACA0087B}"/>
          </ac:grpSpMkLst>
        </pc:grpChg>
        <pc:grpChg chg="add del">
          <ac:chgData name="Aristeidis Lorentzos" userId="56a857ae-2919-44c8-b975-6f7c6afdf3db" providerId="ADAL" clId="{7875D7F6-9329-4E8B-AA02-43F700E7ED75}" dt="2025-08-18T09:43:23.564" v="220" actId="26606"/>
          <ac:grpSpMkLst>
            <pc:docMk/>
            <pc:sldMk cId="3717222449" sldId="694"/>
            <ac:grpSpMk id="37" creationId="{E33D8A0C-28ED-C6DD-9FF8-421807F54E12}"/>
          </ac:grpSpMkLst>
        </pc:grpChg>
        <pc:grpChg chg="add del">
          <ac:chgData name="Aristeidis Lorentzos" userId="56a857ae-2919-44c8-b975-6f7c6afdf3db" providerId="ADAL" clId="{7875D7F6-9329-4E8B-AA02-43F700E7ED75}" dt="2025-08-18T09:43:00.670" v="211" actId="26606"/>
          <ac:grpSpMkLst>
            <pc:docMk/>
            <pc:sldMk cId="3717222449" sldId="694"/>
            <ac:grpSpMk id="43" creationId="{60919A3C-0719-81EF-AF29-3EEDD5906920}"/>
          </ac:grpSpMkLst>
        </pc:grpChg>
        <pc:grpChg chg="del">
          <ac:chgData name="Aristeidis Lorentzos" userId="56a857ae-2919-44c8-b975-6f7c6afdf3db" providerId="ADAL" clId="{7875D7F6-9329-4E8B-AA02-43F700E7ED75}" dt="2025-08-18T09:44:10.505" v="226" actId="26606"/>
          <ac:grpSpMkLst>
            <pc:docMk/>
            <pc:sldMk cId="3717222449" sldId="694"/>
            <ac:grpSpMk id="58" creationId="{975C268C-D419-4123-9FAD-0E2B7F9EE795}"/>
          </ac:grpSpMkLst>
        </pc:grpChg>
        <pc:grpChg chg="add">
          <ac:chgData name="Aristeidis Lorentzos" userId="56a857ae-2919-44c8-b975-6f7c6afdf3db" providerId="ADAL" clId="{7875D7F6-9329-4E8B-AA02-43F700E7ED75}" dt="2025-08-18T09:44:13.979" v="227" actId="26606"/>
          <ac:grpSpMkLst>
            <pc:docMk/>
            <pc:sldMk cId="3717222449" sldId="694"/>
            <ac:grpSpMk id="74" creationId="{8214E4A5-A0D2-42C4-8D14-D2A7E495F041}"/>
          </ac:grpSpMkLst>
        </pc:grpChg>
        <pc:picChg chg="mod ord">
          <ac:chgData name="Aristeidis Lorentzos" userId="56a857ae-2919-44c8-b975-6f7c6afdf3db" providerId="ADAL" clId="{7875D7F6-9329-4E8B-AA02-43F700E7ED75}" dt="2025-08-18T09:44:13.979" v="227" actId="26606"/>
          <ac:picMkLst>
            <pc:docMk/>
            <pc:sldMk cId="3717222449" sldId="694"/>
            <ac:picMk id="9" creationId="{CAC02472-6E5B-3448-67C4-01AFB517AE28}"/>
          </ac:picMkLst>
        </pc:picChg>
        <pc:picChg chg="mod ord">
          <ac:chgData name="Aristeidis Lorentzos" userId="56a857ae-2919-44c8-b975-6f7c6afdf3db" providerId="ADAL" clId="{7875D7F6-9329-4E8B-AA02-43F700E7ED75}" dt="2025-08-18T09:44:13.979" v="227" actId="26606"/>
          <ac:picMkLst>
            <pc:docMk/>
            <pc:sldMk cId="3717222449" sldId="694"/>
            <ac:picMk id="11" creationId="{FF647CCC-C8DC-2C6F-4566-9483D1F94819}"/>
          </ac:picMkLst>
        </pc:picChg>
        <pc:picChg chg="mod ord">
          <ac:chgData name="Aristeidis Lorentzos" userId="56a857ae-2919-44c8-b975-6f7c6afdf3db" providerId="ADAL" clId="{7875D7F6-9329-4E8B-AA02-43F700E7ED75}" dt="2025-08-18T09:44:13.979" v="227" actId="26606"/>
          <ac:picMkLst>
            <pc:docMk/>
            <pc:sldMk cId="3717222449" sldId="694"/>
            <ac:picMk id="13" creationId="{D7ACD866-50FD-E9F9-918E-82A9D77BA4B7}"/>
          </ac:picMkLst>
        </pc:picChg>
        <pc:cxnChg chg="add del">
          <ac:chgData name="Aristeidis Lorentzos" userId="56a857ae-2919-44c8-b975-6f7c6afdf3db" providerId="ADAL" clId="{7875D7F6-9329-4E8B-AA02-43F700E7ED75}" dt="2025-08-18T09:43:11.741" v="215" actId="26606"/>
          <ac:cxnSpMkLst>
            <pc:docMk/>
            <pc:sldMk cId="3717222449" sldId="694"/>
            <ac:cxnSpMk id="50" creationId="{1503BFE4-729B-D9D0-C17B-501E6AF1127A}"/>
          </ac:cxnSpMkLst>
        </pc:cxnChg>
      </pc:sldChg>
      <pc:sldChg chg="addSp delSp modSp add mod ord">
        <pc:chgData name="Aristeidis Lorentzos" userId="56a857ae-2919-44c8-b975-6f7c6afdf3db" providerId="ADAL" clId="{7875D7F6-9329-4E8B-AA02-43F700E7ED75}" dt="2025-08-18T12:17:42.175" v="783"/>
        <pc:sldMkLst>
          <pc:docMk/>
          <pc:sldMk cId="1066137825" sldId="695"/>
        </pc:sldMkLst>
        <pc:spChg chg="del">
          <ac:chgData name="Aristeidis Lorentzos" userId="56a857ae-2919-44c8-b975-6f7c6afdf3db" providerId="ADAL" clId="{7875D7F6-9329-4E8B-AA02-43F700E7ED75}" dt="2025-08-18T09:44:50.468" v="233" actId="478"/>
          <ac:spMkLst>
            <pc:docMk/>
            <pc:sldMk cId="1066137825" sldId="695"/>
            <ac:spMk id="4" creationId="{361AE7A4-6875-0F4A-8251-E173171BAE89}"/>
          </ac:spMkLst>
        </pc:spChg>
        <pc:spChg chg="mod">
          <ac:chgData name="Aristeidis Lorentzos" userId="56a857ae-2919-44c8-b975-6f7c6afdf3db" providerId="ADAL" clId="{7875D7F6-9329-4E8B-AA02-43F700E7ED75}" dt="2025-08-18T10:07:39.807" v="391" actId="20577"/>
          <ac:spMkLst>
            <pc:docMk/>
            <pc:sldMk cId="1066137825" sldId="695"/>
            <ac:spMk id="5" creationId="{A652E0A8-7675-A367-14A1-F458F8CA4CA3}"/>
          </ac:spMkLst>
        </pc:spChg>
        <pc:spChg chg="add del">
          <ac:chgData name="Aristeidis Lorentzos" userId="56a857ae-2919-44c8-b975-6f7c6afdf3db" providerId="ADAL" clId="{7875D7F6-9329-4E8B-AA02-43F700E7ED75}" dt="2025-08-18T09:45:59.186" v="239" actId="26606"/>
          <ac:spMkLst>
            <pc:docMk/>
            <pc:sldMk cId="1066137825" sldId="695"/>
            <ac:spMk id="40" creationId="{749AB8BE-84F7-91E5-D308-8CD6A9648569}"/>
          </ac:spMkLst>
        </pc:spChg>
        <pc:spChg chg="add del">
          <ac:chgData name="Aristeidis Lorentzos" userId="56a857ae-2919-44c8-b975-6f7c6afdf3db" providerId="ADAL" clId="{7875D7F6-9329-4E8B-AA02-43F700E7ED75}" dt="2025-08-18T09:45:59.186" v="239" actId="26606"/>
          <ac:spMkLst>
            <pc:docMk/>
            <pc:sldMk cId="1066137825" sldId="695"/>
            <ac:spMk id="41" creationId="{39B10E81-5642-6659-1FDB-6CCBD4B7C741}"/>
          </ac:spMkLst>
        </pc:spChg>
        <pc:spChg chg="add del">
          <ac:chgData name="Aristeidis Lorentzos" userId="56a857ae-2919-44c8-b975-6f7c6afdf3db" providerId="ADAL" clId="{7875D7F6-9329-4E8B-AA02-43F700E7ED75}" dt="2025-08-18T09:45:59.186" v="239" actId="26606"/>
          <ac:spMkLst>
            <pc:docMk/>
            <pc:sldMk cId="1066137825" sldId="695"/>
            <ac:spMk id="43" creationId="{A016CB47-C4D4-4332-9ED0-DBB916252F76}"/>
          </ac:spMkLst>
        </pc:spChg>
        <pc:spChg chg="add del">
          <ac:chgData name="Aristeidis Lorentzos" userId="56a857ae-2919-44c8-b975-6f7c6afdf3db" providerId="ADAL" clId="{7875D7F6-9329-4E8B-AA02-43F700E7ED75}" dt="2025-08-18T09:45:59.186" v="239" actId="26606"/>
          <ac:spMkLst>
            <pc:docMk/>
            <pc:sldMk cId="1066137825" sldId="695"/>
            <ac:spMk id="44" creationId="{95C8260E-968F-44E8-A823-ABB431311926}"/>
          </ac:spMkLst>
        </pc:spChg>
        <pc:spChg chg="add del">
          <ac:chgData name="Aristeidis Lorentzos" userId="56a857ae-2919-44c8-b975-6f7c6afdf3db" providerId="ADAL" clId="{7875D7F6-9329-4E8B-AA02-43F700E7ED75}" dt="2025-08-18T09:45:59.186" v="239" actId="26606"/>
          <ac:spMkLst>
            <pc:docMk/>
            <pc:sldMk cId="1066137825" sldId="695"/>
            <ac:spMk id="45" creationId="{2C1BBA94-3F40-40AA-8BB9-E69E25E537C1}"/>
          </ac:spMkLst>
        </pc:spChg>
        <pc:spChg chg="add del">
          <ac:chgData name="Aristeidis Lorentzos" userId="56a857ae-2919-44c8-b975-6f7c6afdf3db" providerId="ADAL" clId="{7875D7F6-9329-4E8B-AA02-43F700E7ED75}" dt="2025-08-18T09:45:34.469" v="237" actId="26606"/>
          <ac:spMkLst>
            <pc:docMk/>
            <pc:sldMk cId="1066137825" sldId="695"/>
            <ac:spMk id="46" creationId="{56604AF4-AEF7-4020-93AD-C74808D17E3E}"/>
          </ac:spMkLst>
        </pc:spChg>
        <pc:spChg chg="add del">
          <ac:chgData name="Aristeidis Lorentzos" userId="56a857ae-2919-44c8-b975-6f7c6afdf3db" providerId="ADAL" clId="{7875D7F6-9329-4E8B-AA02-43F700E7ED75}" dt="2025-08-18T09:45:34.469" v="237" actId="26606"/>
          <ac:spMkLst>
            <pc:docMk/>
            <pc:sldMk cId="1066137825" sldId="695"/>
            <ac:spMk id="48" creationId="{EDB65AB2-AC18-4139-B8BE-52452A256449}"/>
          </ac:spMkLst>
        </pc:spChg>
        <pc:spChg chg="add del">
          <ac:chgData name="Aristeidis Lorentzos" userId="56a857ae-2919-44c8-b975-6f7c6afdf3db" providerId="ADAL" clId="{7875D7F6-9329-4E8B-AA02-43F700E7ED75}" dt="2025-08-18T09:45:34.469" v="237" actId="26606"/>
          <ac:spMkLst>
            <pc:docMk/>
            <pc:sldMk cId="1066137825" sldId="695"/>
            <ac:spMk id="50" creationId="{B89A5304-EF26-47F3-9CB7-ED121FC744E7}"/>
          </ac:spMkLst>
        </pc:spChg>
        <pc:spChg chg="add del">
          <ac:chgData name="Aristeidis Lorentzos" userId="56a857ae-2919-44c8-b975-6f7c6afdf3db" providerId="ADAL" clId="{7875D7F6-9329-4E8B-AA02-43F700E7ED75}" dt="2025-08-18T09:45:59.186" v="239" actId="26606"/>
          <ac:spMkLst>
            <pc:docMk/>
            <pc:sldMk cId="1066137825" sldId="695"/>
            <ac:spMk id="52" creationId="{FE43805F-24A6-46A4-B19B-54F28347355C}"/>
          </ac:spMkLst>
        </pc:spChg>
        <pc:picChg chg="mod ord">
          <ac:chgData name="Aristeidis Lorentzos" userId="56a857ae-2919-44c8-b975-6f7c6afdf3db" providerId="ADAL" clId="{7875D7F6-9329-4E8B-AA02-43F700E7ED75}" dt="2025-08-18T09:45:59.186" v="239" actId="26606"/>
          <ac:picMkLst>
            <pc:docMk/>
            <pc:sldMk cId="1066137825" sldId="695"/>
            <ac:picMk id="9" creationId="{AE63F882-4FB2-B75D-49CA-F653044A0D60}"/>
          </ac:picMkLst>
        </pc:picChg>
        <pc:picChg chg="mod ord">
          <ac:chgData name="Aristeidis Lorentzos" userId="56a857ae-2919-44c8-b975-6f7c6afdf3db" providerId="ADAL" clId="{7875D7F6-9329-4E8B-AA02-43F700E7ED75}" dt="2025-08-18T09:45:59.186" v="239" actId="26606"/>
          <ac:picMkLst>
            <pc:docMk/>
            <pc:sldMk cId="1066137825" sldId="695"/>
            <ac:picMk id="11" creationId="{43EC5EFA-27A5-8BB1-5FB6-B326661CBC7A}"/>
          </ac:picMkLst>
        </pc:picChg>
        <pc:picChg chg="mod">
          <ac:chgData name="Aristeidis Lorentzos" userId="56a857ae-2919-44c8-b975-6f7c6afdf3db" providerId="ADAL" clId="{7875D7F6-9329-4E8B-AA02-43F700E7ED75}" dt="2025-08-18T09:45:59.186" v="239" actId="26606"/>
          <ac:picMkLst>
            <pc:docMk/>
            <pc:sldMk cId="1066137825" sldId="695"/>
            <ac:picMk id="13" creationId="{A288ED57-7C97-311D-3D3E-2267F3094B71}"/>
          </ac:picMkLst>
        </pc:picChg>
      </pc:sldChg>
      <pc:sldChg chg="addSp delSp modSp add mod ord">
        <pc:chgData name="Aristeidis Lorentzos" userId="56a857ae-2919-44c8-b975-6f7c6afdf3db" providerId="ADAL" clId="{7875D7F6-9329-4E8B-AA02-43F700E7ED75}" dt="2025-08-18T12:17:44.120" v="785"/>
        <pc:sldMkLst>
          <pc:docMk/>
          <pc:sldMk cId="3263697660" sldId="696"/>
        </pc:sldMkLst>
        <pc:spChg chg="mod">
          <ac:chgData name="Aristeidis Lorentzos" userId="56a857ae-2919-44c8-b975-6f7c6afdf3db" providerId="ADAL" clId="{7875D7F6-9329-4E8B-AA02-43F700E7ED75}" dt="2025-08-18T10:16:21.336" v="428" actId="20577"/>
          <ac:spMkLst>
            <pc:docMk/>
            <pc:sldMk cId="3263697660" sldId="696"/>
            <ac:spMk id="5" creationId="{B4DF7BE6-9870-C62D-0FB8-BA896CA84B1D}"/>
          </ac:spMkLst>
        </pc:spChg>
        <pc:picChg chg="add mod">
          <ac:chgData name="Aristeidis Lorentzos" userId="56a857ae-2919-44c8-b975-6f7c6afdf3db" providerId="ADAL" clId="{7875D7F6-9329-4E8B-AA02-43F700E7ED75}" dt="2025-08-18T10:08:23.831" v="404" actId="1076"/>
          <ac:picMkLst>
            <pc:docMk/>
            <pc:sldMk cId="3263697660" sldId="696"/>
            <ac:picMk id="2" creationId="{2FA6968F-DE07-F477-437A-DFAADCC2DB4C}"/>
          </ac:picMkLst>
        </pc:picChg>
        <pc:picChg chg="add mod">
          <ac:chgData name="Aristeidis Lorentzos" userId="56a857ae-2919-44c8-b975-6f7c6afdf3db" providerId="ADAL" clId="{7875D7F6-9329-4E8B-AA02-43F700E7ED75}" dt="2025-08-18T10:08:25.986" v="405" actId="1076"/>
          <ac:picMkLst>
            <pc:docMk/>
            <pc:sldMk cId="3263697660" sldId="696"/>
            <ac:picMk id="3" creationId="{4725CB02-CF86-70F6-DDD4-B26D51AC85C9}"/>
          </ac:picMkLst>
        </pc:picChg>
        <pc:picChg chg="del">
          <ac:chgData name="Aristeidis Lorentzos" userId="56a857ae-2919-44c8-b975-6f7c6afdf3db" providerId="ADAL" clId="{7875D7F6-9329-4E8B-AA02-43F700E7ED75}" dt="2025-08-18T10:08:03.613" v="397" actId="478"/>
          <ac:picMkLst>
            <pc:docMk/>
            <pc:sldMk cId="3263697660" sldId="696"/>
            <ac:picMk id="9" creationId="{891FC51A-A8A3-B40F-D341-288E36D23F8C}"/>
          </ac:picMkLst>
        </pc:picChg>
        <pc:picChg chg="del">
          <ac:chgData name="Aristeidis Lorentzos" userId="56a857ae-2919-44c8-b975-6f7c6afdf3db" providerId="ADAL" clId="{7875D7F6-9329-4E8B-AA02-43F700E7ED75}" dt="2025-08-18T10:08:02.386" v="396" actId="478"/>
          <ac:picMkLst>
            <pc:docMk/>
            <pc:sldMk cId="3263697660" sldId="696"/>
            <ac:picMk id="11" creationId="{9FFE6A24-A58F-2E26-2EBC-9D8B37150449}"/>
          </ac:picMkLst>
        </pc:picChg>
        <pc:picChg chg="del">
          <ac:chgData name="Aristeidis Lorentzos" userId="56a857ae-2919-44c8-b975-6f7c6afdf3db" providerId="ADAL" clId="{7875D7F6-9329-4E8B-AA02-43F700E7ED75}" dt="2025-08-18T10:08:04.622" v="398" actId="478"/>
          <ac:picMkLst>
            <pc:docMk/>
            <pc:sldMk cId="3263697660" sldId="696"/>
            <ac:picMk id="13" creationId="{F4C5459F-C58F-DA41-008D-0A85724DA9D2}"/>
          </ac:picMkLst>
        </pc:picChg>
      </pc:sldChg>
      <pc:sldChg chg="new del">
        <pc:chgData name="Aristeidis Lorentzos" userId="56a857ae-2919-44c8-b975-6f7c6afdf3db" providerId="ADAL" clId="{7875D7F6-9329-4E8B-AA02-43F700E7ED75}" dt="2025-08-18T10:28:07.301" v="445" actId="47"/>
        <pc:sldMkLst>
          <pc:docMk/>
          <pc:sldMk cId="2476107401" sldId="697"/>
        </pc:sldMkLst>
      </pc:sldChg>
      <pc:sldChg chg="addSp delSp modSp add mod setBg modClrScheme delDesignElem chgLayout">
        <pc:chgData name="Aristeidis Lorentzos" userId="56a857ae-2919-44c8-b975-6f7c6afdf3db" providerId="ADAL" clId="{7875D7F6-9329-4E8B-AA02-43F700E7ED75}" dt="2025-08-18T10:33:40.808" v="496" actId="122"/>
        <pc:sldMkLst>
          <pc:docMk/>
          <pc:sldMk cId="2074577387" sldId="698"/>
        </pc:sldMkLst>
        <pc:spChg chg="add del mod ord">
          <ac:chgData name="Aristeidis Lorentzos" userId="56a857ae-2919-44c8-b975-6f7c6afdf3db" providerId="ADAL" clId="{7875D7F6-9329-4E8B-AA02-43F700E7ED75}" dt="2025-08-18T10:27:37.312" v="433" actId="478"/>
          <ac:spMkLst>
            <pc:docMk/>
            <pc:sldMk cId="2074577387" sldId="698"/>
            <ac:spMk id="3" creationId="{EC5F24BD-482D-23A7-1B84-87FD40EC9ECE}"/>
          </ac:spMkLst>
        </pc:spChg>
        <pc:spChg chg="del mod">
          <ac:chgData name="Aristeidis Lorentzos" userId="56a857ae-2919-44c8-b975-6f7c6afdf3db" providerId="ADAL" clId="{7875D7F6-9329-4E8B-AA02-43F700E7ED75}" dt="2025-08-18T10:27:59.751" v="442" actId="478"/>
          <ac:spMkLst>
            <pc:docMk/>
            <pc:sldMk cId="2074577387" sldId="698"/>
            <ac:spMk id="4" creationId="{672433B2-21CF-FDF4-C6EF-DF74A84167B0}"/>
          </ac:spMkLst>
        </pc:spChg>
        <pc:spChg chg="del">
          <ac:chgData name="Aristeidis Lorentzos" userId="56a857ae-2919-44c8-b975-6f7c6afdf3db" providerId="ADAL" clId="{7875D7F6-9329-4E8B-AA02-43F700E7ED75}" dt="2025-08-18T10:27:54.484" v="440" actId="478"/>
          <ac:spMkLst>
            <pc:docMk/>
            <pc:sldMk cId="2074577387" sldId="698"/>
            <ac:spMk id="7" creationId="{11E22E3B-0FBC-7F4C-AA02-8EB8B45DB8D1}"/>
          </ac:spMkLst>
        </pc:spChg>
        <pc:spChg chg="add del mod ord">
          <ac:chgData name="Aristeidis Lorentzos" userId="56a857ae-2919-44c8-b975-6f7c6afdf3db" providerId="ADAL" clId="{7875D7F6-9329-4E8B-AA02-43F700E7ED75}" dt="2025-08-18T10:27:42.235" v="434" actId="700"/>
          <ac:spMkLst>
            <pc:docMk/>
            <pc:sldMk cId="2074577387" sldId="698"/>
            <ac:spMk id="9" creationId="{27C11C27-64EF-D7AE-512D-359314E28266}"/>
          </ac:spMkLst>
        </pc:spChg>
        <pc:spChg chg="del">
          <ac:chgData name="Aristeidis Lorentzos" userId="56a857ae-2919-44c8-b975-6f7c6afdf3db" providerId="ADAL" clId="{7875D7F6-9329-4E8B-AA02-43F700E7ED75}" dt="2025-08-18T10:28:05.196" v="444" actId="478"/>
          <ac:spMkLst>
            <pc:docMk/>
            <pc:sldMk cId="2074577387" sldId="698"/>
            <ac:spMk id="12" creationId="{FD01AB41-FCD4-F02E-E6E3-7B6910E311BC}"/>
          </ac:spMkLst>
        </pc:spChg>
        <pc:spChg chg="del">
          <ac:chgData name="Aristeidis Lorentzos" userId="56a857ae-2919-44c8-b975-6f7c6afdf3db" providerId="ADAL" clId="{7875D7F6-9329-4E8B-AA02-43F700E7ED75}" dt="2025-08-18T10:27:42.235" v="434" actId="700"/>
          <ac:spMkLst>
            <pc:docMk/>
            <pc:sldMk cId="2074577387" sldId="698"/>
            <ac:spMk id="13" creationId="{18E1A71B-FBFD-78E4-B002-CCE1A8C8A35D}"/>
          </ac:spMkLst>
        </pc:spChg>
        <pc:spChg chg="add del mod ord">
          <ac:chgData name="Aristeidis Lorentzos" userId="56a857ae-2919-44c8-b975-6f7c6afdf3db" providerId="ADAL" clId="{7875D7F6-9329-4E8B-AA02-43F700E7ED75}" dt="2025-08-18T10:27:42.235" v="434" actId="700"/>
          <ac:spMkLst>
            <pc:docMk/>
            <pc:sldMk cId="2074577387" sldId="698"/>
            <ac:spMk id="14" creationId="{76FCAEE6-7B92-5A3A-D55B-F01A6FFEBE0F}"/>
          </ac:spMkLst>
        </pc:spChg>
        <pc:spChg chg="del">
          <ac:chgData name="Aristeidis Lorentzos" userId="56a857ae-2919-44c8-b975-6f7c6afdf3db" providerId="ADAL" clId="{7875D7F6-9329-4E8B-AA02-43F700E7ED75}" dt="2025-08-18T10:27:42.235" v="434" actId="700"/>
          <ac:spMkLst>
            <pc:docMk/>
            <pc:sldMk cId="2074577387" sldId="698"/>
            <ac:spMk id="15" creationId="{7DAC3BF4-E470-A5B4-75A2-64079EFA9424}"/>
          </ac:spMkLst>
        </pc:spChg>
        <pc:spChg chg="add del">
          <ac:chgData name="Aristeidis Lorentzos" userId="56a857ae-2919-44c8-b975-6f7c6afdf3db" providerId="ADAL" clId="{7875D7F6-9329-4E8B-AA02-43F700E7ED75}" dt="2025-08-18T10:30:13.845" v="459" actId="478"/>
          <ac:spMkLst>
            <pc:docMk/>
            <pc:sldMk cId="2074577387" sldId="698"/>
            <ac:spMk id="16" creationId="{2284B3BD-FAFC-BC04-D53E-4320704427BF}"/>
          </ac:spMkLst>
        </pc:spChg>
        <pc:spChg chg="add del mod">
          <ac:chgData name="Aristeidis Lorentzos" userId="56a857ae-2919-44c8-b975-6f7c6afdf3db" providerId="ADAL" clId="{7875D7F6-9329-4E8B-AA02-43F700E7ED75}" dt="2025-08-18T10:31:40.017" v="474" actId="478"/>
          <ac:spMkLst>
            <pc:docMk/>
            <pc:sldMk cId="2074577387" sldId="698"/>
            <ac:spMk id="18" creationId="{3877E1B8-F3E6-0F5C-6B2B-8C8F4C12A136}"/>
          </ac:spMkLst>
        </pc:spChg>
        <pc:spChg chg="add mod">
          <ac:chgData name="Aristeidis Lorentzos" userId="56a857ae-2919-44c8-b975-6f7c6afdf3db" providerId="ADAL" clId="{7875D7F6-9329-4E8B-AA02-43F700E7ED75}" dt="2025-08-18T10:33:40.808" v="496" actId="122"/>
          <ac:spMkLst>
            <pc:docMk/>
            <pc:sldMk cId="2074577387" sldId="698"/>
            <ac:spMk id="19" creationId="{970046F1-CB35-4AAC-C49C-76D3BECC4255}"/>
          </ac:spMkLst>
        </pc:spChg>
        <pc:spChg chg="ord">
          <ac:chgData name="Aristeidis Lorentzos" userId="56a857ae-2919-44c8-b975-6f7c6afdf3db" providerId="ADAL" clId="{7875D7F6-9329-4E8B-AA02-43F700E7ED75}" dt="2025-08-18T10:30:24.017" v="463" actId="26606"/>
          <ac:spMkLst>
            <pc:docMk/>
            <pc:sldMk cId="2074577387" sldId="698"/>
            <ac:spMk id="85" creationId="{E8105705-4C2F-89E9-E86B-13A046D033B6}"/>
          </ac:spMkLst>
        </pc:spChg>
        <pc:spChg chg="add del">
          <ac:chgData name="Aristeidis Lorentzos" userId="56a857ae-2919-44c8-b975-6f7c6afdf3db" providerId="ADAL" clId="{7875D7F6-9329-4E8B-AA02-43F700E7ED75}" dt="2025-08-18T10:30:24.013" v="462" actId="26606"/>
          <ac:spMkLst>
            <pc:docMk/>
            <pc:sldMk cId="2074577387" sldId="698"/>
            <ac:spMk id="90" creationId="{6680F1D3-7650-4307-A001-0163AD371D29}"/>
          </ac:spMkLst>
        </pc:spChg>
        <pc:spChg chg="add">
          <ac:chgData name="Aristeidis Lorentzos" userId="56a857ae-2919-44c8-b975-6f7c6afdf3db" providerId="ADAL" clId="{7875D7F6-9329-4E8B-AA02-43F700E7ED75}" dt="2025-08-18T10:30:24.017" v="463" actId="26606"/>
          <ac:spMkLst>
            <pc:docMk/>
            <pc:sldMk cId="2074577387" sldId="698"/>
            <ac:spMk id="92" creationId="{42A4FC2C-047E-45A5-965D-8E1E3BF09BC6}"/>
          </ac:spMkLst>
        </pc:spChg>
        <pc:spChg chg="del">
          <ac:chgData name="Aristeidis Lorentzos" userId="56a857ae-2919-44c8-b975-6f7c6afdf3db" providerId="ADAL" clId="{7875D7F6-9329-4E8B-AA02-43F700E7ED75}" dt="2025-08-18T10:27:30.381" v="432" actId="700"/>
          <ac:spMkLst>
            <pc:docMk/>
            <pc:sldMk cId="2074577387" sldId="698"/>
            <ac:spMk id="94" creationId="{001989A9-454A-5DD0-70F9-CEA3834218E7}"/>
          </ac:spMkLst>
        </pc:spChg>
        <pc:spChg chg="del">
          <ac:chgData name="Aristeidis Lorentzos" userId="56a857ae-2919-44c8-b975-6f7c6afdf3db" providerId="ADAL" clId="{7875D7F6-9329-4E8B-AA02-43F700E7ED75}" dt="2025-08-18T10:27:30.381" v="432" actId="700"/>
          <ac:spMkLst>
            <pc:docMk/>
            <pc:sldMk cId="2074577387" sldId="698"/>
            <ac:spMk id="100" creationId="{B29E337B-6967-A14F-44C7-A6F337DAA16E}"/>
          </ac:spMkLst>
        </pc:spChg>
        <pc:spChg chg="del">
          <ac:chgData name="Aristeidis Lorentzos" userId="56a857ae-2919-44c8-b975-6f7c6afdf3db" providerId="ADAL" clId="{7875D7F6-9329-4E8B-AA02-43F700E7ED75}" dt="2025-08-18T10:27:30.381" v="432" actId="700"/>
          <ac:spMkLst>
            <pc:docMk/>
            <pc:sldMk cId="2074577387" sldId="698"/>
            <ac:spMk id="101" creationId="{7E891FD8-BA0A-1A0D-47E8-E3328E4FC8C6}"/>
          </ac:spMkLst>
        </pc:spChg>
        <pc:spChg chg="del">
          <ac:chgData name="Aristeidis Lorentzos" userId="56a857ae-2919-44c8-b975-6f7c6afdf3db" providerId="ADAL" clId="{7875D7F6-9329-4E8B-AA02-43F700E7ED75}" dt="2025-08-18T10:27:30.381" v="432" actId="700"/>
          <ac:spMkLst>
            <pc:docMk/>
            <pc:sldMk cId="2074577387" sldId="698"/>
            <ac:spMk id="102" creationId="{EC504CB8-8E19-F7B4-F6DA-922953375177}"/>
          </ac:spMkLst>
        </pc:spChg>
        <pc:spChg chg="del">
          <ac:chgData name="Aristeidis Lorentzos" userId="56a857ae-2919-44c8-b975-6f7c6afdf3db" providerId="ADAL" clId="{7875D7F6-9329-4E8B-AA02-43F700E7ED75}" dt="2025-08-18T10:27:30.381" v="432" actId="700"/>
          <ac:spMkLst>
            <pc:docMk/>
            <pc:sldMk cId="2074577387" sldId="698"/>
            <ac:spMk id="103" creationId="{64C399A5-1DB5-A4E6-95D3-6B033ED8BEDA}"/>
          </ac:spMkLst>
        </pc:spChg>
        <pc:spChg chg="del">
          <ac:chgData name="Aristeidis Lorentzos" userId="56a857ae-2919-44c8-b975-6f7c6afdf3db" providerId="ADAL" clId="{7875D7F6-9329-4E8B-AA02-43F700E7ED75}" dt="2025-08-18T10:27:30.381" v="432" actId="700"/>
          <ac:spMkLst>
            <pc:docMk/>
            <pc:sldMk cId="2074577387" sldId="698"/>
            <ac:spMk id="104" creationId="{ADDE5BFB-2588-BDFB-84AB-8FD267FC3D6F}"/>
          </ac:spMkLst>
        </pc:spChg>
        <pc:spChg chg="del">
          <ac:chgData name="Aristeidis Lorentzos" userId="56a857ae-2919-44c8-b975-6f7c6afdf3db" providerId="ADAL" clId="{7875D7F6-9329-4E8B-AA02-43F700E7ED75}" dt="2025-08-18T10:27:30.381" v="432" actId="700"/>
          <ac:spMkLst>
            <pc:docMk/>
            <pc:sldMk cId="2074577387" sldId="698"/>
            <ac:spMk id="105" creationId="{F0316E38-3F60-BC6A-93AA-E073F270EC81}"/>
          </ac:spMkLst>
        </pc:spChg>
        <pc:picChg chg="del">
          <ac:chgData name="Aristeidis Lorentzos" userId="56a857ae-2919-44c8-b975-6f7c6afdf3db" providerId="ADAL" clId="{7875D7F6-9329-4E8B-AA02-43F700E7ED75}" dt="2025-08-18T10:27:44.333" v="435" actId="478"/>
          <ac:picMkLst>
            <pc:docMk/>
            <pc:sldMk cId="2074577387" sldId="698"/>
            <ac:picMk id="2" creationId="{17E0B76E-D708-860B-699E-544DC245AF39}"/>
          </ac:picMkLst>
        </pc:picChg>
        <pc:picChg chg="del">
          <ac:chgData name="Aristeidis Lorentzos" userId="56a857ae-2919-44c8-b975-6f7c6afdf3db" providerId="ADAL" clId="{7875D7F6-9329-4E8B-AA02-43F700E7ED75}" dt="2025-08-18T10:27:47.608" v="437" actId="478"/>
          <ac:picMkLst>
            <pc:docMk/>
            <pc:sldMk cId="2074577387" sldId="698"/>
            <ac:picMk id="5" creationId="{A2653BEF-47C1-BC8E-3931-1864FABA745D}"/>
          </ac:picMkLst>
        </pc:picChg>
        <pc:picChg chg="del">
          <ac:chgData name="Aristeidis Lorentzos" userId="56a857ae-2919-44c8-b975-6f7c6afdf3db" providerId="ADAL" clId="{7875D7F6-9329-4E8B-AA02-43F700E7ED75}" dt="2025-08-18T10:27:51.793" v="439" actId="478"/>
          <ac:picMkLst>
            <pc:docMk/>
            <pc:sldMk cId="2074577387" sldId="698"/>
            <ac:picMk id="6" creationId="{417DE810-373A-791A-C3AE-DD54EA55FC4A}"/>
          </ac:picMkLst>
        </pc:picChg>
        <pc:picChg chg="del">
          <ac:chgData name="Aristeidis Lorentzos" userId="56a857ae-2919-44c8-b975-6f7c6afdf3db" providerId="ADAL" clId="{7875D7F6-9329-4E8B-AA02-43F700E7ED75}" dt="2025-08-18T10:27:46.037" v="436" actId="478"/>
          <ac:picMkLst>
            <pc:docMk/>
            <pc:sldMk cId="2074577387" sldId="698"/>
            <ac:picMk id="8" creationId="{356D630B-AF14-53B1-FD0B-1791114F87B7}"/>
          </ac:picMkLst>
        </pc:picChg>
        <pc:picChg chg="del">
          <ac:chgData name="Aristeidis Lorentzos" userId="56a857ae-2919-44c8-b975-6f7c6afdf3db" providerId="ADAL" clId="{7875D7F6-9329-4E8B-AA02-43F700E7ED75}" dt="2025-08-18T10:28:01.901" v="443" actId="478"/>
          <ac:picMkLst>
            <pc:docMk/>
            <pc:sldMk cId="2074577387" sldId="698"/>
            <ac:picMk id="10" creationId="{A5943B32-AD0D-1072-F91B-D298A3C93B05}"/>
          </ac:picMkLst>
        </pc:picChg>
        <pc:picChg chg="del">
          <ac:chgData name="Aristeidis Lorentzos" userId="56a857ae-2919-44c8-b975-6f7c6afdf3db" providerId="ADAL" clId="{7875D7F6-9329-4E8B-AA02-43F700E7ED75}" dt="2025-08-18T10:27:49.688" v="438" actId="478"/>
          <ac:picMkLst>
            <pc:docMk/>
            <pc:sldMk cId="2074577387" sldId="698"/>
            <ac:picMk id="11" creationId="{BD22592F-63F5-0C6A-8330-C7ED5CA318AD}"/>
          </ac:picMkLst>
        </pc:picChg>
        <pc:picChg chg="add mod">
          <ac:chgData name="Aristeidis Lorentzos" userId="56a857ae-2919-44c8-b975-6f7c6afdf3db" providerId="ADAL" clId="{7875D7F6-9329-4E8B-AA02-43F700E7ED75}" dt="2025-08-18T10:33:31.555" v="493" actId="14100"/>
          <ac:picMkLst>
            <pc:docMk/>
            <pc:sldMk cId="2074577387" sldId="698"/>
            <ac:picMk id="17" creationId="{C2FDB086-4D37-0577-9578-99D4E1F77450}"/>
          </ac:picMkLst>
        </pc:picChg>
      </pc:sldChg>
      <pc:sldChg chg="new del">
        <pc:chgData name="Aristeidis Lorentzos" userId="56a857ae-2919-44c8-b975-6f7c6afdf3db" providerId="ADAL" clId="{7875D7F6-9329-4E8B-AA02-43F700E7ED75}" dt="2025-08-18T10:28:16.594" v="448" actId="47"/>
        <pc:sldMkLst>
          <pc:docMk/>
          <pc:sldMk cId="3800904386" sldId="699"/>
        </pc:sldMkLst>
      </pc:sldChg>
      <pc:sldChg chg="addSp delSp modSp add mod setBg">
        <pc:chgData name="Aristeidis Lorentzos" userId="56a857ae-2919-44c8-b975-6f7c6afdf3db" providerId="ADAL" clId="{7875D7F6-9329-4E8B-AA02-43F700E7ED75}" dt="2025-08-18T11:53:49.038" v="556" actId="1076"/>
        <pc:sldMkLst>
          <pc:docMk/>
          <pc:sldMk cId="101458248" sldId="700"/>
        </pc:sldMkLst>
        <pc:spChg chg="ord">
          <ac:chgData name="Aristeidis Lorentzos" userId="56a857ae-2919-44c8-b975-6f7c6afdf3db" providerId="ADAL" clId="{7875D7F6-9329-4E8B-AA02-43F700E7ED75}" dt="2025-08-18T11:53:41.496" v="553" actId="26606"/>
          <ac:spMkLst>
            <pc:docMk/>
            <pc:sldMk cId="101458248" sldId="700"/>
            <ac:spMk id="85" creationId="{71053EF7-CA54-EAC4-AB38-A1CA1C945A9E}"/>
          </ac:spMkLst>
        </pc:spChg>
        <pc:spChg chg="add del">
          <ac:chgData name="Aristeidis Lorentzos" userId="56a857ae-2919-44c8-b975-6f7c6afdf3db" providerId="ADAL" clId="{7875D7F6-9329-4E8B-AA02-43F700E7ED75}" dt="2025-08-18T11:53:41.496" v="553" actId="26606"/>
          <ac:spMkLst>
            <pc:docMk/>
            <pc:sldMk cId="101458248" sldId="700"/>
            <ac:spMk id="87" creationId="{01D0AF59-99C3-4251-AB9A-C966C6AD4400}"/>
          </ac:spMkLst>
        </pc:spChg>
        <pc:spChg chg="add del">
          <ac:chgData name="Aristeidis Lorentzos" userId="56a857ae-2919-44c8-b975-6f7c6afdf3db" providerId="ADAL" clId="{7875D7F6-9329-4E8B-AA02-43F700E7ED75}" dt="2025-08-18T11:53:41.496" v="553" actId="26606"/>
          <ac:spMkLst>
            <pc:docMk/>
            <pc:sldMk cId="101458248" sldId="700"/>
            <ac:spMk id="92" creationId="{1855405F-37A2-4869-9154-F8BE3BECE6C3}"/>
          </ac:spMkLst>
        </pc:spChg>
        <pc:picChg chg="add mod">
          <ac:chgData name="Aristeidis Lorentzos" userId="56a857ae-2919-44c8-b975-6f7c6afdf3db" providerId="ADAL" clId="{7875D7F6-9329-4E8B-AA02-43F700E7ED75}" dt="2025-08-18T11:53:49.038" v="556" actId="1076"/>
          <ac:picMkLst>
            <pc:docMk/>
            <pc:sldMk cId="101458248" sldId="700"/>
            <ac:picMk id="2" creationId="{D5C262D4-5471-1E6E-C3AE-FCFA6651B914}"/>
          </ac:picMkLst>
        </pc:picChg>
        <pc:cxnChg chg="add del">
          <ac:chgData name="Aristeidis Lorentzos" userId="56a857ae-2919-44c8-b975-6f7c6afdf3db" providerId="ADAL" clId="{7875D7F6-9329-4E8B-AA02-43F700E7ED75}" dt="2025-08-18T11:53:28.893" v="551" actId="26606"/>
          <ac:cxnSpMkLst>
            <pc:docMk/>
            <pc:sldMk cId="101458248" sldId="700"/>
            <ac:cxnSpMk id="90" creationId="{22F6364A-B358-4BEE-B158-0734D2C938D4}"/>
          </ac:cxnSpMkLst>
        </pc:cxnChg>
      </pc:sldChg>
      <pc:sldChg chg="addSp delSp modSp add mod">
        <pc:chgData name="Aristeidis Lorentzos" userId="56a857ae-2919-44c8-b975-6f7c6afdf3db" providerId="ADAL" clId="{7875D7F6-9329-4E8B-AA02-43F700E7ED75}" dt="2025-08-18T12:33:09.653" v="817" actId="1076"/>
        <pc:sldMkLst>
          <pc:docMk/>
          <pc:sldMk cId="4047708603" sldId="701"/>
        </pc:sldMkLst>
        <pc:spChg chg="add del mod">
          <ac:chgData name="Aristeidis Lorentzos" userId="56a857ae-2919-44c8-b975-6f7c6afdf3db" providerId="ADAL" clId="{7875D7F6-9329-4E8B-AA02-43F700E7ED75}" dt="2025-08-18T12:04:23.960" v="561"/>
          <ac:spMkLst>
            <pc:docMk/>
            <pc:sldMk cId="4047708603" sldId="701"/>
            <ac:spMk id="2" creationId="{B60DAA27-F54B-14E2-6DF1-4C704BDCE98A}"/>
          </ac:spMkLst>
        </pc:spChg>
        <pc:spChg chg="add mod">
          <ac:chgData name="Aristeidis Lorentzos" userId="56a857ae-2919-44c8-b975-6f7c6afdf3db" providerId="ADAL" clId="{7875D7F6-9329-4E8B-AA02-43F700E7ED75}" dt="2025-08-18T12:33:09.653" v="817" actId="1076"/>
          <ac:spMkLst>
            <pc:docMk/>
            <pc:sldMk cId="4047708603" sldId="701"/>
            <ac:spMk id="3" creationId="{ADB484AB-2EF1-6C5A-9C20-5384AA2B2408}"/>
          </ac:spMkLst>
        </pc:spChg>
        <pc:picChg chg="add del mod ord">
          <ac:chgData name="Aristeidis Lorentzos" userId="56a857ae-2919-44c8-b975-6f7c6afdf3db" providerId="ADAL" clId="{7875D7F6-9329-4E8B-AA02-43F700E7ED75}" dt="2025-08-18T12:20:59.590" v="795" actId="478"/>
          <ac:picMkLst>
            <pc:docMk/>
            <pc:sldMk cId="4047708603" sldId="701"/>
            <ac:picMk id="4" creationId="{834D95A1-413F-D6D4-EB52-012622195678}"/>
          </ac:picMkLst>
        </pc:picChg>
        <pc:picChg chg="add mod ord">
          <ac:chgData name="Aristeidis Lorentzos" userId="56a857ae-2919-44c8-b975-6f7c6afdf3db" providerId="ADAL" clId="{7875D7F6-9329-4E8B-AA02-43F700E7ED75}" dt="2025-08-18T12:21:19.621" v="800" actId="14100"/>
          <ac:picMkLst>
            <pc:docMk/>
            <pc:sldMk cId="4047708603" sldId="701"/>
            <ac:picMk id="5" creationId="{E4E4E5D0-D040-0143-219C-96C74581249C}"/>
          </ac:picMkLst>
        </pc:picChg>
      </pc:sldChg>
      <pc:sldChg chg="addSp delSp modSp add mod">
        <pc:chgData name="Aristeidis Lorentzos" userId="56a857ae-2919-44c8-b975-6f7c6afdf3db" providerId="ADAL" clId="{7875D7F6-9329-4E8B-AA02-43F700E7ED75}" dt="2025-08-19T07:23:58.158" v="1069" actId="1076"/>
        <pc:sldMkLst>
          <pc:docMk/>
          <pc:sldMk cId="270559367" sldId="702"/>
        </pc:sldMkLst>
        <pc:spChg chg="mod">
          <ac:chgData name="Aristeidis Lorentzos" userId="56a857ae-2919-44c8-b975-6f7c6afdf3db" providerId="ADAL" clId="{7875D7F6-9329-4E8B-AA02-43F700E7ED75}" dt="2025-08-18T12:05:23.951" v="593" actId="255"/>
          <ac:spMkLst>
            <pc:docMk/>
            <pc:sldMk cId="270559367" sldId="702"/>
            <ac:spMk id="5" creationId="{843988FC-4F3D-E539-3289-F4C71B4A5990}"/>
          </ac:spMkLst>
        </pc:spChg>
        <pc:picChg chg="add mod">
          <ac:chgData name="Aristeidis Lorentzos" userId="56a857ae-2919-44c8-b975-6f7c6afdf3db" providerId="ADAL" clId="{7875D7F6-9329-4E8B-AA02-43F700E7ED75}" dt="2025-08-19T07:23:58.158" v="1069" actId="1076"/>
          <ac:picMkLst>
            <pc:docMk/>
            <pc:sldMk cId="270559367" sldId="702"/>
            <ac:picMk id="2" creationId="{90DA6002-13D0-D882-74BB-9AE8350F0CD7}"/>
          </ac:picMkLst>
        </pc:picChg>
        <pc:picChg chg="del">
          <ac:chgData name="Aristeidis Lorentzos" userId="56a857ae-2919-44c8-b975-6f7c6afdf3db" providerId="ADAL" clId="{7875D7F6-9329-4E8B-AA02-43F700E7ED75}" dt="2025-08-18T10:28:49.018" v="453" actId="478"/>
          <ac:picMkLst>
            <pc:docMk/>
            <pc:sldMk cId="270559367" sldId="702"/>
            <ac:picMk id="2" creationId="{9134B39B-3CC5-262A-3799-FE1738EB571E}"/>
          </ac:picMkLst>
        </pc:picChg>
        <pc:picChg chg="del">
          <ac:chgData name="Aristeidis Lorentzos" userId="56a857ae-2919-44c8-b975-6f7c6afdf3db" providerId="ADAL" clId="{7875D7F6-9329-4E8B-AA02-43F700E7ED75}" dt="2025-08-18T10:28:50.820" v="454" actId="478"/>
          <ac:picMkLst>
            <pc:docMk/>
            <pc:sldMk cId="270559367" sldId="702"/>
            <ac:picMk id="3" creationId="{5DA2FB1E-B055-D8BE-ABA5-973867CBA368}"/>
          </ac:picMkLst>
        </pc:picChg>
        <pc:picChg chg="add mod">
          <ac:chgData name="Aristeidis Lorentzos" userId="56a857ae-2919-44c8-b975-6f7c6afdf3db" providerId="ADAL" clId="{7875D7F6-9329-4E8B-AA02-43F700E7ED75}" dt="2025-08-18T10:28:52.606" v="455" actId="1076"/>
          <ac:picMkLst>
            <pc:docMk/>
            <pc:sldMk cId="270559367" sldId="702"/>
            <ac:picMk id="4" creationId="{A8465896-67B7-95D1-1CAD-F6B2F2B672B7}"/>
          </ac:picMkLst>
        </pc:picChg>
        <pc:picChg chg="add mod">
          <ac:chgData name="Aristeidis Lorentzos" userId="56a857ae-2919-44c8-b975-6f7c6afdf3db" providerId="ADAL" clId="{7875D7F6-9329-4E8B-AA02-43F700E7ED75}" dt="2025-08-18T11:38:37.419" v="500" actId="14100"/>
          <ac:picMkLst>
            <pc:docMk/>
            <pc:sldMk cId="270559367" sldId="702"/>
            <ac:picMk id="6" creationId="{A67D5539-3DD6-C825-7671-AF4E83A55A92}"/>
          </ac:picMkLst>
        </pc:picChg>
      </pc:sldChg>
      <pc:sldChg chg="addSp delSp modSp add mod">
        <pc:chgData name="Aristeidis Lorentzos" userId="56a857ae-2919-44c8-b975-6f7c6afdf3db" providerId="ADAL" clId="{7875D7F6-9329-4E8B-AA02-43F700E7ED75}" dt="2025-08-18T13:18:10.702" v="1027" actId="1076"/>
        <pc:sldMkLst>
          <pc:docMk/>
          <pc:sldMk cId="2507014134" sldId="703"/>
        </pc:sldMkLst>
        <pc:spChg chg="add mod">
          <ac:chgData name="Aristeidis Lorentzos" userId="56a857ae-2919-44c8-b975-6f7c6afdf3db" providerId="ADAL" clId="{7875D7F6-9329-4E8B-AA02-43F700E7ED75}" dt="2025-08-18T13:14:17.943" v="945" actId="13926"/>
          <ac:spMkLst>
            <pc:docMk/>
            <pc:sldMk cId="2507014134" sldId="703"/>
            <ac:spMk id="2" creationId="{279A2F9F-2789-A0BF-8260-EB5A3BF98DBD}"/>
          </ac:spMkLst>
        </pc:spChg>
        <pc:spChg chg="add mod">
          <ac:chgData name="Aristeidis Lorentzos" userId="56a857ae-2919-44c8-b975-6f7c6afdf3db" providerId="ADAL" clId="{7875D7F6-9329-4E8B-AA02-43F700E7ED75}" dt="2025-08-18T13:15:38.180" v="957" actId="14100"/>
          <ac:spMkLst>
            <pc:docMk/>
            <pc:sldMk cId="2507014134" sldId="703"/>
            <ac:spMk id="5" creationId="{21DE00D2-BF5C-25D4-BAEC-3BEBFB2A1B9D}"/>
          </ac:spMkLst>
        </pc:spChg>
        <pc:spChg chg="add mod">
          <ac:chgData name="Aristeidis Lorentzos" userId="56a857ae-2919-44c8-b975-6f7c6afdf3db" providerId="ADAL" clId="{7875D7F6-9329-4E8B-AA02-43F700E7ED75}" dt="2025-08-18T13:17:39.799" v="1022" actId="114"/>
          <ac:spMkLst>
            <pc:docMk/>
            <pc:sldMk cId="2507014134" sldId="703"/>
            <ac:spMk id="6" creationId="{BBA8A141-2590-999C-1177-37FA13A68074}"/>
          </ac:spMkLst>
        </pc:spChg>
        <pc:picChg chg="add del">
          <ac:chgData name="Aristeidis Lorentzos" userId="56a857ae-2919-44c8-b975-6f7c6afdf3db" providerId="ADAL" clId="{7875D7F6-9329-4E8B-AA02-43F700E7ED75}" dt="2025-08-18T13:07:03.674" v="903" actId="478"/>
          <ac:picMkLst>
            <pc:docMk/>
            <pc:sldMk cId="2507014134" sldId="703"/>
            <ac:picMk id="3" creationId="{BBB19708-A464-76A3-E26C-D4C7C1BEE0F1}"/>
          </ac:picMkLst>
        </pc:picChg>
        <pc:picChg chg="add mod">
          <ac:chgData name="Aristeidis Lorentzos" userId="56a857ae-2919-44c8-b975-6f7c6afdf3db" providerId="ADAL" clId="{7875D7F6-9329-4E8B-AA02-43F700E7ED75}" dt="2025-08-18T13:18:10.702" v="1027" actId="1076"/>
          <ac:picMkLst>
            <pc:docMk/>
            <pc:sldMk cId="2507014134" sldId="703"/>
            <ac:picMk id="4" creationId="{020CAAB3-A6C0-39C7-FF2B-B8FA6B29C316}"/>
          </ac:picMkLst>
        </pc:picChg>
      </pc:sldChg>
      <pc:sldChg chg="addSp delSp modSp add mod">
        <pc:chgData name="Aristeidis Lorentzos" userId="56a857ae-2919-44c8-b975-6f7c6afdf3db" providerId="ADAL" clId="{7875D7F6-9329-4E8B-AA02-43F700E7ED75}" dt="2025-08-19T08:34:57.460" v="2720" actId="20577"/>
        <pc:sldMkLst>
          <pc:docMk/>
          <pc:sldMk cId="763019889" sldId="704"/>
        </pc:sldMkLst>
        <pc:spChg chg="add mod">
          <ac:chgData name="Aristeidis Lorentzos" userId="56a857ae-2919-44c8-b975-6f7c6afdf3db" providerId="ADAL" clId="{7875D7F6-9329-4E8B-AA02-43F700E7ED75}" dt="2025-08-19T08:21:26.984" v="2139" actId="1076"/>
          <ac:spMkLst>
            <pc:docMk/>
            <pc:sldMk cId="763019889" sldId="704"/>
            <ac:spMk id="2" creationId="{BAC62FA0-0542-57A0-D953-24A0AE41AB2D}"/>
          </ac:spMkLst>
        </pc:spChg>
        <pc:spChg chg="add del mod">
          <ac:chgData name="Aristeidis Lorentzos" userId="56a857ae-2919-44c8-b975-6f7c6afdf3db" providerId="ADAL" clId="{7875D7F6-9329-4E8B-AA02-43F700E7ED75}" dt="2025-08-19T08:03:37.534" v="1550" actId="478"/>
          <ac:spMkLst>
            <pc:docMk/>
            <pc:sldMk cId="763019889" sldId="704"/>
            <ac:spMk id="3" creationId="{5EC7BC7A-E83A-8402-38AC-BB55F11A52D5}"/>
          </ac:spMkLst>
        </pc:spChg>
        <pc:spChg chg="add del mod">
          <ac:chgData name="Aristeidis Lorentzos" userId="56a857ae-2919-44c8-b975-6f7c6afdf3db" providerId="ADAL" clId="{7875D7F6-9329-4E8B-AA02-43F700E7ED75}" dt="2025-08-19T08:03:42.412" v="1552" actId="478"/>
          <ac:spMkLst>
            <pc:docMk/>
            <pc:sldMk cId="763019889" sldId="704"/>
            <ac:spMk id="4" creationId="{6DEB738B-4906-B0A2-D3CC-4971BA31EB61}"/>
          </ac:spMkLst>
        </pc:spChg>
        <pc:spChg chg="add del mod">
          <ac:chgData name="Aristeidis Lorentzos" userId="56a857ae-2919-44c8-b975-6f7c6afdf3db" providerId="ADAL" clId="{7875D7F6-9329-4E8B-AA02-43F700E7ED75}" dt="2025-08-19T08:03:40.253" v="1551" actId="478"/>
          <ac:spMkLst>
            <pc:docMk/>
            <pc:sldMk cId="763019889" sldId="704"/>
            <ac:spMk id="5" creationId="{2F933415-2E65-ABA9-3F59-418768F754A5}"/>
          </ac:spMkLst>
        </pc:spChg>
        <pc:spChg chg="add mod">
          <ac:chgData name="Aristeidis Lorentzos" userId="56a857ae-2919-44c8-b975-6f7c6afdf3db" providerId="ADAL" clId="{7875D7F6-9329-4E8B-AA02-43F700E7ED75}" dt="2025-08-19T08:34:57.460" v="2720" actId="20577"/>
          <ac:spMkLst>
            <pc:docMk/>
            <pc:sldMk cId="763019889" sldId="704"/>
            <ac:spMk id="7" creationId="{C8216F96-8AF8-6398-7ABB-D34C1E60A1BA}"/>
          </ac:spMkLst>
        </pc:spChg>
        <pc:graphicFrameChg chg="add mod modGraphic">
          <ac:chgData name="Aristeidis Lorentzos" userId="56a857ae-2919-44c8-b975-6f7c6afdf3db" providerId="ADAL" clId="{7875D7F6-9329-4E8B-AA02-43F700E7ED75}" dt="2025-08-19T08:11:32.151" v="1849" actId="1076"/>
          <ac:graphicFrameMkLst>
            <pc:docMk/>
            <pc:sldMk cId="763019889" sldId="704"/>
            <ac:graphicFrameMk id="6" creationId="{09187DB4-0809-E3ED-E79A-7F896890383C}"/>
          </ac:graphicFrameMkLst>
        </pc:graphicFrameChg>
      </pc:sldChg>
      <pc:sldChg chg="modSp add mod">
        <pc:chgData name="Aristeidis Lorentzos" userId="56a857ae-2919-44c8-b975-6f7c6afdf3db" providerId="ADAL" clId="{7875D7F6-9329-4E8B-AA02-43F700E7ED75}" dt="2025-08-18T13:26:30.451" v="1066" actId="1076"/>
        <pc:sldMkLst>
          <pc:docMk/>
          <pc:sldMk cId="2411425234" sldId="705"/>
        </pc:sldMkLst>
        <pc:spChg chg="mod">
          <ac:chgData name="Aristeidis Lorentzos" userId="56a857ae-2919-44c8-b975-6f7c6afdf3db" providerId="ADAL" clId="{7875D7F6-9329-4E8B-AA02-43F700E7ED75}" dt="2025-08-18T13:20:21.669" v="1043" actId="20577"/>
          <ac:spMkLst>
            <pc:docMk/>
            <pc:sldMk cId="2411425234" sldId="705"/>
            <ac:spMk id="2" creationId="{1796D379-92F3-5B6D-7324-F057BDE3FE9B}"/>
          </ac:spMkLst>
        </pc:spChg>
        <pc:spChg chg="mod">
          <ac:chgData name="Aristeidis Lorentzos" userId="56a857ae-2919-44c8-b975-6f7c6afdf3db" providerId="ADAL" clId="{7875D7F6-9329-4E8B-AA02-43F700E7ED75}" dt="2025-08-18T13:26:18.202" v="1062" actId="14100"/>
          <ac:spMkLst>
            <pc:docMk/>
            <pc:sldMk cId="2411425234" sldId="705"/>
            <ac:spMk id="5" creationId="{4F387150-E84A-E89B-688F-A78A9632BB83}"/>
          </ac:spMkLst>
        </pc:spChg>
        <pc:spChg chg="mod">
          <ac:chgData name="Aristeidis Lorentzos" userId="56a857ae-2919-44c8-b975-6f7c6afdf3db" providerId="ADAL" clId="{7875D7F6-9329-4E8B-AA02-43F700E7ED75}" dt="2025-08-18T13:26:24.087" v="1064" actId="1076"/>
          <ac:spMkLst>
            <pc:docMk/>
            <pc:sldMk cId="2411425234" sldId="705"/>
            <ac:spMk id="6" creationId="{5668234E-0EEA-BE00-F233-83E8029F24B3}"/>
          </ac:spMkLst>
        </pc:spChg>
        <pc:picChg chg="mod">
          <ac:chgData name="Aristeidis Lorentzos" userId="56a857ae-2919-44c8-b975-6f7c6afdf3db" providerId="ADAL" clId="{7875D7F6-9329-4E8B-AA02-43F700E7ED75}" dt="2025-08-18T13:26:30.451" v="1066" actId="1076"/>
          <ac:picMkLst>
            <pc:docMk/>
            <pc:sldMk cId="2411425234" sldId="705"/>
            <ac:picMk id="4" creationId="{09069B84-E053-88C4-AECC-6E098D7B6C5C}"/>
          </ac:picMkLst>
        </pc:picChg>
      </pc:sldChg>
      <pc:sldChg chg="add del">
        <pc:chgData name="Aristeidis Lorentzos" userId="56a857ae-2919-44c8-b975-6f7c6afdf3db" providerId="ADAL" clId="{7875D7F6-9329-4E8B-AA02-43F700E7ED75}" dt="2025-08-18T13:07:33.469" v="908" actId="2890"/>
        <pc:sldMkLst>
          <pc:docMk/>
          <pc:sldMk cId="2425573534" sldId="705"/>
        </pc:sldMkLst>
      </pc:sldChg>
      <pc:sldChg chg="add del">
        <pc:chgData name="Aristeidis Lorentzos" userId="56a857ae-2919-44c8-b975-6f7c6afdf3db" providerId="ADAL" clId="{7875D7F6-9329-4E8B-AA02-43F700E7ED75}" dt="2025-08-19T07:24:03.330" v="1071" actId="47"/>
        <pc:sldMkLst>
          <pc:docMk/>
          <pc:sldMk cId="1478105381" sldId="706"/>
        </pc:sldMkLst>
      </pc:sldChg>
      <pc:sldChg chg="addSp delSp modSp add mod">
        <pc:chgData name="Aristeidis Lorentzos" userId="56a857ae-2919-44c8-b975-6f7c6afdf3db" providerId="ADAL" clId="{7875D7F6-9329-4E8B-AA02-43F700E7ED75}" dt="2025-08-19T07:26:18.852" v="1096" actId="1076"/>
        <pc:sldMkLst>
          <pc:docMk/>
          <pc:sldMk cId="966771315" sldId="707"/>
        </pc:sldMkLst>
        <pc:spChg chg="add mod">
          <ac:chgData name="Aristeidis Lorentzos" userId="56a857ae-2919-44c8-b975-6f7c6afdf3db" providerId="ADAL" clId="{7875D7F6-9329-4E8B-AA02-43F700E7ED75}" dt="2025-08-19T07:24:58.514" v="1082" actId="1076"/>
          <ac:spMkLst>
            <pc:docMk/>
            <pc:sldMk cId="966771315" sldId="707"/>
            <ac:spMk id="3" creationId="{72D5F141-5A3F-3FFF-DF1F-637C2DAE016D}"/>
          </ac:spMkLst>
        </pc:spChg>
        <pc:spChg chg="del">
          <ac:chgData name="Aristeidis Lorentzos" userId="56a857ae-2919-44c8-b975-6f7c6afdf3db" providerId="ADAL" clId="{7875D7F6-9329-4E8B-AA02-43F700E7ED75}" dt="2025-08-19T07:24:49.537" v="1079" actId="478"/>
          <ac:spMkLst>
            <pc:docMk/>
            <pc:sldMk cId="966771315" sldId="707"/>
            <ac:spMk id="5" creationId="{835738FC-4D0B-717B-3628-12856E34454C}"/>
          </ac:spMkLst>
        </pc:spChg>
        <pc:spChg chg="add del mod">
          <ac:chgData name="Aristeidis Lorentzos" userId="56a857ae-2919-44c8-b975-6f7c6afdf3db" providerId="ADAL" clId="{7875D7F6-9329-4E8B-AA02-43F700E7ED75}" dt="2025-08-19T07:24:54.954" v="1081" actId="478"/>
          <ac:spMkLst>
            <pc:docMk/>
            <pc:sldMk cId="966771315" sldId="707"/>
            <ac:spMk id="8" creationId="{F7002767-D433-8BA5-07C7-86DCCDADF430}"/>
          </ac:spMkLst>
        </pc:spChg>
        <pc:picChg chg="del mod">
          <ac:chgData name="Aristeidis Lorentzos" userId="56a857ae-2919-44c8-b975-6f7c6afdf3db" providerId="ADAL" clId="{7875D7F6-9329-4E8B-AA02-43F700E7ED75}" dt="2025-08-19T07:24:51.358" v="1080" actId="478"/>
          <ac:picMkLst>
            <pc:docMk/>
            <pc:sldMk cId="966771315" sldId="707"/>
            <ac:picMk id="2" creationId="{88976437-B2D2-6422-B743-0319B1B0BE9F}"/>
          </ac:picMkLst>
        </pc:picChg>
        <pc:picChg chg="del">
          <ac:chgData name="Aristeidis Lorentzos" userId="56a857ae-2919-44c8-b975-6f7c6afdf3db" providerId="ADAL" clId="{7875D7F6-9329-4E8B-AA02-43F700E7ED75}" dt="2025-08-19T07:24:35.320" v="1075" actId="478"/>
          <ac:picMkLst>
            <pc:docMk/>
            <pc:sldMk cId="966771315" sldId="707"/>
            <ac:picMk id="4" creationId="{F66D5757-0E1C-624B-B413-BA2BE22F5FBF}"/>
          </ac:picMkLst>
        </pc:picChg>
        <pc:picChg chg="del">
          <ac:chgData name="Aristeidis Lorentzos" userId="56a857ae-2919-44c8-b975-6f7c6afdf3db" providerId="ADAL" clId="{7875D7F6-9329-4E8B-AA02-43F700E7ED75}" dt="2025-08-19T07:24:32.947" v="1074" actId="478"/>
          <ac:picMkLst>
            <pc:docMk/>
            <pc:sldMk cId="966771315" sldId="707"/>
            <ac:picMk id="6" creationId="{CC76DCB3-56DB-9971-8D6F-E47FC7716A8E}"/>
          </ac:picMkLst>
        </pc:picChg>
        <pc:picChg chg="add mod">
          <ac:chgData name="Aristeidis Lorentzos" userId="56a857ae-2919-44c8-b975-6f7c6afdf3db" providerId="ADAL" clId="{7875D7F6-9329-4E8B-AA02-43F700E7ED75}" dt="2025-08-19T07:25:10.773" v="1085" actId="1076"/>
          <ac:picMkLst>
            <pc:docMk/>
            <pc:sldMk cId="966771315" sldId="707"/>
            <ac:picMk id="9" creationId="{2A21BA3D-4EB0-2837-9EA5-694ED22C412B}"/>
          </ac:picMkLst>
        </pc:picChg>
        <pc:picChg chg="add mod">
          <ac:chgData name="Aristeidis Lorentzos" userId="56a857ae-2919-44c8-b975-6f7c6afdf3db" providerId="ADAL" clId="{7875D7F6-9329-4E8B-AA02-43F700E7ED75}" dt="2025-08-19T07:25:22.053" v="1087" actId="1076"/>
          <ac:picMkLst>
            <pc:docMk/>
            <pc:sldMk cId="966771315" sldId="707"/>
            <ac:picMk id="10" creationId="{946C777F-FD43-2EA0-DF30-70C251A3209C}"/>
          </ac:picMkLst>
        </pc:picChg>
        <pc:picChg chg="add mod">
          <ac:chgData name="Aristeidis Lorentzos" userId="56a857ae-2919-44c8-b975-6f7c6afdf3db" providerId="ADAL" clId="{7875D7F6-9329-4E8B-AA02-43F700E7ED75}" dt="2025-08-19T07:26:04.093" v="1094" actId="1076"/>
          <ac:picMkLst>
            <pc:docMk/>
            <pc:sldMk cId="966771315" sldId="707"/>
            <ac:picMk id="11" creationId="{154DA3CE-5AF4-8BAD-BC97-F3E4F4A481CB}"/>
          </ac:picMkLst>
        </pc:picChg>
        <pc:picChg chg="add mod">
          <ac:chgData name="Aristeidis Lorentzos" userId="56a857ae-2919-44c8-b975-6f7c6afdf3db" providerId="ADAL" clId="{7875D7F6-9329-4E8B-AA02-43F700E7ED75}" dt="2025-08-19T07:26:18.852" v="1096" actId="1076"/>
          <ac:picMkLst>
            <pc:docMk/>
            <pc:sldMk cId="966771315" sldId="707"/>
            <ac:picMk id="12" creationId="{F628F22F-3041-345F-FD86-17F9716CF357}"/>
          </ac:picMkLst>
        </pc:picChg>
      </pc:sldChg>
      <pc:sldChg chg="addSp delSp modSp add mod">
        <pc:chgData name="Aristeidis Lorentzos" userId="56a857ae-2919-44c8-b975-6f7c6afdf3db" providerId="ADAL" clId="{7875D7F6-9329-4E8B-AA02-43F700E7ED75}" dt="2025-08-19T07:28:03.764" v="1119" actId="1076"/>
        <pc:sldMkLst>
          <pc:docMk/>
          <pc:sldMk cId="63289824" sldId="708"/>
        </pc:sldMkLst>
        <pc:spChg chg="del mod">
          <ac:chgData name="Aristeidis Lorentzos" userId="56a857ae-2919-44c8-b975-6f7c6afdf3db" providerId="ADAL" clId="{7875D7F6-9329-4E8B-AA02-43F700E7ED75}" dt="2025-08-19T07:26:38.696" v="1098" actId="478"/>
          <ac:spMkLst>
            <pc:docMk/>
            <pc:sldMk cId="63289824" sldId="708"/>
            <ac:spMk id="3" creationId="{AD6912ED-255C-E766-21B2-2996B80B5C60}"/>
          </ac:spMkLst>
        </pc:spChg>
        <pc:spChg chg="add mod">
          <ac:chgData name="Aristeidis Lorentzos" userId="56a857ae-2919-44c8-b975-6f7c6afdf3db" providerId="ADAL" clId="{7875D7F6-9329-4E8B-AA02-43F700E7ED75}" dt="2025-08-19T07:27:58.950" v="1118" actId="1076"/>
          <ac:spMkLst>
            <pc:docMk/>
            <pc:sldMk cId="63289824" sldId="708"/>
            <ac:spMk id="5" creationId="{B486123D-73A9-0FB3-D677-79A4C6DAC73D}"/>
          </ac:spMkLst>
        </pc:spChg>
        <pc:spChg chg="add mod">
          <ac:chgData name="Aristeidis Lorentzos" userId="56a857ae-2919-44c8-b975-6f7c6afdf3db" providerId="ADAL" clId="{7875D7F6-9329-4E8B-AA02-43F700E7ED75}" dt="2025-08-19T07:27:51.652" v="1117" actId="1076"/>
          <ac:spMkLst>
            <pc:docMk/>
            <pc:sldMk cId="63289824" sldId="708"/>
            <ac:spMk id="6" creationId="{25938A06-4D4A-10A9-32E1-724B77225442}"/>
          </ac:spMkLst>
        </pc:spChg>
        <pc:spChg chg="add mod">
          <ac:chgData name="Aristeidis Lorentzos" userId="56a857ae-2919-44c8-b975-6f7c6afdf3db" providerId="ADAL" clId="{7875D7F6-9329-4E8B-AA02-43F700E7ED75}" dt="2025-08-19T07:28:03.764" v="1119" actId="1076"/>
          <ac:spMkLst>
            <pc:docMk/>
            <pc:sldMk cId="63289824" sldId="708"/>
            <ac:spMk id="7" creationId="{AD57746F-078E-F111-70C7-3D666291F87F}"/>
          </ac:spMkLst>
        </pc:spChg>
        <pc:picChg chg="add mod">
          <ac:chgData name="Aristeidis Lorentzos" userId="56a857ae-2919-44c8-b975-6f7c6afdf3db" providerId="ADAL" clId="{7875D7F6-9329-4E8B-AA02-43F700E7ED75}" dt="2025-08-19T07:25:50.037" v="1092" actId="1076"/>
          <ac:picMkLst>
            <pc:docMk/>
            <pc:sldMk cId="63289824" sldId="708"/>
            <ac:picMk id="2" creationId="{D203863B-317F-2A34-18FB-31B5420026E2}"/>
          </ac:picMkLst>
        </pc:picChg>
        <pc:picChg chg="add del mod">
          <ac:chgData name="Aristeidis Lorentzos" userId="56a857ae-2919-44c8-b975-6f7c6afdf3db" providerId="ADAL" clId="{7875D7F6-9329-4E8B-AA02-43F700E7ED75}" dt="2025-08-19T07:26:49.076" v="1101" actId="478"/>
          <ac:picMkLst>
            <pc:docMk/>
            <pc:sldMk cId="63289824" sldId="708"/>
            <ac:picMk id="4" creationId="{0BB99B2D-B6F7-4279-E35C-5804C6741933}"/>
          </ac:picMkLst>
        </pc:picChg>
        <pc:picChg chg="add mod">
          <ac:chgData name="Aristeidis Lorentzos" userId="56a857ae-2919-44c8-b975-6f7c6afdf3db" providerId="ADAL" clId="{7875D7F6-9329-4E8B-AA02-43F700E7ED75}" dt="2025-08-19T07:27:46.819" v="1116" actId="1076"/>
          <ac:picMkLst>
            <pc:docMk/>
            <pc:sldMk cId="63289824" sldId="708"/>
            <ac:picMk id="8" creationId="{8B451466-21A7-AFAB-9C27-54EC9C4AC5B2}"/>
          </ac:picMkLst>
        </pc:picChg>
        <pc:picChg chg="del">
          <ac:chgData name="Aristeidis Lorentzos" userId="56a857ae-2919-44c8-b975-6f7c6afdf3db" providerId="ADAL" clId="{7875D7F6-9329-4E8B-AA02-43F700E7ED75}" dt="2025-08-19T07:25:36.950" v="1090" actId="478"/>
          <ac:picMkLst>
            <pc:docMk/>
            <pc:sldMk cId="63289824" sldId="708"/>
            <ac:picMk id="9" creationId="{D5004BA0-6152-4024-702B-5770ABD60C7B}"/>
          </ac:picMkLst>
        </pc:picChg>
        <pc:picChg chg="del">
          <ac:chgData name="Aristeidis Lorentzos" userId="56a857ae-2919-44c8-b975-6f7c6afdf3db" providerId="ADAL" clId="{7875D7F6-9329-4E8B-AA02-43F700E7ED75}" dt="2025-08-19T07:27:36.609" v="1113" actId="478"/>
          <ac:picMkLst>
            <pc:docMk/>
            <pc:sldMk cId="63289824" sldId="708"/>
            <ac:picMk id="10" creationId="{C540F5EA-B501-868B-6048-DB6D080BF116}"/>
          </ac:picMkLst>
        </pc:picChg>
      </pc:sldChg>
      <pc:sldChg chg="modSp add mod ord">
        <pc:chgData name="Aristeidis Lorentzos" userId="56a857ae-2919-44c8-b975-6f7c6afdf3db" providerId="ADAL" clId="{7875D7F6-9329-4E8B-AA02-43F700E7ED75}" dt="2025-08-19T08:09:34.618" v="1846" actId="1076"/>
        <pc:sldMkLst>
          <pc:docMk/>
          <pc:sldMk cId="791208827" sldId="709"/>
        </pc:sldMkLst>
        <pc:spChg chg="mod">
          <ac:chgData name="Aristeidis Lorentzos" userId="56a857ae-2919-44c8-b975-6f7c6afdf3db" providerId="ADAL" clId="{7875D7F6-9329-4E8B-AA02-43F700E7ED75}" dt="2025-08-19T08:09:01.609" v="1843" actId="108"/>
          <ac:spMkLst>
            <pc:docMk/>
            <pc:sldMk cId="791208827" sldId="709"/>
            <ac:spMk id="3" creationId="{43817560-527B-0213-DC13-9605347A2830}"/>
          </ac:spMkLst>
        </pc:spChg>
        <pc:spChg chg="mod">
          <ac:chgData name="Aristeidis Lorentzos" userId="56a857ae-2919-44c8-b975-6f7c6afdf3db" providerId="ADAL" clId="{7875D7F6-9329-4E8B-AA02-43F700E7ED75}" dt="2025-08-19T08:09:34.618" v="1846" actId="1076"/>
          <ac:spMkLst>
            <pc:docMk/>
            <pc:sldMk cId="791208827" sldId="709"/>
            <ac:spMk id="4" creationId="{8D96C857-4988-C9EE-0ED2-B177452FB546}"/>
          </ac:spMkLst>
        </pc:spChg>
        <pc:spChg chg="mod">
          <ac:chgData name="Aristeidis Lorentzos" userId="56a857ae-2919-44c8-b975-6f7c6afdf3db" providerId="ADAL" clId="{7875D7F6-9329-4E8B-AA02-43F700E7ED75}" dt="2025-08-19T08:09:29.229" v="1845" actId="1076"/>
          <ac:spMkLst>
            <pc:docMk/>
            <pc:sldMk cId="791208827" sldId="709"/>
            <ac:spMk id="5" creationId="{7FA7AA9C-83B0-270F-CB44-DE53E99E50CC}"/>
          </ac:spMkLst>
        </pc:spChg>
        <pc:graphicFrameChg chg="mod">
          <ac:chgData name="Aristeidis Lorentzos" userId="56a857ae-2919-44c8-b975-6f7c6afdf3db" providerId="ADAL" clId="{7875D7F6-9329-4E8B-AA02-43F700E7ED75}" dt="2025-08-19T08:09:24.125" v="1844" actId="1076"/>
          <ac:graphicFrameMkLst>
            <pc:docMk/>
            <pc:sldMk cId="791208827" sldId="709"/>
            <ac:graphicFrameMk id="6" creationId="{DDFF12DB-4118-46AE-3673-E54DD1061961}"/>
          </ac:graphicFrameMkLst>
        </pc:graphicFrameChg>
      </pc:sldChg>
      <pc:sldChg chg="modSp add mod">
        <pc:chgData name="Aristeidis Lorentzos" userId="56a857ae-2919-44c8-b975-6f7c6afdf3db" providerId="ADAL" clId="{7875D7F6-9329-4E8B-AA02-43F700E7ED75}" dt="2025-08-19T08:37:27.099" v="2805" actId="20577"/>
        <pc:sldMkLst>
          <pc:docMk/>
          <pc:sldMk cId="1261229272" sldId="710"/>
        </pc:sldMkLst>
        <pc:spChg chg="mod">
          <ac:chgData name="Aristeidis Lorentzos" userId="56a857ae-2919-44c8-b975-6f7c6afdf3db" providerId="ADAL" clId="{7875D7F6-9329-4E8B-AA02-43F700E7ED75}" dt="2025-08-19T08:23:16.396" v="2142" actId="20577"/>
          <ac:spMkLst>
            <pc:docMk/>
            <pc:sldMk cId="1261229272" sldId="710"/>
            <ac:spMk id="2" creationId="{DDFBAB93-E67C-3FCD-574F-9641BBE8DA0C}"/>
          </ac:spMkLst>
        </pc:spChg>
        <pc:spChg chg="mod">
          <ac:chgData name="Aristeidis Lorentzos" userId="56a857ae-2919-44c8-b975-6f7c6afdf3db" providerId="ADAL" clId="{7875D7F6-9329-4E8B-AA02-43F700E7ED75}" dt="2025-08-19T08:37:27.099" v="2805" actId="20577"/>
          <ac:spMkLst>
            <pc:docMk/>
            <pc:sldMk cId="1261229272" sldId="710"/>
            <ac:spMk id="7" creationId="{7E055F50-4A0B-BD5B-3330-7CC8B47EB62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104724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4382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49F12FA8-EEF1-9818-CFCF-9050F6524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B0C5EA4F-D9CA-E888-D12A-4A0794DE5A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F33BDE21-317B-152A-9AED-734517F5C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676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AFF105A6-0CCA-1A2C-6006-9F2424C0C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0E6ED90D-4892-9FCF-5720-25C69CBFF7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BE3B32B1-B72B-DEC6-BB27-01FD347BDE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6655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073BAD74-D9F4-4C2F-D40F-26B4DF4B1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BD2E9CA4-3213-E6BA-9471-D11C816E2D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B95031D8-3879-0105-719D-88C270654E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8713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636301F2-4EEB-798C-ABDE-2A98C010E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D40F5557-AC3D-6395-4B5E-88AA83AE11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BB6DC59D-075D-D11E-857E-88BA0A91C3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3089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114E6269-5FE6-A492-C736-AAEE413F1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315C8BAA-1B54-EC57-D336-7FDB83EF1E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AB494B54-3D5F-5B18-D268-A6618DB798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4893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C8156FD9-9C1A-EE2C-EDDB-3D8BE3F0D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456FBBF2-B420-FF8B-58B9-C0AECA7BD8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420A7309-97EF-28F8-5372-D64CD867FE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9385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9CBF4322-5421-ED63-3A0C-3D4702701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C555BFC4-C733-3576-ECBE-0BA86073F7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BCC71339-E743-4BEA-CECD-9C64373DCD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7132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xmlns="" id="{83307AE8-71C0-1E32-BAFC-55183E036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xmlns="" id="{62A4F196-8820-F6B4-8321-418C5EDBA3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xmlns="" id="{9B73D9E7-2EE8-F218-EBCF-EEBCEF7208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7979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e1dfa0cf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  <p:sp>
        <p:nvSpPr>
          <p:cNvPr id="161" name="Google Shape;161;ge1dfa0cfd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6449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l-GR"/>
          </a:p>
        </p:txBody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1161C-CB81-47E2-B976-0AE79C169A90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98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key color">
  <p:cSld name="Blank key color">
    <p:bg>
      <p:bgPr>
        <a:solidFill>
          <a:schemeClr val="accen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oogle Shape;65;p11">
            <a:extLst>
              <a:ext uri="{FF2B5EF4-FFF2-40B4-BE49-F238E27FC236}">
                <a16:creationId xmlns:a16="http://schemas.microsoft.com/office/drawing/2014/main" xmlns="" id="{53C779EA-C48C-9A0B-6F2A-0E65AB9BE99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92300" y="0"/>
            <a:ext cx="0" cy="10287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Google Shape;66;p11">
            <a:extLst>
              <a:ext uri="{FF2B5EF4-FFF2-40B4-BE49-F238E27FC236}">
                <a16:creationId xmlns:a16="http://schemas.microsoft.com/office/drawing/2014/main" xmlns="" id="{243099AC-239A-2364-FDE9-429CDDBEF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9101" y="4940300"/>
            <a:ext cx="403226" cy="406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182850" tIns="182850" rIns="182850" bIns="182850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 panose="020B0604020202020204" pitchFamily="34" charset="0"/>
              <a:buNone/>
              <a:defRPr/>
            </a:pPr>
            <a:endParaRPr lang="el-GR" altLang="el-GR" sz="2800"/>
          </a:p>
        </p:txBody>
      </p:sp>
      <p:sp>
        <p:nvSpPr>
          <p:cNvPr id="4" name="Google Shape;64;p11">
            <a:extLst>
              <a:ext uri="{FF2B5EF4-FFF2-40B4-BE49-F238E27FC236}">
                <a16:creationId xmlns:a16="http://schemas.microsoft.com/office/drawing/2014/main" xmlns="" id="{EEE5E9F7-AB94-48C6-EFAF-B6AF98ADD8A9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rgbClr val="2E3037"/>
                </a:solidFill>
              </a:defRPr>
            </a:lvl1pPr>
          </a:lstStyle>
          <a:p>
            <a:fld id="{6E5AC3E6-19FE-4A9A-BBDE-34C13338CF15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90071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Completely 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;p11">
            <a:extLst>
              <a:ext uri="{FF2B5EF4-FFF2-40B4-BE49-F238E27FC236}">
                <a16:creationId xmlns:a16="http://schemas.microsoft.com/office/drawing/2014/main" xmlns="" id="{A722FC58-431B-CB64-9382-ED967E80754C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7087850" y="9499600"/>
            <a:ext cx="1095376" cy="7874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fld id="{D10C7CA6-B2DE-44CC-A5D4-5B37011DD3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37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www.linkedin.com/in/arislorentzo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hyperlink" Target="https://doi.org/10.3389/feduc.2024.1493758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i.org/10.3390/ejihpe15040047" TargetMode="External"/><Relationship Id="rId5" Type="http://schemas.openxmlformats.org/officeDocument/2006/relationships/hyperlink" Target="https://doi.org/10.3389/fpsyg.2024.1346326" TargetMode="Externa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lse.ac.uk/businessreview/2016/03/02/mindfulness-has-big-impacts-for-performance-decision-making-and-career-longevity/" TargetMode="External"/><Relationship Id="rId2" Type="http://schemas.openxmlformats.org/officeDocument/2006/relationships/hyperlink" Target="https://greatergood.berkeley.edu/article/item/can_mindfulness_improve_decision_making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9VLP524P7YE" TargetMode="External"/><Relationship Id="rId13" Type="http://schemas.openxmlformats.org/officeDocument/2006/relationships/image" Target="../media/image23.png"/><Relationship Id="rId3" Type="http://schemas.openxmlformats.org/officeDocument/2006/relationships/hyperlink" Target="https://www.youtube.com/watch?v=igjQ3ybw2UY" TargetMode="External"/><Relationship Id="rId7" Type="http://schemas.openxmlformats.org/officeDocument/2006/relationships/hyperlink" Target="https://www.youtube.com/watch?v=yX6US6wEmCU&amp;t=416s" TargetMode="External"/><Relationship Id="rId12" Type="http://schemas.openxmlformats.org/officeDocument/2006/relationships/image" Target="../media/image22.png"/><Relationship Id="rId2" Type="http://schemas.openxmlformats.org/officeDocument/2006/relationships/hyperlink" Target="https://www.youtube.com/watch?v=CM5BJIdDBm0&amp;t=235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jdy2NCktZ-g&amp;t=105s" TargetMode="External"/><Relationship Id="rId11" Type="http://schemas.openxmlformats.org/officeDocument/2006/relationships/image" Target="../media/image21.png"/><Relationship Id="rId5" Type="http://schemas.openxmlformats.org/officeDocument/2006/relationships/hyperlink" Target="https://www.youtube.com/watch?v=L8Vr-cOTzJY&amp;t=3181s" TargetMode="External"/><Relationship Id="rId10" Type="http://schemas.openxmlformats.org/officeDocument/2006/relationships/image" Target="../media/image20.png"/><Relationship Id="rId4" Type="http://schemas.openxmlformats.org/officeDocument/2006/relationships/hyperlink" Target="https://www.youtube.com/watch?v=P8l7fkRevA0&amp;t=9s" TargetMode="External"/><Relationship Id="rId9" Type="http://schemas.openxmlformats.org/officeDocument/2006/relationships/hyperlink" Target="https://www.youtube.com/watch?v=V31KLhCxhKM&amp;t=2245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live/gbMINdtdfAw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hyperlink" Target="https://www.youtube.com/watch?app=desktop&amp;v=R2Ot5UZVc40" TargetMode="External"/><Relationship Id="rId4" Type="http://schemas.openxmlformats.org/officeDocument/2006/relationships/hyperlink" Target="https://www.youtube.com/live/4eraBYN4kz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89">
            <a:extLst>
              <a:ext uri="{FF2B5EF4-FFF2-40B4-BE49-F238E27FC236}">
                <a16:creationId xmlns:a16="http://schemas.microsoft.com/office/drawing/2014/main" xmlns="" id="{467F378D-A000-47AE-83B2-D9954D8C94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reeform: Shape 91">
            <a:extLst>
              <a:ext uri="{FF2B5EF4-FFF2-40B4-BE49-F238E27FC236}">
                <a16:creationId xmlns:a16="http://schemas.microsoft.com/office/drawing/2014/main" xmlns="" id="{48E26863-5660-4928-984A-CA2CFC8F6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24470" y="1119939"/>
            <a:ext cx="5262056" cy="504821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4" name="Rectangle 6">
            <a:extLst>
              <a:ext uri="{FF2B5EF4-FFF2-40B4-BE49-F238E27FC236}">
                <a16:creationId xmlns:a16="http://schemas.microsoft.com/office/drawing/2014/main" xmlns="" id="{D7538F2A-6532-4E38-8354-21841BB0B4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715097" y="870879"/>
            <a:ext cx="1540523" cy="387393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reeform: Shape 95">
            <a:extLst>
              <a:ext uri="{FF2B5EF4-FFF2-40B4-BE49-F238E27FC236}">
                <a16:creationId xmlns:a16="http://schemas.microsoft.com/office/drawing/2014/main" xmlns="" id="{52F31131-35FC-4834-8E62-1D9DA3BE2A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561222" y="1119939"/>
            <a:ext cx="5262055" cy="504821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5" name="Freeform: Shape 97">
            <a:extLst>
              <a:ext uri="{FF2B5EF4-FFF2-40B4-BE49-F238E27FC236}">
                <a16:creationId xmlns:a16="http://schemas.microsoft.com/office/drawing/2014/main" xmlns="" id="{E7AD7F70-85A5-463C-9B1F-3182B60F86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2033855" y="1119939"/>
            <a:ext cx="5266944" cy="504821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0" name="Rectangle 6">
            <a:extLst>
              <a:ext uri="{FF2B5EF4-FFF2-40B4-BE49-F238E27FC236}">
                <a16:creationId xmlns:a16="http://schemas.microsoft.com/office/drawing/2014/main" xmlns="" id="{E5F002A4-1B0E-473E-AD7B-8346FB83B4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11134386" y="3450348"/>
            <a:ext cx="1540523" cy="387393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2" name="Freeform: Shape 101">
            <a:extLst>
              <a:ext uri="{FF2B5EF4-FFF2-40B4-BE49-F238E27FC236}">
                <a16:creationId xmlns:a16="http://schemas.microsoft.com/office/drawing/2014/main" xmlns="" id="{13AF7514-9DD7-4ADB-84DF-5D8B61E735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8878" y="6447453"/>
            <a:ext cx="18287999" cy="3839547"/>
          </a:xfrm>
          <a:custGeom>
            <a:avLst/>
            <a:gdLst>
              <a:gd name="connsiteX0" fmla="*/ 1462415 w 12192000"/>
              <a:gd name="connsiteY0" fmla="*/ 0 h 2685062"/>
              <a:gd name="connsiteX1" fmla="*/ 1494432 w 12192000"/>
              <a:gd name="connsiteY1" fmla="*/ 2457 h 2685062"/>
              <a:gd name="connsiteX2" fmla="*/ 1523667 w 12192000"/>
              <a:gd name="connsiteY2" fmla="*/ 11778 h 2685062"/>
              <a:gd name="connsiteX3" fmla="*/ 1523067 w 12192000"/>
              <a:gd name="connsiteY3" fmla="*/ 14207 h 2685062"/>
              <a:gd name="connsiteX4" fmla="*/ 1527695 w 12192000"/>
              <a:gd name="connsiteY4" fmla="*/ 15715 h 2685062"/>
              <a:gd name="connsiteX5" fmla="*/ 1532258 w 12192000"/>
              <a:gd name="connsiteY5" fmla="*/ 14518 h 2685062"/>
              <a:gd name="connsiteX6" fmla="*/ 1537796 w 12192000"/>
              <a:gd name="connsiteY6" fmla="*/ 16283 h 2685062"/>
              <a:gd name="connsiteX7" fmla="*/ 1553041 w 12192000"/>
              <a:gd name="connsiteY7" fmla="*/ 20452 h 2685062"/>
              <a:gd name="connsiteX8" fmla="*/ 1557495 w 12192000"/>
              <a:gd name="connsiteY8" fmla="*/ 25861 h 2685062"/>
              <a:gd name="connsiteX9" fmla="*/ 1617448 w 12192000"/>
              <a:gd name="connsiteY9" fmla="*/ 40977 h 2685062"/>
              <a:gd name="connsiteX10" fmla="*/ 1636697 w 12192000"/>
              <a:gd name="connsiteY10" fmla="*/ 39108 h 2685062"/>
              <a:gd name="connsiteX11" fmla="*/ 1657286 w 12192000"/>
              <a:gd name="connsiteY11" fmla="*/ 49000 h 2685062"/>
              <a:gd name="connsiteX12" fmla="*/ 1719191 w 12192000"/>
              <a:gd name="connsiteY12" fmla="*/ 56920 h 2685062"/>
              <a:gd name="connsiteX13" fmla="*/ 1787126 w 12192000"/>
              <a:gd name="connsiteY13" fmla="*/ 71960 h 2685062"/>
              <a:gd name="connsiteX14" fmla="*/ 1834555 w 12192000"/>
              <a:gd name="connsiteY14" fmla="*/ 86590 h 2685062"/>
              <a:gd name="connsiteX15" fmla="*/ 1966070 w 12192000"/>
              <a:gd name="connsiteY15" fmla="*/ 103987 h 2685062"/>
              <a:gd name="connsiteX16" fmla="*/ 2188582 w 12192000"/>
              <a:gd name="connsiteY16" fmla="*/ 124532 h 2685062"/>
              <a:gd name="connsiteX17" fmla="*/ 2234811 w 12192000"/>
              <a:gd name="connsiteY17" fmla="*/ 130739 h 2685062"/>
              <a:gd name="connsiteX18" fmla="*/ 2270005 w 12192000"/>
              <a:gd name="connsiteY18" fmla="*/ 143358 h 2685062"/>
              <a:gd name="connsiteX19" fmla="*/ 2274208 w 12192000"/>
              <a:gd name="connsiteY19" fmla="*/ 152634 h 2685062"/>
              <a:gd name="connsiteX20" fmla="*/ 2298905 w 12192000"/>
              <a:gd name="connsiteY20" fmla="*/ 157215 h 2685062"/>
              <a:gd name="connsiteX21" fmla="*/ 2304521 w 12192000"/>
              <a:gd name="connsiteY21" fmla="*/ 159957 h 2685062"/>
              <a:gd name="connsiteX22" fmla="*/ 2337696 w 12192000"/>
              <a:gd name="connsiteY22" fmla="*/ 174150 h 2685062"/>
              <a:gd name="connsiteX23" fmla="*/ 2432112 w 12192000"/>
              <a:gd name="connsiteY23" fmla="*/ 166646 h 2685062"/>
              <a:gd name="connsiteX24" fmla="*/ 2500149 w 12192000"/>
              <a:gd name="connsiteY24" fmla="*/ 168723 h 2685062"/>
              <a:gd name="connsiteX25" fmla="*/ 2504776 w 12192000"/>
              <a:gd name="connsiteY25" fmla="*/ 171455 h 2685062"/>
              <a:gd name="connsiteX26" fmla="*/ 2507358 w 12192000"/>
              <a:gd name="connsiteY26" fmla="*/ 177677 h 2685062"/>
              <a:gd name="connsiteX27" fmla="*/ 2518847 w 12192000"/>
              <a:gd name="connsiteY27" fmla="*/ 180936 h 2685062"/>
              <a:gd name="connsiteX28" fmla="*/ 2528864 w 12192000"/>
              <a:gd name="connsiteY28" fmla="*/ 188517 h 2685062"/>
              <a:gd name="connsiteX29" fmla="*/ 2938613 w 12192000"/>
              <a:gd name="connsiteY29" fmla="*/ 248764 h 2685062"/>
              <a:gd name="connsiteX30" fmla="*/ 3132513 w 12192000"/>
              <a:gd name="connsiteY30" fmla="*/ 229282 h 2685062"/>
              <a:gd name="connsiteX31" fmla="*/ 3208657 w 12192000"/>
              <a:gd name="connsiteY31" fmla="*/ 230814 h 2685062"/>
              <a:gd name="connsiteX32" fmla="*/ 3217904 w 12192000"/>
              <a:gd name="connsiteY32" fmla="*/ 237375 h 2685062"/>
              <a:gd name="connsiteX33" fmla="*/ 3330150 w 12192000"/>
              <a:gd name="connsiteY33" fmla="*/ 214762 h 2685062"/>
              <a:gd name="connsiteX34" fmla="*/ 3480527 w 12192000"/>
              <a:gd name="connsiteY34" fmla="*/ 231960 h 2685062"/>
              <a:gd name="connsiteX35" fmla="*/ 3591806 w 12192000"/>
              <a:gd name="connsiteY35" fmla="*/ 253003 h 2685062"/>
              <a:gd name="connsiteX36" fmla="*/ 3655143 w 12192000"/>
              <a:gd name="connsiteY36" fmla="*/ 261318 h 2685062"/>
              <a:gd name="connsiteX37" fmla="*/ 3700191 w 12192000"/>
              <a:gd name="connsiteY37" fmla="*/ 271235 h 2685062"/>
              <a:gd name="connsiteX38" fmla="*/ 3820459 w 12192000"/>
              <a:gd name="connsiteY38" fmla="*/ 275675 h 2685062"/>
              <a:gd name="connsiteX39" fmla="*/ 4022158 w 12192000"/>
              <a:gd name="connsiteY39" fmla="*/ 274341 h 2685062"/>
              <a:gd name="connsiteX40" fmla="*/ 4164508 w 12192000"/>
              <a:gd name="connsiteY40" fmla="*/ 309117 h 2685062"/>
              <a:gd name="connsiteX41" fmla="*/ 4246843 w 12192000"/>
              <a:gd name="connsiteY41" fmla="*/ 292417 h 2685062"/>
              <a:gd name="connsiteX42" fmla="*/ 4337133 w 12192000"/>
              <a:gd name="connsiteY42" fmla="*/ 304707 h 2685062"/>
              <a:gd name="connsiteX43" fmla="*/ 4696109 w 12192000"/>
              <a:gd name="connsiteY43" fmla="*/ 300060 h 2685062"/>
              <a:gd name="connsiteX44" fmla="*/ 4928090 w 12192000"/>
              <a:gd name="connsiteY44" fmla="*/ 291457 h 2685062"/>
              <a:gd name="connsiteX45" fmla="*/ 4960316 w 12192000"/>
              <a:gd name="connsiteY45" fmla="*/ 287841 h 2685062"/>
              <a:gd name="connsiteX46" fmla="*/ 4960840 w 12192000"/>
              <a:gd name="connsiteY46" fmla="*/ 285406 h 2685062"/>
              <a:gd name="connsiteX47" fmla="*/ 4965958 w 12192000"/>
              <a:gd name="connsiteY47" fmla="*/ 284802 h 2685062"/>
              <a:gd name="connsiteX48" fmla="*/ 4969785 w 12192000"/>
              <a:gd name="connsiteY48" fmla="*/ 286778 h 2685062"/>
              <a:gd name="connsiteX49" fmla="*/ 4975889 w 12192000"/>
              <a:gd name="connsiteY49" fmla="*/ 286093 h 2685062"/>
              <a:gd name="connsiteX50" fmla="*/ 4992382 w 12192000"/>
              <a:gd name="connsiteY50" fmla="*/ 284871 h 2685062"/>
              <a:gd name="connsiteX51" fmla="*/ 4999094 w 12192000"/>
              <a:gd name="connsiteY51" fmla="*/ 280499 h 2685062"/>
              <a:gd name="connsiteX52" fmla="*/ 5080965 w 12192000"/>
              <a:gd name="connsiteY52" fmla="*/ 282208 h 2685062"/>
              <a:gd name="connsiteX53" fmla="*/ 5105166 w 12192000"/>
              <a:gd name="connsiteY53" fmla="*/ 276473 h 2685062"/>
              <a:gd name="connsiteX54" fmla="*/ 5168054 w 12192000"/>
              <a:gd name="connsiteY54" fmla="*/ 280137 h 2685062"/>
              <a:gd name="connsiteX55" fmla="*/ 5239940 w 12192000"/>
              <a:gd name="connsiteY55" fmla="*/ 278079 h 2685062"/>
              <a:gd name="connsiteX56" fmla="*/ 5291998 w 12192000"/>
              <a:gd name="connsiteY56" fmla="*/ 272685 h 2685062"/>
              <a:gd name="connsiteX57" fmla="*/ 5425861 w 12192000"/>
              <a:gd name="connsiteY57" fmla="*/ 279926 h 2685062"/>
              <a:gd name="connsiteX58" fmla="*/ 5648321 w 12192000"/>
              <a:gd name="connsiteY58" fmla="*/ 300693 h 2685062"/>
              <a:gd name="connsiteX59" fmla="*/ 5695414 w 12192000"/>
              <a:gd name="connsiteY59" fmla="*/ 303150 h 2685062"/>
              <a:gd name="connsiteX60" fmla="*/ 5743064 w 12192000"/>
              <a:gd name="connsiteY60" fmla="*/ 289335 h 2685062"/>
              <a:gd name="connsiteX61" fmla="*/ 5768797 w 12192000"/>
              <a:gd name="connsiteY61" fmla="*/ 289436 h 2685062"/>
              <a:gd name="connsiteX62" fmla="*/ 5775419 w 12192000"/>
              <a:gd name="connsiteY62" fmla="*/ 287831 h 2685062"/>
              <a:gd name="connsiteX63" fmla="*/ 5813624 w 12192000"/>
              <a:gd name="connsiteY63" fmla="*/ 280263 h 2685062"/>
              <a:gd name="connsiteX64" fmla="*/ 5900676 w 12192000"/>
              <a:gd name="connsiteY64" fmla="*/ 304615 h 2685062"/>
              <a:gd name="connsiteX65" fmla="*/ 5966795 w 12192000"/>
              <a:gd name="connsiteY65" fmla="*/ 314993 h 2685062"/>
              <a:gd name="connsiteX66" fmla="*/ 5972463 w 12192000"/>
              <a:gd name="connsiteY66" fmla="*/ 313217 h 2685062"/>
              <a:gd name="connsiteX67" fmla="*/ 5977754 w 12192000"/>
              <a:gd name="connsiteY67" fmla="*/ 307726 h 2685062"/>
              <a:gd name="connsiteX68" fmla="*/ 5990232 w 12192000"/>
              <a:gd name="connsiteY68" fmla="*/ 306694 h 2685062"/>
              <a:gd name="connsiteX69" fmla="*/ 6003260 w 12192000"/>
              <a:gd name="connsiteY69" fmla="*/ 301250 h 2685062"/>
              <a:gd name="connsiteX70" fmla="*/ 6398655 w 12192000"/>
              <a:gd name="connsiteY70" fmla="*/ 340447 h 2685062"/>
              <a:gd name="connsiteX71" fmla="*/ 6477250 w 12192000"/>
              <a:gd name="connsiteY71" fmla="*/ 370643 h 2685062"/>
              <a:gd name="connsiteX72" fmla="*/ 6599996 w 12192000"/>
              <a:gd name="connsiteY72" fmla="*/ 371929 h 2685062"/>
              <a:gd name="connsiteX73" fmla="*/ 6673632 w 12192000"/>
              <a:gd name="connsiteY73" fmla="*/ 384303 h 2685062"/>
              <a:gd name="connsiteX74" fmla="*/ 6685461 w 12192000"/>
              <a:gd name="connsiteY74" fmla="*/ 379698 h 2685062"/>
              <a:gd name="connsiteX75" fmla="*/ 6782761 w 12192000"/>
              <a:gd name="connsiteY75" fmla="*/ 421766 h 2685062"/>
              <a:gd name="connsiteX76" fmla="*/ 6934599 w 12192000"/>
              <a:gd name="connsiteY76" fmla="*/ 432626 h 2685062"/>
              <a:gd name="connsiteX77" fmla="*/ 7050728 w 12192000"/>
              <a:gd name="connsiteY77" fmla="*/ 432695 h 2685062"/>
              <a:gd name="connsiteX78" fmla="*/ 7115167 w 12192000"/>
              <a:gd name="connsiteY78" fmla="*/ 436243 h 2685062"/>
              <a:gd name="connsiteX79" fmla="*/ 7162809 w 12192000"/>
              <a:gd name="connsiteY79" fmla="*/ 434931 h 2685062"/>
              <a:gd name="connsiteX80" fmla="*/ 7280034 w 12192000"/>
              <a:gd name="connsiteY80" fmla="*/ 452539 h 2685062"/>
              <a:gd name="connsiteX81" fmla="*/ 7472654 w 12192000"/>
              <a:gd name="connsiteY81" fmla="*/ 490482 h 2685062"/>
              <a:gd name="connsiteX82" fmla="*/ 7696080 w 12192000"/>
              <a:gd name="connsiteY82" fmla="*/ 514010 h 2685062"/>
              <a:gd name="connsiteX83" fmla="*/ 7788139 w 12192000"/>
              <a:gd name="connsiteY83" fmla="*/ 518649 h 2685062"/>
              <a:gd name="connsiteX84" fmla="*/ 8227756 w 12192000"/>
              <a:gd name="connsiteY84" fmla="*/ 558548 h 2685062"/>
              <a:gd name="connsiteX85" fmla="*/ 8328859 w 12192000"/>
              <a:gd name="connsiteY85" fmla="*/ 582867 h 2685062"/>
              <a:gd name="connsiteX86" fmla="*/ 8532898 w 12192000"/>
              <a:gd name="connsiteY86" fmla="*/ 668282 h 2685062"/>
              <a:gd name="connsiteX87" fmla="*/ 8792925 w 12192000"/>
              <a:gd name="connsiteY87" fmla="*/ 701900 h 2685062"/>
              <a:gd name="connsiteX88" fmla="*/ 8809491 w 12192000"/>
              <a:gd name="connsiteY88" fmla="*/ 717262 h 2685062"/>
              <a:gd name="connsiteX89" fmla="*/ 8814066 w 12192000"/>
              <a:gd name="connsiteY89" fmla="*/ 719410 h 2685062"/>
              <a:gd name="connsiteX90" fmla="*/ 8815751 w 12192000"/>
              <a:gd name="connsiteY90" fmla="*/ 718686 h 2685062"/>
              <a:gd name="connsiteX91" fmla="*/ 8840540 w 12192000"/>
              <a:gd name="connsiteY91" fmla="*/ 717083 h 2685062"/>
              <a:gd name="connsiteX92" fmla="*/ 8897062 w 12192000"/>
              <a:gd name="connsiteY92" fmla="*/ 697553 h 2685062"/>
              <a:gd name="connsiteX93" fmla="*/ 8965922 w 12192000"/>
              <a:gd name="connsiteY93" fmla="*/ 672885 h 2685062"/>
              <a:gd name="connsiteX94" fmla="*/ 9016694 w 12192000"/>
              <a:gd name="connsiteY94" fmla="*/ 669496 h 2685062"/>
              <a:gd name="connsiteX95" fmla="*/ 9139695 w 12192000"/>
              <a:gd name="connsiteY95" fmla="*/ 648174 h 2685062"/>
              <a:gd name="connsiteX96" fmla="*/ 9219129 w 12192000"/>
              <a:gd name="connsiteY96" fmla="*/ 639013 h 2685062"/>
              <a:gd name="connsiteX97" fmla="*/ 9221354 w 12192000"/>
              <a:gd name="connsiteY97" fmla="*/ 638501 h 2685062"/>
              <a:gd name="connsiteX98" fmla="*/ 9237592 w 12192000"/>
              <a:gd name="connsiteY98" fmla="*/ 642494 h 2685062"/>
              <a:gd name="connsiteX99" fmla="*/ 9236570 w 12192000"/>
              <a:gd name="connsiteY99" fmla="*/ 648762 h 2685062"/>
              <a:gd name="connsiteX100" fmla="*/ 9250521 w 12192000"/>
              <a:gd name="connsiteY100" fmla="*/ 654041 h 2685062"/>
              <a:gd name="connsiteX101" fmla="*/ 9279357 w 12192000"/>
              <a:gd name="connsiteY101" fmla="*/ 653083 h 2685062"/>
              <a:gd name="connsiteX102" fmla="*/ 9289731 w 12192000"/>
              <a:gd name="connsiteY102" fmla="*/ 656356 h 2685062"/>
              <a:gd name="connsiteX103" fmla="*/ 9293723 w 12192000"/>
              <a:gd name="connsiteY103" fmla="*/ 656237 h 2685062"/>
              <a:gd name="connsiteX104" fmla="*/ 9303097 w 12192000"/>
              <a:gd name="connsiteY104" fmla="*/ 656723 h 2685062"/>
              <a:gd name="connsiteX105" fmla="*/ 9302251 w 12192000"/>
              <a:gd name="connsiteY105" fmla="*/ 652725 h 2685062"/>
              <a:gd name="connsiteX106" fmla="*/ 9314122 w 12192000"/>
              <a:gd name="connsiteY106" fmla="*/ 645860 h 2685062"/>
              <a:gd name="connsiteX107" fmla="*/ 9367772 w 12192000"/>
              <a:gd name="connsiteY107" fmla="*/ 650683 h 2685062"/>
              <a:gd name="connsiteX108" fmla="*/ 9370291 w 12192000"/>
              <a:gd name="connsiteY108" fmla="*/ 655264 h 2685062"/>
              <a:gd name="connsiteX109" fmla="*/ 9377007 w 12192000"/>
              <a:gd name="connsiteY109" fmla="*/ 656308 h 2685062"/>
              <a:gd name="connsiteX110" fmla="*/ 9382497 w 12192000"/>
              <a:gd name="connsiteY110" fmla="*/ 652427 h 2685062"/>
              <a:gd name="connsiteX111" fmla="*/ 9474013 w 12192000"/>
              <a:gd name="connsiteY111" fmla="*/ 647005 h 2685062"/>
              <a:gd name="connsiteX112" fmla="*/ 9595899 w 12192000"/>
              <a:gd name="connsiteY112" fmla="*/ 646979 h 2685062"/>
              <a:gd name="connsiteX113" fmla="*/ 9681269 w 12192000"/>
              <a:gd name="connsiteY113" fmla="*/ 669984 h 2685062"/>
              <a:gd name="connsiteX114" fmla="*/ 9689635 w 12192000"/>
              <a:gd name="connsiteY114" fmla="*/ 666408 h 2685062"/>
              <a:gd name="connsiteX115" fmla="*/ 9750215 w 12192000"/>
              <a:gd name="connsiteY115" fmla="*/ 671056 h 2685062"/>
              <a:gd name="connsiteX116" fmla="*/ 9957974 w 12192000"/>
              <a:gd name="connsiteY116" fmla="*/ 715080 h 2685062"/>
              <a:gd name="connsiteX117" fmla="*/ 10076482 w 12192000"/>
              <a:gd name="connsiteY117" fmla="*/ 723397 h 2685062"/>
              <a:gd name="connsiteX118" fmla="*/ 10119263 w 12192000"/>
              <a:gd name="connsiteY118" fmla="*/ 721877 h 2685062"/>
              <a:gd name="connsiteX119" fmla="*/ 10190893 w 12192000"/>
              <a:gd name="connsiteY119" fmla="*/ 719606 h 2685062"/>
              <a:gd name="connsiteX120" fmla="*/ 10246203 w 12192000"/>
              <a:gd name="connsiteY120" fmla="*/ 706893 h 2685062"/>
              <a:gd name="connsiteX121" fmla="*/ 10305396 w 12192000"/>
              <a:gd name="connsiteY121" fmla="*/ 709359 h 2685062"/>
              <a:gd name="connsiteX122" fmla="*/ 10316856 w 12192000"/>
              <a:gd name="connsiteY122" fmla="*/ 724179 h 2685062"/>
              <a:gd name="connsiteX123" fmla="*/ 10380919 w 12192000"/>
              <a:gd name="connsiteY123" fmla="*/ 722193 h 2685062"/>
              <a:gd name="connsiteX124" fmla="*/ 10478351 w 12192000"/>
              <a:gd name="connsiteY124" fmla="*/ 717620 h 2685062"/>
              <a:gd name="connsiteX125" fmla="*/ 10533954 w 12192000"/>
              <a:gd name="connsiteY125" fmla="*/ 718660 h 2685062"/>
              <a:gd name="connsiteX126" fmla="*/ 10686474 w 12192000"/>
              <a:gd name="connsiteY126" fmla="*/ 717507 h 2685062"/>
              <a:gd name="connsiteX127" fmla="*/ 10839729 w 12192000"/>
              <a:gd name="connsiteY127" fmla="*/ 713306 h 2685062"/>
              <a:gd name="connsiteX128" fmla="*/ 10933271 w 12192000"/>
              <a:gd name="connsiteY128" fmla="*/ 693628 h 2685062"/>
              <a:gd name="connsiteX129" fmla="*/ 11058950 w 12192000"/>
              <a:gd name="connsiteY129" fmla="*/ 692031 h 2685062"/>
              <a:gd name="connsiteX130" fmla="*/ 11080388 w 12192000"/>
              <a:gd name="connsiteY130" fmla="*/ 689245 h 2685062"/>
              <a:gd name="connsiteX131" fmla="*/ 11108911 w 12192000"/>
              <a:gd name="connsiteY131" fmla="*/ 693363 h 2685062"/>
              <a:gd name="connsiteX132" fmla="*/ 11223119 w 12192000"/>
              <a:gd name="connsiteY132" fmla="*/ 710661 h 2685062"/>
              <a:gd name="connsiteX133" fmla="*/ 11311983 w 12192000"/>
              <a:gd name="connsiteY133" fmla="*/ 731410 h 2685062"/>
              <a:gd name="connsiteX134" fmla="*/ 11426940 w 12192000"/>
              <a:gd name="connsiteY134" fmla="*/ 727340 h 2685062"/>
              <a:gd name="connsiteX135" fmla="*/ 11495624 w 12192000"/>
              <a:gd name="connsiteY135" fmla="*/ 734858 h 2685062"/>
              <a:gd name="connsiteX136" fmla="*/ 11605975 w 12192000"/>
              <a:gd name="connsiteY136" fmla="*/ 762433 h 2685062"/>
              <a:gd name="connsiteX137" fmla="*/ 11756134 w 12192000"/>
              <a:gd name="connsiteY137" fmla="*/ 765012 h 2685062"/>
              <a:gd name="connsiteX138" fmla="*/ 11789788 w 12192000"/>
              <a:gd name="connsiteY138" fmla="*/ 745316 h 2685062"/>
              <a:gd name="connsiteX139" fmla="*/ 11832833 w 12192000"/>
              <a:gd name="connsiteY139" fmla="*/ 734720 h 2685062"/>
              <a:gd name="connsiteX140" fmla="*/ 11846338 w 12192000"/>
              <a:gd name="connsiteY140" fmla="*/ 765994 h 2685062"/>
              <a:gd name="connsiteX141" fmla="*/ 11972492 w 12192000"/>
              <a:gd name="connsiteY141" fmla="*/ 796180 h 2685062"/>
              <a:gd name="connsiteX142" fmla="*/ 12035979 w 12192000"/>
              <a:gd name="connsiteY142" fmla="*/ 807835 h 2685062"/>
              <a:gd name="connsiteX143" fmla="*/ 12135850 w 12192000"/>
              <a:gd name="connsiteY143" fmla="*/ 819056 h 2685062"/>
              <a:gd name="connsiteX144" fmla="*/ 12166092 w 12192000"/>
              <a:gd name="connsiteY144" fmla="*/ 823695 h 2685062"/>
              <a:gd name="connsiteX145" fmla="*/ 12190645 w 12192000"/>
              <a:gd name="connsiteY145" fmla="*/ 826863 h 2685062"/>
              <a:gd name="connsiteX146" fmla="*/ 12192000 w 12192000"/>
              <a:gd name="connsiteY146" fmla="*/ 880762 h 2685062"/>
              <a:gd name="connsiteX147" fmla="*/ 12192000 w 12192000"/>
              <a:gd name="connsiteY147" fmla="*/ 2685062 h 2685062"/>
              <a:gd name="connsiteX148" fmla="*/ 0 w 12192000"/>
              <a:gd name="connsiteY148" fmla="*/ 2685062 h 2685062"/>
              <a:gd name="connsiteX149" fmla="*/ 0 w 12192000"/>
              <a:gd name="connsiteY149" fmla="*/ 283917 h 2685062"/>
              <a:gd name="connsiteX150" fmla="*/ 44213 w 12192000"/>
              <a:gd name="connsiteY150" fmla="*/ 302297 h 2685062"/>
              <a:gd name="connsiteX151" fmla="*/ 172465 w 12192000"/>
              <a:gd name="connsiteY151" fmla="*/ 314866 h 2685062"/>
              <a:gd name="connsiteX152" fmla="*/ 223361 w 12192000"/>
              <a:gd name="connsiteY152" fmla="*/ 304828 h 2685062"/>
              <a:gd name="connsiteX153" fmla="*/ 320595 w 12192000"/>
              <a:gd name="connsiteY153" fmla="*/ 288341 h 2685062"/>
              <a:gd name="connsiteX154" fmla="*/ 401087 w 12192000"/>
              <a:gd name="connsiteY154" fmla="*/ 246745 h 2685062"/>
              <a:gd name="connsiteX155" fmla="*/ 495839 w 12192000"/>
              <a:gd name="connsiteY155" fmla="*/ 217305 h 2685062"/>
              <a:gd name="connsiteX156" fmla="*/ 507910 w 12192000"/>
              <a:gd name="connsiteY156" fmla="*/ 219773 h 2685062"/>
              <a:gd name="connsiteX157" fmla="*/ 561428 w 12192000"/>
              <a:gd name="connsiteY157" fmla="*/ 201460 h 2685062"/>
              <a:gd name="connsiteX158" fmla="*/ 712813 w 12192000"/>
              <a:gd name="connsiteY158" fmla="*/ 151411 h 2685062"/>
              <a:gd name="connsiteX159" fmla="*/ 819366 w 12192000"/>
              <a:gd name="connsiteY159" fmla="*/ 70479 h 2685062"/>
              <a:gd name="connsiteX160" fmla="*/ 862489 w 12192000"/>
              <a:gd name="connsiteY160" fmla="*/ 63238 h 2685062"/>
              <a:gd name="connsiteX161" fmla="*/ 934387 w 12192000"/>
              <a:gd name="connsiteY161" fmla="*/ 50788 h 2685062"/>
              <a:gd name="connsiteX162" fmla="*/ 948874 w 12192000"/>
              <a:gd name="connsiteY162" fmla="*/ 55208 h 2685062"/>
              <a:gd name="connsiteX163" fmla="*/ 955237 w 12192000"/>
              <a:gd name="connsiteY163" fmla="*/ 54040 h 2685062"/>
              <a:gd name="connsiteX164" fmla="*/ 955886 w 12192000"/>
              <a:gd name="connsiteY164" fmla="*/ 54325 h 2685062"/>
              <a:gd name="connsiteX165" fmla="*/ 957239 w 12192000"/>
              <a:gd name="connsiteY165" fmla="*/ 53673 h 2685062"/>
              <a:gd name="connsiteX166" fmla="*/ 971343 w 12192000"/>
              <a:gd name="connsiteY166" fmla="*/ 51086 h 2685062"/>
              <a:gd name="connsiteX167" fmla="*/ 1002063 w 12192000"/>
              <a:gd name="connsiteY167" fmla="*/ 54158 h 2685062"/>
              <a:gd name="connsiteX168" fmla="*/ 1020663 w 12192000"/>
              <a:gd name="connsiteY168" fmla="*/ 53408 h 2685062"/>
              <a:gd name="connsiteX169" fmla="*/ 1039181 w 12192000"/>
              <a:gd name="connsiteY169" fmla="*/ 40356 h 2685062"/>
              <a:gd name="connsiteX170" fmla="*/ 1051914 w 12192000"/>
              <a:gd name="connsiteY170" fmla="*/ 39166 h 2685062"/>
              <a:gd name="connsiteX171" fmla="*/ 1054501 w 12192000"/>
              <a:gd name="connsiteY171" fmla="*/ 37372 h 2685062"/>
              <a:gd name="connsiteX172" fmla="*/ 1061859 w 12192000"/>
              <a:gd name="connsiteY172" fmla="*/ 33902 h 2685062"/>
              <a:gd name="connsiteX173" fmla="*/ 1054558 w 12192000"/>
              <a:gd name="connsiteY173" fmla="*/ 30385 h 2685062"/>
              <a:gd name="connsiteX174" fmla="*/ 1140852 w 12192000"/>
              <a:gd name="connsiteY174" fmla="*/ 17327 h 2685062"/>
              <a:gd name="connsiteX175" fmla="*/ 1214144 w 12192000"/>
              <a:gd name="connsiteY175" fmla="*/ 6192 h 2685062"/>
              <a:gd name="connsiteX176" fmla="*/ 1338122 w 12192000"/>
              <a:gd name="connsiteY176" fmla="*/ 27996 h 2685062"/>
              <a:gd name="connsiteX177" fmla="*/ 1462415 w 12192000"/>
              <a:gd name="connsiteY177" fmla="*/ 0 h 268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2192000" h="2685062">
                <a:moveTo>
                  <a:pt x="1462415" y="0"/>
                </a:moveTo>
                <a:lnTo>
                  <a:pt x="1494432" y="2457"/>
                </a:lnTo>
                <a:lnTo>
                  <a:pt x="1523667" y="11778"/>
                </a:lnTo>
                <a:lnTo>
                  <a:pt x="1523067" y="14207"/>
                </a:lnTo>
                <a:cubicBezTo>
                  <a:pt x="1523507" y="15871"/>
                  <a:pt x="1525127" y="16145"/>
                  <a:pt x="1527695" y="15715"/>
                </a:cubicBezTo>
                <a:lnTo>
                  <a:pt x="1532258" y="14518"/>
                </a:lnTo>
                <a:lnTo>
                  <a:pt x="1537796" y="16283"/>
                </a:lnTo>
                <a:lnTo>
                  <a:pt x="1553041" y="20452"/>
                </a:lnTo>
                <a:lnTo>
                  <a:pt x="1557495" y="25861"/>
                </a:lnTo>
                <a:cubicBezTo>
                  <a:pt x="1571578" y="34900"/>
                  <a:pt x="1608020" y="28047"/>
                  <a:pt x="1617448" y="40977"/>
                </a:cubicBezTo>
                <a:lnTo>
                  <a:pt x="1636697" y="39108"/>
                </a:lnTo>
                <a:lnTo>
                  <a:pt x="1657286" y="49000"/>
                </a:lnTo>
                <a:cubicBezTo>
                  <a:pt x="1676389" y="57312"/>
                  <a:pt x="1696470" y="62807"/>
                  <a:pt x="1719191" y="56920"/>
                </a:cubicBezTo>
                <a:cubicBezTo>
                  <a:pt x="1709669" y="73491"/>
                  <a:pt x="1773685" y="56115"/>
                  <a:pt x="1787126" y="71960"/>
                </a:cubicBezTo>
                <a:cubicBezTo>
                  <a:pt x="1795166" y="84864"/>
                  <a:pt x="1816465" y="82599"/>
                  <a:pt x="1834555" y="86590"/>
                </a:cubicBezTo>
                <a:cubicBezTo>
                  <a:pt x="1850712" y="99365"/>
                  <a:pt x="1937782" y="107374"/>
                  <a:pt x="1966070" y="103987"/>
                </a:cubicBezTo>
                <a:cubicBezTo>
                  <a:pt x="2043209" y="86564"/>
                  <a:pt x="2126459" y="137078"/>
                  <a:pt x="2188582" y="124532"/>
                </a:cubicBezTo>
                <a:cubicBezTo>
                  <a:pt x="2206064" y="124932"/>
                  <a:pt x="2221206" y="127247"/>
                  <a:pt x="2234811" y="130739"/>
                </a:cubicBezTo>
                <a:lnTo>
                  <a:pt x="2270005" y="143358"/>
                </a:lnTo>
                <a:lnTo>
                  <a:pt x="2274208" y="152634"/>
                </a:lnTo>
                <a:lnTo>
                  <a:pt x="2298905" y="157215"/>
                </a:lnTo>
                <a:lnTo>
                  <a:pt x="2304521" y="159957"/>
                </a:lnTo>
                <a:cubicBezTo>
                  <a:pt x="2315230" y="165224"/>
                  <a:pt x="2326016" y="170200"/>
                  <a:pt x="2337696" y="174150"/>
                </a:cubicBezTo>
                <a:cubicBezTo>
                  <a:pt x="2354259" y="137711"/>
                  <a:pt x="2439767" y="201742"/>
                  <a:pt x="2432112" y="166646"/>
                </a:cubicBezTo>
                <a:cubicBezTo>
                  <a:pt x="2482400" y="178172"/>
                  <a:pt x="2480978" y="159994"/>
                  <a:pt x="2500149" y="168723"/>
                </a:cubicBezTo>
                <a:lnTo>
                  <a:pt x="2504776" y="171455"/>
                </a:lnTo>
                <a:lnTo>
                  <a:pt x="2507358" y="177677"/>
                </a:lnTo>
                <a:lnTo>
                  <a:pt x="2518847" y="180936"/>
                </a:lnTo>
                <a:lnTo>
                  <a:pt x="2528864" y="188517"/>
                </a:lnTo>
                <a:cubicBezTo>
                  <a:pt x="2656589" y="189245"/>
                  <a:pt x="2818894" y="267460"/>
                  <a:pt x="2938613" y="248764"/>
                </a:cubicBezTo>
                <a:lnTo>
                  <a:pt x="3132513" y="229282"/>
                </a:lnTo>
                <a:cubicBezTo>
                  <a:pt x="3153391" y="218737"/>
                  <a:pt x="3187482" y="219423"/>
                  <a:pt x="3208657" y="230814"/>
                </a:cubicBezTo>
                <a:cubicBezTo>
                  <a:pt x="3212298" y="232773"/>
                  <a:pt x="3215412" y="234983"/>
                  <a:pt x="3217904" y="237375"/>
                </a:cubicBezTo>
                <a:cubicBezTo>
                  <a:pt x="3279351" y="212726"/>
                  <a:pt x="3298012" y="233121"/>
                  <a:pt x="3330150" y="214762"/>
                </a:cubicBezTo>
                <a:cubicBezTo>
                  <a:pt x="3405531" y="217422"/>
                  <a:pt x="3451160" y="247861"/>
                  <a:pt x="3480527" y="231960"/>
                </a:cubicBezTo>
                <a:cubicBezTo>
                  <a:pt x="3516075" y="238991"/>
                  <a:pt x="3553819" y="269164"/>
                  <a:pt x="3591806" y="253003"/>
                </a:cubicBezTo>
                <a:cubicBezTo>
                  <a:pt x="3586673" y="270421"/>
                  <a:pt x="3640034" y="246868"/>
                  <a:pt x="3655143" y="261318"/>
                </a:cubicBezTo>
                <a:cubicBezTo>
                  <a:pt x="3664868" y="273371"/>
                  <a:pt x="3683329" y="269035"/>
                  <a:pt x="3700191" y="271235"/>
                </a:cubicBezTo>
                <a:cubicBezTo>
                  <a:pt x="3717097" y="282363"/>
                  <a:pt x="3796016" y="281812"/>
                  <a:pt x="3820459" y="275675"/>
                </a:cubicBezTo>
                <a:cubicBezTo>
                  <a:pt x="3885463" y="250791"/>
                  <a:pt x="3969506" y="292904"/>
                  <a:pt x="4022158" y="274341"/>
                </a:cubicBezTo>
                <a:cubicBezTo>
                  <a:pt x="4084571" y="269096"/>
                  <a:pt x="4119856" y="297968"/>
                  <a:pt x="4164508" y="309117"/>
                </a:cubicBezTo>
                <a:cubicBezTo>
                  <a:pt x="4171915" y="271244"/>
                  <a:pt x="4260667" y="326583"/>
                  <a:pt x="4246843" y="292417"/>
                </a:cubicBezTo>
                <a:cubicBezTo>
                  <a:pt x="4309458" y="301142"/>
                  <a:pt x="4279869" y="266331"/>
                  <a:pt x="4337133" y="304707"/>
                </a:cubicBezTo>
                <a:cubicBezTo>
                  <a:pt x="4450694" y="292933"/>
                  <a:pt x="4593547" y="330375"/>
                  <a:pt x="4696109" y="300060"/>
                </a:cubicBezTo>
                <a:lnTo>
                  <a:pt x="4928090" y="291457"/>
                </a:lnTo>
                <a:lnTo>
                  <a:pt x="4960316" y="287841"/>
                </a:lnTo>
                <a:cubicBezTo>
                  <a:pt x="4960491" y="287029"/>
                  <a:pt x="4960665" y="286217"/>
                  <a:pt x="4960840" y="285406"/>
                </a:cubicBezTo>
                <a:cubicBezTo>
                  <a:pt x="4962018" y="283892"/>
                  <a:pt x="4963691" y="283924"/>
                  <a:pt x="4965958" y="284802"/>
                </a:cubicBezTo>
                <a:lnTo>
                  <a:pt x="4969785" y="286778"/>
                </a:lnTo>
                <a:lnTo>
                  <a:pt x="4975889" y="286093"/>
                </a:lnTo>
                <a:lnTo>
                  <a:pt x="4992382" y="284871"/>
                </a:lnTo>
                <a:lnTo>
                  <a:pt x="4999094" y="280499"/>
                </a:lnTo>
                <a:lnTo>
                  <a:pt x="5080965" y="282208"/>
                </a:lnTo>
                <a:lnTo>
                  <a:pt x="5105166" y="276473"/>
                </a:lnTo>
                <a:cubicBezTo>
                  <a:pt x="5127226" y="271982"/>
                  <a:pt x="5148953" y="270367"/>
                  <a:pt x="5168054" y="280137"/>
                </a:cubicBezTo>
                <a:cubicBezTo>
                  <a:pt x="5166431" y="262533"/>
                  <a:pt x="5219894" y="290815"/>
                  <a:pt x="5239940" y="278079"/>
                </a:cubicBezTo>
                <a:cubicBezTo>
                  <a:pt x="5253484" y="267178"/>
                  <a:pt x="5272860" y="273220"/>
                  <a:pt x="5291998" y="272685"/>
                </a:cubicBezTo>
                <a:cubicBezTo>
                  <a:pt x="5313255" y="263383"/>
                  <a:pt x="5400292" y="271538"/>
                  <a:pt x="5425861" y="279926"/>
                </a:cubicBezTo>
                <a:cubicBezTo>
                  <a:pt x="5491875" y="310639"/>
                  <a:pt x="5594484" y="277380"/>
                  <a:pt x="5648321" y="300693"/>
                </a:cubicBezTo>
                <a:cubicBezTo>
                  <a:pt x="5665248" y="303486"/>
                  <a:pt x="5680800" y="304021"/>
                  <a:pt x="5695414" y="303150"/>
                </a:cubicBezTo>
                <a:lnTo>
                  <a:pt x="5743064" y="289335"/>
                </a:lnTo>
                <a:lnTo>
                  <a:pt x="5768797" y="289436"/>
                </a:lnTo>
                <a:lnTo>
                  <a:pt x="5775419" y="287831"/>
                </a:lnTo>
                <a:cubicBezTo>
                  <a:pt x="5788059" y="284732"/>
                  <a:pt x="5800646" y="281926"/>
                  <a:pt x="5813624" y="280263"/>
                </a:cubicBezTo>
                <a:cubicBezTo>
                  <a:pt x="5812999" y="318182"/>
                  <a:pt x="5923892" y="272386"/>
                  <a:pt x="5900676" y="304615"/>
                </a:cubicBezTo>
                <a:cubicBezTo>
                  <a:pt x="5954067" y="302717"/>
                  <a:pt x="5944477" y="319870"/>
                  <a:pt x="5966795" y="314993"/>
                </a:cubicBezTo>
                <a:lnTo>
                  <a:pt x="5972463" y="313217"/>
                </a:lnTo>
                <a:lnTo>
                  <a:pt x="5977754" y="307726"/>
                </a:lnTo>
                <a:lnTo>
                  <a:pt x="5990232" y="306694"/>
                </a:lnTo>
                <a:lnTo>
                  <a:pt x="6003260" y="301250"/>
                </a:lnTo>
                <a:cubicBezTo>
                  <a:pt x="6125949" y="323771"/>
                  <a:pt x="6292426" y="300774"/>
                  <a:pt x="6398655" y="340447"/>
                </a:cubicBezTo>
                <a:lnTo>
                  <a:pt x="6477250" y="370643"/>
                </a:lnTo>
                <a:cubicBezTo>
                  <a:pt x="6518147" y="382960"/>
                  <a:pt x="6560561" y="347277"/>
                  <a:pt x="6599996" y="371929"/>
                </a:cubicBezTo>
                <a:cubicBezTo>
                  <a:pt x="6615225" y="385828"/>
                  <a:pt x="6648193" y="391366"/>
                  <a:pt x="6673632" y="384303"/>
                </a:cubicBezTo>
                <a:cubicBezTo>
                  <a:pt x="6678009" y="383088"/>
                  <a:pt x="6681993" y="381536"/>
                  <a:pt x="6685461" y="379698"/>
                </a:cubicBezTo>
                <a:cubicBezTo>
                  <a:pt x="6733172" y="414481"/>
                  <a:pt x="6760278" y="398336"/>
                  <a:pt x="6782761" y="421766"/>
                </a:cubicBezTo>
                <a:cubicBezTo>
                  <a:pt x="6856177" y="432921"/>
                  <a:pt x="6913662" y="412056"/>
                  <a:pt x="6934599" y="432626"/>
                </a:cubicBezTo>
                <a:cubicBezTo>
                  <a:pt x="6971837" y="432351"/>
                  <a:pt x="7021650" y="410307"/>
                  <a:pt x="7050728" y="432695"/>
                </a:cubicBezTo>
                <a:cubicBezTo>
                  <a:pt x="7053692" y="415076"/>
                  <a:pt x="7094152" y="447339"/>
                  <a:pt x="7115167" y="436243"/>
                </a:cubicBezTo>
                <a:cubicBezTo>
                  <a:pt x="7129937" y="426464"/>
                  <a:pt x="7145660" y="433973"/>
                  <a:pt x="7162809" y="434931"/>
                </a:cubicBezTo>
                <a:cubicBezTo>
                  <a:pt x="7184039" y="427343"/>
                  <a:pt x="7259393" y="442217"/>
                  <a:pt x="7280034" y="452539"/>
                </a:cubicBezTo>
                <a:cubicBezTo>
                  <a:pt x="7331046" y="488194"/>
                  <a:pt x="7430616" y="463128"/>
                  <a:pt x="7472654" y="490482"/>
                </a:cubicBezTo>
                <a:cubicBezTo>
                  <a:pt x="7541994" y="500728"/>
                  <a:pt x="7643498" y="509315"/>
                  <a:pt x="7696080" y="514010"/>
                </a:cubicBezTo>
                <a:cubicBezTo>
                  <a:pt x="7760013" y="517032"/>
                  <a:pt x="7715914" y="545003"/>
                  <a:pt x="7788139" y="518649"/>
                </a:cubicBezTo>
                <a:cubicBezTo>
                  <a:pt x="7891601" y="550571"/>
                  <a:pt x="8143222" y="510864"/>
                  <a:pt x="8227756" y="558548"/>
                </a:cubicBezTo>
                <a:cubicBezTo>
                  <a:pt x="8317876" y="569251"/>
                  <a:pt x="8261697" y="569546"/>
                  <a:pt x="8328859" y="582867"/>
                </a:cubicBezTo>
                <a:cubicBezTo>
                  <a:pt x="8336976" y="627379"/>
                  <a:pt x="8495085" y="643261"/>
                  <a:pt x="8532898" y="668282"/>
                </a:cubicBezTo>
                <a:cubicBezTo>
                  <a:pt x="8626867" y="678146"/>
                  <a:pt x="8698118" y="715603"/>
                  <a:pt x="8792925" y="701900"/>
                </a:cubicBezTo>
                <a:cubicBezTo>
                  <a:pt x="8796856" y="707882"/>
                  <a:pt x="8802564" y="712918"/>
                  <a:pt x="8809491" y="717262"/>
                </a:cubicBezTo>
                <a:lnTo>
                  <a:pt x="8814066" y="719410"/>
                </a:lnTo>
                <a:lnTo>
                  <a:pt x="8815751" y="718686"/>
                </a:lnTo>
                <a:cubicBezTo>
                  <a:pt x="8822134" y="717141"/>
                  <a:pt x="8829906" y="716502"/>
                  <a:pt x="8840540" y="717083"/>
                </a:cubicBezTo>
                <a:cubicBezTo>
                  <a:pt x="8844566" y="676948"/>
                  <a:pt x="8862586" y="704813"/>
                  <a:pt x="8897062" y="697553"/>
                </a:cubicBezTo>
                <a:cubicBezTo>
                  <a:pt x="8926967" y="693826"/>
                  <a:pt x="8941387" y="680067"/>
                  <a:pt x="8965922" y="672885"/>
                </a:cubicBezTo>
                <a:cubicBezTo>
                  <a:pt x="8985861" y="668208"/>
                  <a:pt x="8990451" y="680326"/>
                  <a:pt x="9016694" y="669496"/>
                </a:cubicBezTo>
                <a:cubicBezTo>
                  <a:pt x="9064226" y="680468"/>
                  <a:pt x="9102961" y="653230"/>
                  <a:pt x="9139695" y="648174"/>
                </a:cubicBezTo>
                <a:cubicBezTo>
                  <a:pt x="9151373" y="649226"/>
                  <a:pt x="9186538" y="645057"/>
                  <a:pt x="9219129" y="639013"/>
                </a:cubicBezTo>
                <a:lnTo>
                  <a:pt x="9221354" y="638501"/>
                </a:lnTo>
                <a:lnTo>
                  <a:pt x="9237592" y="642494"/>
                </a:lnTo>
                <a:cubicBezTo>
                  <a:pt x="9241555" y="644212"/>
                  <a:pt x="9242210" y="646204"/>
                  <a:pt x="9236570" y="648762"/>
                </a:cubicBezTo>
                <a:cubicBezTo>
                  <a:pt x="9241114" y="652055"/>
                  <a:pt x="9245782" y="653517"/>
                  <a:pt x="9250521" y="654041"/>
                </a:cubicBezTo>
                <a:cubicBezTo>
                  <a:pt x="9259996" y="655089"/>
                  <a:pt x="9269753" y="652386"/>
                  <a:pt x="9279357" y="653083"/>
                </a:cubicBezTo>
                <a:lnTo>
                  <a:pt x="9289731" y="656356"/>
                </a:lnTo>
                <a:lnTo>
                  <a:pt x="9293723" y="656237"/>
                </a:lnTo>
                <a:lnTo>
                  <a:pt x="9303097" y="656723"/>
                </a:lnTo>
                <a:lnTo>
                  <a:pt x="9302251" y="652725"/>
                </a:lnTo>
                <a:cubicBezTo>
                  <a:pt x="9300561" y="648869"/>
                  <a:pt x="9299408" y="644676"/>
                  <a:pt x="9314122" y="645860"/>
                </a:cubicBezTo>
                <a:cubicBezTo>
                  <a:pt x="9344433" y="650204"/>
                  <a:pt x="9356229" y="634440"/>
                  <a:pt x="9367772" y="650683"/>
                </a:cubicBezTo>
                <a:lnTo>
                  <a:pt x="9370291" y="655264"/>
                </a:lnTo>
                <a:lnTo>
                  <a:pt x="9377007" y="656308"/>
                </a:lnTo>
                <a:cubicBezTo>
                  <a:pt x="9380660" y="656340"/>
                  <a:pt x="9382824" y="655350"/>
                  <a:pt x="9382497" y="652427"/>
                </a:cubicBezTo>
                <a:cubicBezTo>
                  <a:pt x="9410043" y="665739"/>
                  <a:pt x="9444726" y="648939"/>
                  <a:pt x="9474013" y="647005"/>
                </a:cubicBezTo>
                <a:cubicBezTo>
                  <a:pt x="9494765" y="659508"/>
                  <a:pt x="9535746" y="643122"/>
                  <a:pt x="9595899" y="646979"/>
                </a:cubicBezTo>
                <a:cubicBezTo>
                  <a:pt x="9618462" y="661284"/>
                  <a:pt x="9636478" y="649421"/>
                  <a:pt x="9681269" y="669984"/>
                </a:cubicBezTo>
                <a:cubicBezTo>
                  <a:pt x="9683619" y="668616"/>
                  <a:pt x="9686437" y="667412"/>
                  <a:pt x="9689635" y="666408"/>
                </a:cubicBezTo>
                <a:cubicBezTo>
                  <a:pt x="9708219" y="660578"/>
                  <a:pt x="9735343" y="662659"/>
                  <a:pt x="9750215" y="671056"/>
                </a:cubicBezTo>
                <a:cubicBezTo>
                  <a:pt x="9822560" y="699676"/>
                  <a:pt x="9892985" y="704863"/>
                  <a:pt x="9957974" y="715080"/>
                </a:cubicBezTo>
                <a:cubicBezTo>
                  <a:pt x="10031995" y="724171"/>
                  <a:pt x="9987651" y="694466"/>
                  <a:pt x="10076482" y="723397"/>
                </a:cubicBezTo>
                <a:cubicBezTo>
                  <a:pt x="10088264" y="715403"/>
                  <a:pt x="10100170" y="715974"/>
                  <a:pt x="10119263" y="721877"/>
                </a:cubicBezTo>
                <a:cubicBezTo>
                  <a:pt x="10155360" y="725633"/>
                  <a:pt x="10156886" y="703170"/>
                  <a:pt x="10190893" y="719606"/>
                </a:cubicBezTo>
                <a:cubicBezTo>
                  <a:pt x="10186651" y="707114"/>
                  <a:pt x="10260542" y="720706"/>
                  <a:pt x="10246203" y="706893"/>
                </a:cubicBezTo>
                <a:cubicBezTo>
                  <a:pt x="10271921" y="697978"/>
                  <a:pt x="10280122" y="716866"/>
                  <a:pt x="10305396" y="709359"/>
                </a:cubicBezTo>
                <a:cubicBezTo>
                  <a:pt x="10332266" y="709354"/>
                  <a:pt x="10287753" y="720864"/>
                  <a:pt x="10316856" y="724179"/>
                </a:cubicBezTo>
                <a:cubicBezTo>
                  <a:pt x="10352558" y="726042"/>
                  <a:pt x="10348261" y="747938"/>
                  <a:pt x="10380919" y="722193"/>
                </a:cubicBezTo>
                <a:cubicBezTo>
                  <a:pt x="10416787" y="731946"/>
                  <a:pt x="10426384" y="719959"/>
                  <a:pt x="10478351" y="717620"/>
                </a:cubicBezTo>
                <a:cubicBezTo>
                  <a:pt x="10498311" y="726260"/>
                  <a:pt x="10516018" y="724144"/>
                  <a:pt x="10533954" y="718660"/>
                </a:cubicBezTo>
                <a:cubicBezTo>
                  <a:pt x="10583102" y="724237"/>
                  <a:pt x="10630104" y="717410"/>
                  <a:pt x="10686474" y="717507"/>
                </a:cubicBezTo>
                <a:cubicBezTo>
                  <a:pt x="10745160" y="730015"/>
                  <a:pt x="10779502" y="713124"/>
                  <a:pt x="10839729" y="713306"/>
                </a:cubicBezTo>
                <a:cubicBezTo>
                  <a:pt x="10895292" y="735596"/>
                  <a:pt x="10883335" y="689293"/>
                  <a:pt x="10933271" y="693628"/>
                </a:cubicBezTo>
                <a:cubicBezTo>
                  <a:pt x="11011861" y="715600"/>
                  <a:pt x="10933941" y="678563"/>
                  <a:pt x="11058950" y="692031"/>
                </a:cubicBezTo>
                <a:cubicBezTo>
                  <a:pt x="11065574" y="695312"/>
                  <a:pt x="11081347" y="693264"/>
                  <a:pt x="11080388" y="689245"/>
                </a:cubicBezTo>
                <a:cubicBezTo>
                  <a:pt x="11088176" y="690921"/>
                  <a:pt x="11106032" y="699551"/>
                  <a:pt x="11108911" y="693363"/>
                </a:cubicBezTo>
                <a:cubicBezTo>
                  <a:pt x="11149149" y="694912"/>
                  <a:pt x="11188483" y="700869"/>
                  <a:pt x="11223119" y="710661"/>
                </a:cubicBezTo>
                <a:cubicBezTo>
                  <a:pt x="11302059" y="704266"/>
                  <a:pt x="11255617" y="731239"/>
                  <a:pt x="11311983" y="731410"/>
                </a:cubicBezTo>
                <a:cubicBezTo>
                  <a:pt x="11358665" y="721567"/>
                  <a:pt x="11373894" y="732638"/>
                  <a:pt x="11426940" y="727340"/>
                </a:cubicBezTo>
                <a:cubicBezTo>
                  <a:pt x="11441993" y="748767"/>
                  <a:pt x="11476074" y="727962"/>
                  <a:pt x="11495624" y="734858"/>
                </a:cubicBezTo>
                <a:cubicBezTo>
                  <a:pt x="11530841" y="712823"/>
                  <a:pt x="11572173" y="761025"/>
                  <a:pt x="11605975" y="762433"/>
                </a:cubicBezTo>
                <a:cubicBezTo>
                  <a:pt x="11663316" y="761143"/>
                  <a:pt x="11727635" y="739871"/>
                  <a:pt x="11756134" y="765012"/>
                </a:cubicBezTo>
                <a:cubicBezTo>
                  <a:pt x="11761348" y="755468"/>
                  <a:pt x="11757526" y="741943"/>
                  <a:pt x="11789788" y="745316"/>
                </a:cubicBezTo>
                <a:cubicBezTo>
                  <a:pt x="11803253" y="740995"/>
                  <a:pt x="11807074" y="726138"/>
                  <a:pt x="11832833" y="734720"/>
                </a:cubicBezTo>
                <a:cubicBezTo>
                  <a:pt x="11798846" y="746443"/>
                  <a:pt x="11852821" y="750721"/>
                  <a:pt x="11846338" y="765994"/>
                </a:cubicBezTo>
                <a:cubicBezTo>
                  <a:pt x="11885947" y="777555"/>
                  <a:pt x="11979991" y="768560"/>
                  <a:pt x="11972492" y="796180"/>
                </a:cubicBezTo>
                <a:cubicBezTo>
                  <a:pt x="11982931" y="813135"/>
                  <a:pt x="12037186" y="790090"/>
                  <a:pt x="12035979" y="807835"/>
                </a:cubicBezTo>
                <a:cubicBezTo>
                  <a:pt x="12059694" y="797410"/>
                  <a:pt x="12098516" y="817951"/>
                  <a:pt x="12135850" y="819056"/>
                </a:cubicBezTo>
                <a:cubicBezTo>
                  <a:pt x="12142309" y="827359"/>
                  <a:pt x="12150917" y="827343"/>
                  <a:pt x="12166092" y="823695"/>
                </a:cubicBezTo>
                <a:lnTo>
                  <a:pt x="12190645" y="826863"/>
                </a:lnTo>
                <a:lnTo>
                  <a:pt x="12192000" y="880762"/>
                </a:lnTo>
                <a:lnTo>
                  <a:pt x="12192000" y="2685062"/>
                </a:lnTo>
                <a:lnTo>
                  <a:pt x="0" y="2685062"/>
                </a:lnTo>
                <a:lnTo>
                  <a:pt x="0" y="283917"/>
                </a:lnTo>
                <a:lnTo>
                  <a:pt x="44213" y="302297"/>
                </a:lnTo>
                <a:cubicBezTo>
                  <a:pt x="57125" y="321111"/>
                  <a:pt x="151150" y="310991"/>
                  <a:pt x="172465" y="314866"/>
                </a:cubicBezTo>
                <a:cubicBezTo>
                  <a:pt x="201883" y="307918"/>
                  <a:pt x="192551" y="309357"/>
                  <a:pt x="223361" y="304828"/>
                </a:cubicBezTo>
                <a:cubicBezTo>
                  <a:pt x="235273" y="283233"/>
                  <a:pt x="290082" y="292239"/>
                  <a:pt x="320595" y="288341"/>
                </a:cubicBezTo>
                <a:cubicBezTo>
                  <a:pt x="326821" y="269140"/>
                  <a:pt x="347105" y="264031"/>
                  <a:pt x="401087" y="246745"/>
                </a:cubicBezTo>
                <a:cubicBezTo>
                  <a:pt x="407068" y="225028"/>
                  <a:pt x="475269" y="251137"/>
                  <a:pt x="495839" y="217305"/>
                </a:cubicBezTo>
                <a:cubicBezTo>
                  <a:pt x="499633" y="218429"/>
                  <a:pt x="503698" y="219260"/>
                  <a:pt x="507910" y="219773"/>
                </a:cubicBezTo>
                <a:cubicBezTo>
                  <a:pt x="532375" y="222751"/>
                  <a:pt x="556339" y="214552"/>
                  <a:pt x="561428" y="201460"/>
                </a:cubicBezTo>
                <a:cubicBezTo>
                  <a:pt x="599747" y="152259"/>
                  <a:pt x="661201" y="177254"/>
                  <a:pt x="712813" y="151411"/>
                </a:cubicBezTo>
                <a:cubicBezTo>
                  <a:pt x="774420" y="124993"/>
                  <a:pt x="765426" y="123535"/>
                  <a:pt x="819366" y="70479"/>
                </a:cubicBezTo>
                <a:cubicBezTo>
                  <a:pt x="839647" y="77460"/>
                  <a:pt x="850544" y="74267"/>
                  <a:pt x="862489" y="63238"/>
                </a:cubicBezTo>
                <a:cubicBezTo>
                  <a:pt x="893284" y="51157"/>
                  <a:pt x="919686" y="77447"/>
                  <a:pt x="934387" y="50788"/>
                </a:cubicBezTo>
                <a:cubicBezTo>
                  <a:pt x="936825" y="54711"/>
                  <a:pt x="942184" y="55671"/>
                  <a:pt x="948874" y="55208"/>
                </a:cubicBezTo>
                <a:lnTo>
                  <a:pt x="955237" y="54040"/>
                </a:lnTo>
                <a:lnTo>
                  <a:pt x="955886" y="54325"/>
                </a:lnTo>
                <a:lnTo>
                  <a:pt x="957239" y="53673"/>
                </a:lnTo>
                <a:lnTo>
                  <a:pt x="971343" y="51086"/>
                </a:lnTo>
                <a:cubicBezTo>
                  <a:pt x="986863" y="47540"/>
                  <a:pt x="1001346" y="44460"/>
                  <a:pt x="1002063" y="54158"/>
                </a:cubicBezTo>
                <a:cubicBezTo>
                  <a:pt x="1010763" y="55438"/>
                  <a:pt x="1016476" y="54893"/>
                  <a:pt x="1020663" y="53408"/>
                </a:cubicBezTo>
                <a:cubicBezTo>
                  <a:pt x="1029036" y="50440"/>
                  <a:pt x="1031306" y="43717"/>
                  <a:pt x="1039181" y="40356"/>
                </a:cubicBezTo>
                <a:lnTo>
                  <a:pt x="1051914" y="39166"/>
                </a:lnTo>
                <a:lnTo>
                  <a:pt x="1054501" y="37372"/>
                </a:lnTo>
                <a:lnTo>
                  <a:pt x="1061859" y="33902"/>
                </a:lnTo>
                <a:lnTo>
                  <a:pt x="1054558" y="30385"/>
                </a:lnTo>
                <a:cubicBezTo>
                  <a:pt x="1046905" y="27358"/>
                  <a:pt x="1128596" y="22367"/>
                  <a:pt x="1140852" y="17327"/>
                </a:cubicBezTo>
                <a:lnTo>
                  <a:pt x="1214144" y="6192"/>
                </a:lnTo>
                <a:lnTo>
                  <a:pt x="1338122" y="27996"/>
                </a:lnTo>
                <a:cubicBezTo>
                  <a:pt x="1367144" y="1801"/>
                  <a:pt x="1432673" y="14019"/>
                  <a:pt x="1462415" y="0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Google Shape;85;p13"/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6135" y="9178529"/>
            <a:ext cx="13415730" cy="675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Αριστείδης</a:t>
            </a:r>
            <a:r>
              <a: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Λορέντζος</a:t>
            </a:r>
            <a:br>
              <a: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Ψυχολόγος – </a:t>
            </a:r>
            <a:r>
              <a:rPr lang="en-US" sz="16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Σύμ</a:t>
            </a:r>
            <a:r>
              <a: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βουλος Επαγγελματικού Προσανατολισμού (M.Sc.)</a:t>
            </a:r>
            <a:r>
              <a: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</a:br>
            <a:endParaRPr lang="en-US" sz="1600" kern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xmlns="" id="{C12A4F7A-933F-E2FA-7646-F2B511BB5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333" y="1119939"/>
            <a:ext cx="5266943" cy="5048214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xmlns="" id="{AB590A4A-B7D6-2A06-3F52-4861EBEC8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3854" y="3048172"/>
            <a:ext cx="4903471" cy="1191748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F44E9A44-E153-1746-98F9-C30B8E229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959" y="8787088"/>
            <a:ext cx="1218000" cy="1258066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xmlns="" id="{8F83C6A5-C468-8921-AE40-6C20CE4F7E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695" y="9649975"/>
            <a:ext cx="280440" cy="2804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6A7F0EA-5014-00F0-2F06-02F3FCD2E270}"/>
              </a:ext>
            </a:extLst>
          </p:cNvPr>
          <p:cNvSpPr txBox="1"/>
          <p:nvPr/>
        </p:nvSpPr>
        <p:spPr>
          <a:xfrm>
            <a:off x="2445013" y="9648949"/>
            <a:ext cx="929525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Sniglet"/>
                <a:hlinkClick r:id="rId7"/>
              </a:rPr>
              <a:t>https://www.linkedin.com/in/arislorentzos/</a:t>
            </a:r>
            <a:r>
              <a:rPr lang="en-US" sz="15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Sniglet"/>
              </a:rPr>
              <a:t> </a:t>
            </a:r>
            <a:r>
              <a:rPr lang="el-GR" sz="15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Sniglet"/>
              </a:rPr>
              <a:t> </a:t>
            </a:r>
            <a:r>
              <a:rPr lang="en-US" sz="15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Sniglet"/>
              </a:rPr>
              <a:t> </a:t>
            </a:r>
            <a:endParaRPr lang="el-GR" sz="15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Snigle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CE0C6D8-3AB8-782F-0B34-B0B4420FF24A}"/>
              </a:ext>
            </a:extLst>
          </p:cNvPr>
          <p:cNvSpPr txBox="1"/>
          <p:nvPr/>
        </p:nvSpPr>
        <p:spPr>
          <a:xfrm>
            <a:off x="2155695" y="7705725"/>
            <a:ext cx="113720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Mindful </a:t>
            </a:r>
            <a:r>
              <a:rPr lang="el-G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Career</a:t>
            </a:r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Πώς η Ενσυνειδητότητα εμπνέει τις επαγγελματικές μας επιλογές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xmlns="" id="{5EB2746D-6AFC-9560-D12D-2C10030D02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6333" y="1071299"/>
            <a:ext cx="5262055" cy="509685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4009" y="158336"/>
            <a:ext cx="6086702" cy="803267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3562" y="3332098"/>
            <a:ext cx="4909297" cy="790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DC10DCDA-F4F0-AFB1-9B6B-756C48550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89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Εικόνα 16" descr="Εικόνα που περιέχει νερό, εξωτερικός χώρος/ύπαιθρος, ουρανός, θάλασσ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xmlns="" id="{C2FDB086-4D37-0577-9578-99D4E1F774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123" r="1" b="19031"/>
          <a:stretch>
            <a:fillRect/>
          </a:stretch>
        </p:blipFill>
        <p:spPr>
          <a:xfrm>
            <a:off x="-1" y="-1"/>
            <a:ext cx="18283427" cy="10286999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E8105705-4C2F-89E9-E86B-13A046D033B6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70046F1-CB35-4AAC-C49C-76D3BECC4255}"/>
              </a:ext>
            </a:extLst>
          </p:cNvPr>
          <p:cNvSpPr txBox="1"/>
          <p:nvPr/>
        </p:nvSpPr>
        <p:spPr>
          <a:xfrm>
            <a:off x="-2" y="8679117"/>
            <a:ext cx="182834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</a:t>
            </a:r>
            <a:r>
              <a:rPr lang="el-GR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mindfulness</a:t>
            </a:r>
            <a:r>
              <a:rPr lang="el-G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είναι η ικανότητα να </a:t>
            </a:r>
            <a:r>
              <a:rPr lang="el-GR" sz="2800" b="1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φέρνουμε την προσοχή μας στην παρούσα στιγμή </a:t>
            </a:r>
            <a:r>
              <a:rPr lang="el-G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 </a:t>
            </a:r>
            <a:r>
              <a:rPr lang="el-GR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ανοιχτότητα</a:t>
            </a:r>
            <a:r>
              <a:rPr lang="el-G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αποδοχή και χωρίς κριτική, ώστε </a:t>
            </a:r>
            <a:r>
              <a:rPr lang="el-GR" sz="2800" b="1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να παρατηρούμε </a:t>
            </a:r>
            <a:r>
              <a:rPr lang="el-G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 μεγαλύτερη καθαρότητα τις σκέψεις, τα συναισθήματα και τις εμπειρίες μας.</a:t>
            </a:r>
          </a:p>
        </p:txBody>
      </p:sp>
    </p:spTree>
    <p:extLst>
      <p:ext uri="{BB962C8B-B14F-4D97-AF65-F5344CB8AC3E}">
        <p14:creationId xmlns:p14="http://schemas.microsoft.com/office/powerpoint/2010/main" val="207457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753733F4-2DD8-CDAF-B5B4-DEA0727ED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71053EF7-CA54-EAC4-AB38-A1CA1C945A9E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D5C262D4-5471-1E6E-C3AE-FCFA6651B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475" y="376237"/>
            <a:ext cx="8401050" cy="953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8290411D-0105-5E07-7D7F-678C60FBE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xmlns="" id="{E4E4E5D0-D040-0143-219C-96C745812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8BCEC910-9DE1-1BE6-2DF9-2D1300419DD3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DB484AB-2EF1-6C5A-9C20-5384AA2B2408}"/>
              </a:ext>
            </a:extLst>
          </p:cNvPr>
          <p:cNvSpPr txBox="1"/>
          <p:nvPr/>
        </p:nvSpPr>
        <p:spPr>
          <a:xfrm>
            <a:off x="3671048" y="-268942"/>
            <a:ext cx="10515600" cy="466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l-GR" dirty="0">
              <a:solidFill>
                <a:srgbClr val="FF99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l-GR" sz="3200" b="1" dirty="0">
                <a:solidFill>
                  <a:srgbClr val="FF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ΒΛΕΠΩ ΚΑΘΑΡΑ</a:t>
            </a:r>
          </a:p>
          <a:p>
            <a:pPr algn="ctr">
              <a:lnSpc>
                <a:spcPct val="150000"/>
              </a:lnSpc>
            </a:pPr>
            <a:r>
              <a:rPr lang="el-GR" sz="3200" b="1" dirty="0">
                <a:solidFill>
                  <a:srgbClr val="FF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ΑΠΑΛΑΣΣΟΜΑΙ ΑΠΟ ΤΗΝ ΕΠΙΚΡΙΣΗ</a:t>
            </a:r>
          </a:p>
          <a:p>
            <a:pPr algn="ctr">
              <a:lnSpc>
                <a:spcPct val="150000"/>
              </a:lnSpc>
            </a:pPr>
            <a:r>
              <a:rPr lang="el-GR" sz="3200" b="1" dirty="0">
                <a:solidFill>
                  <a:srgbClr val="FF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ΕΧΩ ΑΥΤΟΚΥΡΙΑΡΧΙΑ</a:t>
            </a:r>
          </a:p>
          <a:p>
            <a:pPr algn="ctr">
              <a:lnSpc>
                <a:spcPct val="150000"/>
              </a:lnSpc>
            </a:pPr>
            <a:r>
              <a:rPr lang="el-GR" sz="3200" b="1" dirty="0">
                <a:solidFill>
                  <a:srgbClr val="FF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ΒΛΕΠΩ ΤΑ ΠΑΝΤΑ ΩΣ ΚΟΜΜΑΤΙ ΕΝΟΣ ΣΥΝΟΛΟΥ</a:t>
            </a:r>
          </a:p>
          <a:p>
            <a:pPr algn="ctr">
              <a:lnSpc>
                <a:spcPct val="150000"/>
              </a:lnSpc>
            </a:pPr>
            <a:r>
              <a:rPr lang="el-GR" sz="3200" b="1" dirty="0">
                <a:solidFill>
                  <a:srgbClr val="FF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ΚΑΛΛΙΕΡΓΩ ΤΟΝ ΑΡΧΑΡΙΟ ΝΟΥ</a:t>
            </a:r>
          </a:p>
          <a:p>
            <a:pPr algn="ctr">
              <a:lnSpc>
                <a:spcPct val="150000"/>
              </a:lnSpc>
            </a:pPr>
            <a:r>
              <a:rPr lang="el-GR" sz="3200" b="1" dirty="0">
                <a:solidFill>
                  <a:srgbClr val="FF99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ΕΧΩ ΥΠΟΜΟΝΗ</a:t>
            </a:r>
          </a:p>
        </p:txBody>
      </p:sp>
    </p:spTree>
    <p:extLst>
      <p:ext uri="{BB962C8B-B14F-4D97-AF65-F5344CB8AC3E}">
        <p14:creationId xmlns:p14="http://schemas.microsoft.com/office/powerpoint/2010/main" val="404770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CE60657-3C2F-B78D-0AAA-01ED3A5AA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42">
            <a:extLst>
              <a:ext uri="{FF2B5EF4-FFF2-40B4-BE49-F238E27FC236}">
                <a16:creationId xmlns:a16="http://schemas.microsoft.com/office/drawing/2014/main" xmlns="" id="{749AB8BE-84F7-91E5-D308-8CD6A96485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Εικόνα 10" descr="Εικόνα που περιέχει κείμενο, γραμματοσειρά, στιγμιότυπο οθόνης, γράμμ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xmlns="" id="{43EC5EFA-27A5-8BB1-5FB6-B326661CB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14" r="-1" b="18441"/>
          <a:stretch>
            <a:fillRect/>
          </a:stretch>
        </p:blipFill>
        <p:spPr>
          <a:xfrm>
            <a:off x="20" y="-1"/>
            <a:ext cx="5963176" cy="6459889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9" name="Εικόνα 8" descr="Εικόνα που περιέχει κείμενο, στιγμιότυπο οθόνης, γραμματοσειρά, αριθμό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xmlns="" id="{AE63F882-4FB2-B75D-49CA-F653044A0D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84" r="-2" b="16537"/>
          <a:stretch>
            <a:fillRect/>
          </a:stretch>
        </p:blipFill>
        <p:spPr>
          <a:xfrm>
            <a:off x="6223321" y="-1"/>
            <a:ext cx="5808984" cy="6459890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13" name="Εικόνα 12" descr="Εικόνα που περιέχει κείμενο, στιγμιότυπο οθόνης, γραμματοσειρά, αριθμό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xmlns="" id="{A288ED57-7C97-311D-3D3E-2267F3094B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4" r="1" b="23148"/>
          <a:stretch>
            <a:fillRect/>
          </a:stretch>
        </p:blipFill>
        <p:spPr>
          <a:xfrm>
            <a:off x="12292429" y="-1"/>
            <a:ext cx="5995571" cy="6459889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41" name="sketch line">
            <a:extLst>
              <a:ext uri="{FF2B5EF4-FFF2-40B4-BE49-F238E27FC236}">
                <a16:creationId xmlns:a16="http://schemas.microsoft.com/office/drawing/2014/main" xmlns="" id="{39B10E81-5642-6659-1FDB-6CCBD4B7C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134356" y="8120651"/>
            <a:ext cx="2331720" cy="27432"/>
          </a:xfrm>
          <a:custGeom>
            <a:avLst/>
            <a:gdLst>
              <a:gd name="connsiteX0" fmla="*/ 0 w 2331720"/>
              <a:gd name="connsiteY0" fmla="*/ 0 h 27432"/>
              <a:gd name="connsiteX1" fmla="*/ 559613 w 2331720"/>
              <a:gd name="connsiteY1" fmla="*/ 0 h 27432"/>
              <a:gd name="connsiteX2" fmla="*/ 1142543 w 2331720"/>
              <a:gd name="connsiteY2" fmla="*/ 0 h 27432"/>
              <a:gd name="connsiteX3" fmla="*/ 1725473 w 2331720"/>
              <a:gd name="connsiteY3" fmla="*/ 0 h 27432"/>
              <a:gd name="connsiteX4" fmla="*/ 2331720 w 2331720"/>
              <a:gd name="connsiteY4" fmla="*/ 0 h 27432"/>
              <a:gd name="connsiteX5" fmla="*/ 2331720 w 2331720"/>
              <a:gd name="connsiteY5" fmla="*/ 27432 h 27432"/>
              <a:gd name="connsiteX6" fmla="*/ 1748790 w 2331720"/>
              <a:gd name="connsiteY6" fmla="*/ 27432 h 27432"/>
              <a:gd name="connsiteX7" fmla="*/ 1212494 w 2331720"/>
              <a:gd name="connsiteY7" fmla="*/ 27432 h 27432"/>
              <a:gd name="connsiteX8" fmla="*/ 676199 w 2331720"/>
              <a:gd name="connsiteY8" fmla="*/ 27432 h 27432"/>
              <a:gd name="connsiteX9" fmla="*/ 0 w 2331720"/>
              <a:gd name="connsiteY9" fmla="*/ 27432 h 27432"/>
              <a:gd name="connsiteX10" fmla="*/ 0 w 2331720"/>
              <a:gd name="connsiteY1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1720" h="27432" fill="none" extrusionOk="0">
                <a:moveTo>
                  <a:pt x="0" y="0"/>
                </a:moveTo>
                <a:cubicBezTo>
                  <a:pt x="193316" y="-14286"/>
                  <a:pt x="386509" y="-1125"/>
                  <a:pt x="559613" y="0"/>
                </a:cubicBezTo>
                <a:cubicBezTo>
                  <a:pt x="732717" y="1125"/>
                  <a:pt x="909882" y="-9285"/>
                  <a:pt x="1142543" y="0"/>
                </a:cubicBezTo>
                <a:cubicBezTo>
                  <a:pt x="1375204" y="9285"/>
                  <a:pt x="1490929" y="16422"/>
                  <a:pt x="1725473" y="0"/>
                </a:cubicBezTo>
                <a:cubicBezTo>
                  <a:pt x="1960017" y="-16422"/>
                  <a:pt x="2090698" y="-22558"/>
                  <a:pt x="2331720" y="0"/>
                </a:cubicBezTo>
                <a:cubicBezTo>
                  <a:pt x="2332023" y="11145"/>
                  <a:pt x="2331293" y="14758"/>
                  <a:pt x="2331720" y="27432"/>
                </a:cubicBezTo>
                <a:cubicBezTo>
                  <a:pt x="2105542" y="52313"/>
                  <a:pt x="2039251" y="32774"/>
                  <a:pt x="1748790" y="27432"/>
                </a:cubicBezTo>
                <a:cubicBezTo>
                  <a:pt x="1458329" y="22091"/>
                  <a:pt x="1436072" y="17457"/>
                  <a:pt x="1212494" y="27432"/>
                </a:cubicBezTo>
                <a:cubicBezTo>
                  <a:pt x="988916" y="37407"/>
                  <a:pt x="936768" y="34014"/>
                  <a:pt x="676199" y="27432"/>
                </a:cubicBezTo>
                <a:cubicBezTo>
                  <a:pt x="415630" y="20850"/>
                  <a:pt x="187181" y="2482"/>
                  <a:pt x="0" y="27432"/>
                </a:cubicBezTo>
                <a:cubicBezTo>
                  <a:pt x="-1145" y="17399"/>
                  <a:pt x="-496" y="9484"/>
                  <a:pt x="0" y="0"/>
                </a:cubicBezTo>
                <a:close/>
              </a:path>
              <a:path w="2331720" h="27432" stroke="0" extrusionOk="0">
                <a:moveTo>
                  <a:pt x="0" y="0"/>
                </a:moveTo>
                <a:cubicBezTo>
                  <a:pt x="139991" y="7893"/>
                  <a:pt x="383267" y="9775"/>
                  <a:pt x="559613" y="0"/>
                </a:cubicBezTo>
                <a:cubicBezTo>
                  <a:pt x="735959" y="-9775"/>
                  <a:pt x="830019" y="19030"/>
                  <a:pt x="1072591" y="0"/>
                </a:cubicBezTo>
                <a:cubicBezTo>
                  <a:pt x="1315163" y="-19030"/>
                  <a:pt x="1496242" y="-320"/>
                  <a:pt x="1702156" y="0"/>
                </a:cubicBezTo>
                <a:cubicBezTo>
                  <a:pt x="1908071" y="320"/>
                  <a:pt x="2097549" y="18703"/>
                  <a:pt x="2331720" y="0"/>
                </a:cubicBezTo>
                <a:cubicBezTo>
                  <a:pt x="2332591" y="6699"/>
                  <a:pt x="2332407" y="13731"/>
                  <a:pt x="2331720" y="27432"/>
                </a:cubicBezTo>
                <a:cubicBezTo>
                  <a:pt x="2093003" y="17823"/>
                  <a:pt x="1999036" y="42677"/>
                  <a:pt x="1795424" y="27432"/>
                </a:cubicBezTo>
                <a:cubicBezTo>
                  <a:pt x="1591812" y="12187"/>
                  <a:pt x="1414520" y="21492"/>
                  <a:pt x="1259129" y="27432"/>
                </a:cubicBezTo>
                <a:cubicBezTo>
                  <a:pt x="1103738" y="33372"/>
                  <a:pt x="912643" y="24838"/>
                  <a:pt x="629564" y="27432"/>
                </a:cubicBezTo>
                <a:cubicBezTo>
                  <a:pt x="346485" y="30026"/>
                  <a:pt x="198767" y="35305"/>
                  <a:pt x="0" y="27432"/>
                </a:cubicBezTo>
                <a:cubicBezTo>
                  <a:pt x="-806" y="19304"/>
                  <a:pt x="1360" y="903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xmlns="" id="{A652E0A8-7675-A367-14A1-F458F8CA4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9677" y="6968507"/>
            <a:ext cx="10411917" cy="2404093"/>
          </a:xfrm>
        </p:spPr>
        <p:txBody>
          <a:bodyPr anchor="ctr">
            <a:normAutofit/>
          </a:bodyPr>
          <a:lstStyle/>
          <a:p>
            <a:pPr marL="114300" indent="0">
              <a:buNone/>
            </a:pPr>
            <a:r>
              <a:rPr lang="en-US" sz="1400" dirty="0"/>
              <a:t>Lin Y, Jiang C, Pan Y, Xu Z. The impact of mindfulness on nurses perceived professional benefits: the mediating roles of workplace spirituality and work-life balance. Front Psychol. 2024 Feb 27;15:1346326.  </a:t>
            </a:r>
            <a:r>
              <a:rPr lang="en-US" sz="1400" dirty="0">
                <a:hlinkClick r:id="rId5"/>
              </a:rPr>
              <a:t>https://doi.org/10.3389/fpsyg.2024.1346326</a:t>
            </a:r>
            <a:r>
              <a:rPr lang="en-US" sz="1400" dirty="0"/>
              <a:t>.</a:t>
            </a:r>
            <a:r>
              <a:rPr lang="el-GR" sz="1400" dirty="0"/>
              <a:t>  </a:t>
            </a:r>
          </a:p>
          <a:p>
            <a:pPr marL="114300" indent="0">
              <a:buNone/>
            </a:pPr>
            <a:endParaRPr lang="el-GR" sz="1400" dirty="0"/>
          </a:p>
          <a:p>
            <a:pPr marL="114300" indent="0">
              <a:buNone/>
            </a:pPr>
            <a:r>
              <a:rPr lang="en-US" sz="1400" dirty="0" err="1"/>
              <a:t>Zewude</a:t>
            </a:r>
            <a:r>
              <a:rPr lang="en-US" sz="1400" dirty="0"/>
              <a:t> GT, </a:t>
            </a:r>
            <a:r>
              <a:rPr lang="en-US" sz="1400" dirty="0" err="1"/>
              <a:t>Bezie</a:t>
            </a:r>
            <a:r>
              <a:rPr lang="en-US" sz="1400" dirty="0"/>
              <a:t> AE, </a:t>
            </a:r>
            <a:r>
              <a:rPr lang="en-US" sz="1400" dirty="0" err="1"/>
              <a:t>Woreta</a:t>
            </a:r>
            <a:r>
              <a:rPr lang="en-US" sz="1400" dirty="0"/>
              <a:t> GT, </a:t>
            </a:r>
            <a:r>
              <a:rPr lang="en-US" sz="1400" dirty="0" err="1"/>
              <a:t>Tareke</a:t>
            </a:r>
            <a:r>
              <a:rPr lang="en-US" sz="1400" dirty="0"/>
              <a:t> TG, Oo TZ, Hassen A, </a:t>
            </a:r>
            <a:r>
              <a:rPr lang="en-US" sz="1400" dirty="0" err="1"/>
              <a:t>Tareke</a:t>
            </a:r>
            <a:r>
              <a:rPr lang="en-US" sz="1400" dirty="0"/>
              <a:t> M, </a:t>
            </a:r>
            <a:r>
              <a:rPr lang="en-US" sz="1400" dirty="0" err="1"/>
              <a:t>Orsovics</a:t>
            </a:r>
            <a:r>
              <a:rPr lang="en-US" sz="1400" dirty="0"/>
              <a:t> Y, Józsa K. A Parallel Mediation Model of Career Adaptability, Career Self-Efficacy, and Future Career Choice Among University Students: The Role of Basic Psychological Needs Satisfaction and Mindfulness. </a:t>
            </a:r>
            <a:r>
              <a:rPr lang="en-US" sz="1400" dirty="0" err="1"/>
              <a:t>Eur</a:t>
            </a:r>
            <a:r>
              <a:rPr lang="en-US" sz="1400" dirty="0"/>
              <a:t> J </a:t>
            </a:r>
            <a:r>
              <a:rPr lang="en-US" sz="1400" dirty="0" err="1"/>
              <a:t>Investig</a:t>
            </a:r>
            <a:r>
              <a:rPr lang="en-US" sz="1400" dirty="0"/>
              <a:t> Health Psychol Educ. 2025 Mar 26;15(4):47. </a:t>
            </a:r>
            <a:r>
              <a:rPr lang="en-US" sz="1400" dirty="0">
                <a:hlinkClick r:id="rId6"/>
              </a:rPr>
              <a:t>https://doi.org/10.3390/ejihpe15040047</a:t>
            </a:r>
            <a:r>
              <a:rPr lang="en-US" sz="1400" dirty="0"/>
              <a:t>.</a:t>
            </a:r>
            <a:r>
              <a:rPr lang="el-GR" sz="1400" dirty="0"/>
              <a:t>  </a:t>
            </a:r>
          </a:p>
          <a:p>
            <a:pPr marL="114300" indent="0">
              <a:buNone/>
            </a:pPr>
            <a:endParaRPr lang="el-GR" sz="1400" dirty="0"/>
          </a:p>
          <a:p>
            <a:pPr marL="114300" indent="0">
              <a:buNone/>
            </a:pPr>
            <a:r>
              <a:rPr lang="en-US" sz="1400" dirty="0" err="1"/>
              <a:t>Almohammadi</a:t>
            </a:r>
            <a:r>
              <a:rPr lang="el-GR" sz="1400" dirty="0"/>
              <a:t>, Α</a:t>
            </a:r>
            <a:r>
              <a:rPr lang="en-US" sz="1400" dirty="0"/>
              <a:t>S. Mindfulness and decision-making for teachers—the mediating role of self-esteem and the moderating role of experience. Front. Educ. 2025 Jan 22;9. </a:t>
            </a:r>
            <a:r>
              <a:rPr lang="en-US" sz="1400" dirty="0">
                <a:hlinkClick r:id="rId7"/>
              </a:rPr>
              <a:t>https://doi.org/10.3389/feduc.2024.1493758</a:t>
            </a:r>
            <a:r>
              <a:rPr lang="en-US" sz="1400" dirty="0"/>
              <a:t> 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1066137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21FCA3C-AF90-E643-085C-39A3D80EA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42">
            <a:extLst>
              <a:ext uri="{FF2B5EF4-FFF2-40B4-BE49-F238E27FC236}">
                <a16:creationId xmlns:a16="http://schemas.microsoft.com/office/drawing/2014/main" xmlns="" id="{2CE89850-6BE2-E959-9B54-5AB82256E3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ketch line">
            <a:extLst>
              <a:ext uri="{FF2B5EF4-FFF2-40B4-BE49-F238E27FC236}">
                <a16:creationId xmlns:a16="http://schemas.microsoft.com/office/drawing/2014/main" xmlns="" id="{218635EE-5AAD-669B-C20F-6BFCA73E73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134356" y="8120651"/>
            <a:ext cx="2331720" cy="27432"/>
          </a:xfrm>
          <a:custGeom>
            <a:avLst/>
            <a:gdLst>
              <a:gd name="connsiteX0" fmla="*/ 0 w 2331720"/>
              <a:gd name="connsiteY0" fmla="*/ 0 h 27432"/>
              <a:gd name="connsiteX1" fmla="*/ 559613 w 2331720"/>
              <a:gd name="connsiteY1" fmla="*/ 0 h 27432"/>
              <a:gd name="connsiteX2" fmla="*/ 1142543 w 2331720"/>
              <a:gd name="connsiteY2" fmla="*/ 0 h 27432"/>
              <a:gd name="connsiteX3" fmla="*/ 1725473 w 2331720"/>
              <a:gd name="connsiteY3" fmla="*/ 0 h 27432"/>
              <a:gd name="connsiteX4" fmla="*/ 2331720 w 2331720"/>
              <a:gd name="connsiteY4" fmla="*/ 0 h 27432"/>
              <a:gd name="connsiteX5" fmla="*/ 2331720 w 2331720"/>
              <a:gd name="connsiteY5" fmla="*/ 27432 h 27432"/>
              <a:gd name="connsiteX6" fmla="*/ 1748790 w 2331720"/>
              <a:gd name="connsiteY6" fmla="*/ 27432 h 27432"/>
              <a:gd name="connsiteX7" fmla="*/ 1212494 w 2331720"/>
              <a:gd name="connsiteY7" fmla="*/ 27432 h 27432"/>
              <a:gd name="connsiteX8" fmla="*/ 676199 w 2331720"/>
              <a:gd name="connsiteY8" fmla="*/ 27432 h 27432"/>
              <a:gd name="connsiteX9" fmla="*/ 0 w 2331720"/>
              <a:gd name="connsiteY9" fmla="*/ 27432 h 27432"/>
              <a:gd name="connsiteX10" fmla="*/ 0 w 2331720"/>
              <a:gd name="connsiteY1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1720" h="27432" fill="none" extrusionOk="0">
                <a:moveTo>
                  <a:pt x="0" y="0"/>
                </a:moveTo>
                <a:cubicBezTo>
                  <a:pt x="193316" y="-14286"/>
                  <a:pt x="386509" y="-1125"/>
                  <a:pt x="559613" y="0"/>
                </a:cubicBezTo>
                <a:cubicBezTo>
                  <a:pt x="732717" y="1125"/>
                  <a:pt x="909882" y="-9285"/>
                  <a:pt x="1142543" y="0"/>
                </a:cubicBezTo>
                <a:cubicBezTo>
                  <a:pt x="1375204" y="9285"/>
                  <a:pt x="1490929" y="16422"/>
                  <a:pt x="1725473" y="0"/>
                </a:cubicBezTo>
                <a:cubicBezTo>
                  <a:pt x="1960017" y="-16422"/>
                  <a:pt x="2090698" y="-22558"/>
                  <a:pt x="2331720" y="0"/>
                </a:cubicBezTo>
                <a:cubicBezTo>
                  <a:pt x="2332023" y="11145"/>
                  <a:pt x="2331293" y="14758"/>
                  <a:pt x="2331720" y="27432"/>
                </a:cubicBezTo>
                <a:cubicBezTo>
                  <a:pt x="2105542" y="52313"/>
                  <a:pt x="2039251" y="32774"/>
                  <a:pt x="1748790" y="27432"/>
                </a:cubicBezTo>
                <a:cubicBezTo>
                  <a:pt x="1458329" y="22091"/>
                  <a:pt x="1436072" y="17457"/>
                  <a:pt x="1212494" y="27432"/>
                </a:cubicBezTo>
                <a:cubicBezTo>
                  <a:pt x="988916" y="37407"/>
                  <a:pt x="936768" y="34014"/>
                  <a:pt x="676199" y="27432"/>
                </a:cubicBezTo>
                <a:cubicBezTo>
                  <a:pt x="415630" y="20850"/>
                  <a:pt x="187181" y="2482"/>
                  <a:pt x="0" y="27432"/>
                </a:cubicBezTo>
                <a:cubicBezTo>
                  <a:pt x="-1145" y="17399"/>
                  <a:pt x="-496" y="9484"/>
                  <a:pt x="0" y="0"/>
                </a:cubicBezTo>
                <a:close/>
              </a:path>
              <a:path w="2331720" h="27432" stroke="0" extrusionOk="0">
                <a:moveTo>
                  <a:pt x="0" y="0"/>
                </a:moveTo>
                <a:cubicBezTo>
                  <a:pt x="139991" y="7893"/>
                  <a:pt x="383267" y="9775"/>
                  <a:pt x="559613" y="0"/>
                </a:cubicBezTo>
                <a:cubicBezTo>
                  <a:pt x="735959" y="-9775"/>
                  <a:pt x="830019" y="19030"/>
                  <a:pt x="1072591" y="0"/>
                </a:cubicBezTo>
                <a:cubicBezTo>
                  <a:pt x="1315163" y="-19030"/>
                  <a:pt x="1496242" y="-320"/>
                  <a:pt x="1702156" y="0"/>
                </a:cubicBezTo>
                <a:cubicBezTo>
                  <a:pt x="1908071" y="320"/>
                  <a:pt x="2097549" y="18703"/>
                  <a:pt x="2331720" y="0"/>
                </a:cubicBezTo>
                <a:cubicBezTo>
                  <a:pt x="2332591" y="6699"/>
                  <a:pt x="2332407" y="13731"/>
                  <a:pt x="2331720" y="27432"/>
                </a:cubicBezTo>
                <a:cubicBezTo>
                  <a:pt x="2093003" y="17823"/>
                  <a:pt x="1999036" y="42677"/>
                  <a:pt x="1795424" y="27432"/>
                </a:cubicBezTo>
                <a:cubicBezTo>
                  <a:pt x="1591812" y="12187"/>
                  <a:pt x="1414520" y="21492"/>
                  <a:pt x="1259129" y="27432"/>
                </a:cubicBezTo>
                <a:cubicBezTo>
                  <a:pt x="1103738" y="33372"/>
                  <a:pt x="912643" y="24838"/>
                  <a:pt x="629564" y="27432"/>
                </a:cubicBezTo>
                <a:cubicBezTo>
                  <a:pt x="346485" y="30026"/>
                  <a:pt x="198767" y="35305"/>
                  <a:pt x="0" y="27432"/>
                </a:cubicBezTo>
                <a:cubicBezTo>
                  <a:pt x="-806" y="19304"/>
                  <a:pt x="1360" y="903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xmlns="" id="{B4DF7BE6-9870-C62D-0FB8-BA896CA84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9677" y="6968507"/>
            <a:ext cx="10411917" cy="2404093"/>
          </a:xfrm>
        </p:spPr>
        <p:txBody>
          <a:bodyPr anchor="ctr">
            <a:normAutofit/>
          </a:bodyPr>
          <a:lstStyle/>
          <a:p>
            <a:pPr marL="114300" indent="0">
              <a:buNone/>
            </a:pPr>
            <a:r>
              <a:rPr lang="en-US" sz="1400" dirty="0" err="1"/>
              <a:t>Jazaieri</a:t>
            </a:r>
            <a:r>
              <a:rPr lang="en-US" sz="1400" dirty="0"/>
              <a:t>, H. (2014, May 12). Can mindfulness improve decision making? Greater Good Magazine. The Greater Good Science Center, University of California, Berkeley. Retrieved August 18, 2025, from</a:t>
            </a:r>
            <a:r>
              <a:rPr lang="el-GR" sz="1400" dirty="0"/>
              <a:t> </a:t>
            </a:r>
            <a:r>
              <a:rPr lang="en-US" sz="1400" dirty="0">
                <a:hlinkClick r:id="rId2"/>
              </a:rPr>
              <a:t>https://greatergood.berkeley.edu/article/item/can_mindfulness_improve_decision_making</a:t>
            </a:r>
            <a:r>
              <a:rPr lang="el-GR" sz="1400" dirty="0"/>
              <a:t> </a:t>
            </a:r>
          </a:p>
          <a:p>
            <a:pPr marL="114300" indent="0">
              <a:buNone/>
            </a:pPr>
            <a:endParaRPr lang="el-GR" sz="1400" dirty="0"/>
          </a:p>
          <a:p>
            <a:pPr marL="114300" indent="0">
              <a:buNone/>
            </a:pPr>
            <a:r>
              <a:rPr lang="en-US" sz="1400" dirty="0"/>
              <a:t>Vieira, H. (2016, March 2). Mindfulness has big impacts for performance, decision-making and career longevity. LSE Business Review. London School of Economics. Retrieved August 18, 2025, from </a:t>
            </a:r>
            <a:r>
              <a:rPr lang="en-US" sz="1400" dirty="0">
                <a:hlinkClick r:id="rId3"/>
              </a:rPr>
              <a:t>https://blogs.lse.ac.uk/businessreview/2016/03/02/mindfulness-has-big-impacts-for-performance-decision-making-and-career-longevity/</a:t>
            </a:r>
            <a:r>
              <a:rPr lang="el-GR" sz="1400" dirty="0"/>
              <a:t> 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2FA6968F-DE07-F477-437A-DFAADCC2D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696232" cy="4867766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4725CB02-CF86-70F6-DDD4-B26D51AC8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232" y="1976718"/>
            <a:ext cx="7888908" cy="437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97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C78F25A9-5866-CE3D-31F7-8143B3682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2CD8B9E9-9CA7-A17B-0EED-E6935C9AB865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79A2F9F-2789-A0BF-8260-EB5A3BF98DBD}"/>
              </a:ext>
            </a:extLst>
          </p:cNvPr>
          <p:cNvSpPr txBox="1"/>
          <p:nvPr/>
        </p:nvSpPr>
        <p:spPr>
          <a:xfrm>
            <a:off x="672353" y="450481"/>
            <a:ext cx="11322423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400" b="1" dirty="0" err="1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Mindfulness</a:t>
            </a:r>
            <a:r>
              <a:rPr lang="el-GR" sz="2400" b="1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εργαλείο επαγγελματικού προσανατολισμού</a:t>
            </a:r>
          </a:p>
          <a:p>
            <a:pPr algn="just"/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αυτοπαρατήρηση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είναι μία από τις βασικές δεξιότητες που καλλιεργεί η εξάσκηση στο </a:t>
            </a:r>
            <a:r>
              <a:rPr lang="el-G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mindfulness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. Όταν στρέφουμε συνειδητά την προσοχή μας στις σκέψεις και τα συναισθήματά μας </a:t>
            </a:r>
            <a:r>
              <a:rPr lang="el-GR" sz="2000" spc="300" dirty="0">
                <a:latin typeface="Calibri" panose="020F0502020204030204" pitchFamily="34" charset="0"/>
                <a:cs typeface="Calibri" panose="020F0502020204030204" pitchFamily="34" charset="0"/>
              </a:rPr>
              <a:t>χωρίς να τα κρίνουμε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, μπορούμε να διακρίνουμε πιο καθαρά ποιες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επιθυμίες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φιλοδοξίες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ή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κατευθύνσεις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είναι γνήσια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δικές μας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και ποιες έχουν διαμορφωθεί από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εξωτερικές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πιέσεις ή προσδοκίες.</a:t>
            </a:r>
          </a:p>
          <a:p>
            <a:pPr algn="just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 πρακτική της ενσυνειδητότητας μάς προσφέρει έναν χώρο παρατήρησης, όπου μπορούμε να σταθούμε για λίγο και να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αναρωτηθούμε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l-GR" sz="2000" i="1" dirty="0">
                <a:latin typeface="Calibri" panose="020F0502020204030204" pitchFamily="34" charset="0"/>
                <a:cs typeface="Calibri" panose="020F0502020204030204" pitchFamily="34" charset="0"/>
              </a:rPr>
              <a:t>Αυτό που σκέφτομαι να ακολουθήσω το επιλέγω επειδή ανταποκρίνεται σε εμένα ή επειδή είναι κοινωνικά αποδεκτό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;”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l-GR" sz="2000" i="1" dirty="0">
                <a:latin typeface="Calibri" panose="020F0502020204030204" pitchFamily="34" charset="0"/>
                <a:cs typeface="Calibri" panose="020F0502020204030204" pitchFamily="34" charset="0"/>
              </a:rPr>
              <a:t>Με ποια δραστηριότητα νιώθω πραγματικά ζωντανός/η όταν τη φαντάζομαι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;”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l-GR" sz="2000" i="1" dirty="0">
                <a:latin typeface="Calibri" panose="020F0502020204030204" pitchFamily="34" charset="0"/>
                <a:cs typeface="Calibri" panose="020F0502020204030204" pitchFamily="34" charset="0"/>
              </a:rPr>
              <a:t>Ποια είναι η φωνή του ‘πρέπει’ και ποια του ‘θέλω’ μέσα μου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;”</a:t>
            </a: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20CAAB3-A6C0-39C7-FF2B-B8FA6B29C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7846" y="1263532"/>
            <a:ext cx="5661211" cy="7965698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xmlns="" id="{21DE00D2-BF5C-25D4-BAEC-3BEBFB2A1B9D}"/>
              </a:ext>
            </a:extLst>
          </p:cNvPr>
          <p:cNvSpPr/>
          <p:nvPr/>
        </p:nvSpPr>
        <p:spPr>
          <a:xfrm>
            <a:off x="672353" y="6852234"/>
            <a:ext cx="7812741" cy="2706267"/>
          </a:xfrm>
          <a:prstGeom prst="roundRect">
            <a:avLst/>
          </a:prstGeom>
          <a:solidFill>
            <a:srgbClr val="FFCC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BA8A141-2590-999C-1177-37FA13A68074}"/>
              </a:ext>
            </a:extLst>
          </p:cNvPr>
          <p:cNvSpPr txBox="1"/>
          <p:nvPr/>
        </p:nvSpPr>
        <p:spPr>
          <a:xfrm>
            <a:off x="806824" y="7254979"/>
            <a:ext cx="7315199" cy="190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Μία φοιτήτρια μπορεί να είναι καλή στα μαθηματικά και να της λένε όλοι “γίνε οικονομολόγος” (“</a:t>
            </a:r>
            <a:r>
              <a:rPr lang="el-GR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μπορώ να κάνω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”). Όμως όταν φαντάζεται τον εαυτό της να εργάζεται σε αυτό το πλαίσιο, νιώθει αδιαφορία ή βαρεμάρα. Αντίθετα, μπορεί να της αρέσει να οργανώνει δημιουργικά </a:t>
            </a:r>
            <a:r>
              <a:rPr lang="el-G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projects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, κάτι που της δίνει ενέργεια (“</a:t>
            </a:r>
            <a:r>
              <a:rPr lang="el-GR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θέλω να κάνω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”).</a:t>
            </a:r>
          </a:p>
        </p:txBody>
      </p:sp>
    </p:spTree>
    <p:extLst>
      <p:ext uri="{BB962C8B-B14F-4D97-AF65-F5344CB8AC3E}">
        <p14:creationId xmlns:p14="http://schemas.microsoft.com/office/powerpoint/2010/main" val="250701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1452E141-20B8-A1C2-399B-AA7BA904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649F5143-7EA9-1C7B-2B23-C538D1BB6F60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796D379-92F3-5B6D-7324-F057BDE3FE9B}"/>
              </a:ext>
            </a:extLst>
          </p:cNvPr>
          <p:cNvSpPr txBox="1"/>
          <p:nvPr/>
        </p:nvSpPr>
        <p:spPr>
          <a:xfrm>
            <a:off x="497542" y="473005"/>
            <a:ext cx="11322423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400" b="1" dirty="0" err="1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Mindfulness</a:t>
            </a:r>
            <a:r>
              <a:rPr lang="el-GR" sz="2400" b="1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: εργαλείο επαγγελματικού προσανατολισμού</a:t>
            </a:r>
          </a:p>
          <a:p>
            <a:pPr>
              <a:buNone/>
            </a:pPr>
            <a:endParaRPr lang="el-GR" b="1" dirty="0"/>
          </a:p>
          <a:p>
            <a:pPr>
              <a:buNone/>
            </a:pPr>
            <a:endParaRPr lang="el-GR" b="1" dirty="0"/>
          </a:p>
          <a:p>
            <a:pPr>
              <a:buNone/>
            </a:pP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Άσκηση: «Τι μπορώ – Τι θέλω»</a:t>
            </a:r>
          </a:p>
          <a:p>
            <a:pPr>
              <a:buNone/>
            </a:pPr>
            <a:endParaRPr lang="el-G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Πάρε μια ανάσα.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Κλείσε για λίγο τα μάτια σου αν νιώθεις άνετα. Δώσε στον εαυτό σου μισό λεπτό για να αποσυνδεθεί από περισπασμούς.</a:t>
            </a:r>
          </a:p>
          <a:p>
            <a:pPr>
              <a:buFont typeface="+mj-lt"/>
              <a:buAutoNum type="arabicPeriod"/>
            </a:pP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Σκέψου δύο καταστάσεις: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Μια δραστηριότητα/σπουδή/εργασία που κάνεις καλά, έχεις ικανότητα, αλλά δεν σου δίνει ιδιαίτερη χαρά → αυτό είναι το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«μπορώ να κάνω»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Μια δραστηριότητα/σπουδή/εργασία που σε ενθουσιάζει, σε γεμίζει ενέργεια, αλλά ίσως δεν αισθάνεσαι ότι έχεις όλες τις δεξιότητες ακόμη → αυτό είναι το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«θέλω να κάνω»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Παρατήρησε πώς νιώθεις.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Όταν φέρνεις στο μυαλό σου το «μπορώ», τι συναισθήματα αναδύονται;</a:t>
            </a:r>
          </a:p>
          <a:p>
            <a:pPr marL="742950" lvl="1" indent="-285750">
              <a:buFont typeface="+mj-lt"/>
              <a:buAutoNum type="arabicPeriod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Όταν φέρνεις στο μυαλό σου το «θέλω», τι αλλάζει στο σώμα ή στη διάθεσή σου;</a:t>
            </a:r>
          </a:p>
          <a:p>
            <a:pPr algn="just"/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9069B84-E053-88C4-AECC-6E098D7B6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8919" y="1922438"/>
            <a:ext cx="5180138" cy="7288797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xmlns="" id="{4F387150-E84A-E89B-688F-A78A9632BB83}"/>
              </a:ext>
            </a:extLst>
          </p:cNvPr>
          <p:cNvSpPr/>
          <p:nvPr/>
        </p:nvSpPr>
        <p:spPr>
          <a:xfrm>
            <a:off x="268943" y="6852234"/>
            <a:ext cx="11551022" cy="2706267"/>
          </a:xfrm>
          <a:prstGeom prst="roundRect">
            <a:avLst/>
          </a:prstGeom>
          <a:solidFill>
            <a:srgbClr val="FFCC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68234E-0EEA-BE00-F233-83E8029F24B3}"/>
              </a:ext>
            </a:extLst>
          </p:cNvPr>
          <p:cNvSpPr txBox="1"/>
          <p:nvPr/>
        </p:nvSpPr>
        <p:spPr>
          <a:xfrm>
            <a:off x="268943" y="7349684"/>
            <a:ext cx="11551022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Στη ζωή και στη σταδιοδρομία, το ιδανικό μονοπάτι συχνά βρίσκεται εκεί που το «μπορώ» συναντά το «θέλω».</a:t>
            </a:r>
          </a:p>
          <a:p>
            <a:pPr algn="ctr">
              <a:lnSpc>
                <a:spcPct val="150000"/>
              </a:lnSpc>
            </a:pPr>
            <a:r>
              <a:rPr lang="el-GR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Αν όμως βρεις τον εαυτό σου να ζει μόνο στο «μπορώ», υπάρχει κίνδυνος επαγγελματικής εξουθένωσης.</a:t>
            </a:r>
          </a:p>
          <a:p>
            <a:pPr algn="ctr">
              <a:lnSpc>
                <a:spcPct val="150000"/>
              </a:lnSpc>
            </a:pPr>
            <a:r>
              <a:rPr lang="el-GR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Αν ζεις μόνο στο «θέλω» χωρίς να καλλιεργείς δεξιότητες, μπορεί να βιώσεις απογοήτευση.</a:t>
            </a:r>
          </a:p>
          <a:p>
            <a:pPr algn="ctr">
              <a:lnSpc>
                <a:spcPct val="150000"/>
              </a:lnSpc>
            </a:pPr>
            <a:r>
              <a:rPr lang="el-GR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Η </a:t>
            </a:r>
            <a:r>
              <a:rPr lang="el-GR" sz="18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mindfulness</a:t>
            </a:r>
            <a:r>
              <a:rPr lang="el-GR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 στάση σε βοηθά να παρατηρείς με καθαρότητα αυτά τα δύο και να ψάχνεις τρόπους να τα γεφυρώσεις.</a:t>
            </a:r>
          </a:p>
        </p:txBody>
      </p:sp>
    </p:spTree>
    <p:extLst>
      <p:ext uri="{BB962C8B-B14F-4D97-AF65-F5344CB8AC3E}">
        <p14:creationId xmlns:p14="http://schemas.microsoft.com/office/powerpoint/2010/main" val="2411425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DDCE2A72-1320-D6FF-E410-6185669EC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80226C84-8774-0E4D-387A-7F9A9A3710CE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B79E2E2-3837-444B-7F24-CE52EF71F960}"/>
              </a:ext>
            </a:extLst>
          </p:cNvPr>
          <p:cNvSpPr txBox="1"/>
          <p:nvPr/>
        </p:nvSpPr>
        <p:spPr>
          <a:xfrm>
            <a:off x="6844552" y="538692"/>
            <a:ext cx="6010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Mindful Career Compass</a:t>
            </a:r>
            <a:endParaRPr lang="el-GR" sz="2800" b="1" i="1" spc="300" dirty="0">
              <a:highlight>
                <a:srgbClr val="FFCC66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817560-527B-0213-DC13-9605347A2830}"/>
              </a:ext>
            </a:extLst>
          </p:cNvPr>
          <p:cNvSpPr txBox="1"/>
          <p:nvPr/>
        </p:nvSpPr>
        <p:spPr>
          <a:xfrm>
            <a:off x="-1" y="1491414"/>
            <a:ext cx="981635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800" b="1" spc="300" dirty="0">
                <a:latin typeface="Calibri" panose="020F0502020204030204" pitchFamily="34" charset="0"/>
                <a:cs typeface="Calibri" panose="020F0502020204030204" pitchFamily="34" charset="0"/>
              </a:rPr>
              <a:t>Πλαίσιο αυτοπαρατήρησης των στοιχείων που συντελούν στη λήψη μίας επαγγελματικής απόφασης.</a:t>
            </a:r>
          </a:p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Εστιάζει σε τέσσερις βασικούς </a:t>
            </a:r>
            <a:r>
              <a:rPr lang="el-GR" sz="1800" b="1" spc="300" dirty="0">
                <a:latin typeface="Calibri" panose="020F0502020204030204" pitchFamily="34" charset="0"/>
                <a:cs typeface="Calibri" panose="020F0502020204030204" pitchFamily="34" charset="0"/>
              </a:rPr>
              <a:t>πυλώνες</a:t>
            </a:r>
            <a:r>
              <a:rPr lang="el-GR" sz="1800" spc="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που λειτουργούν σαν σημεία πυξίδας:</a:t>
            </a:r>
          </a:p>
          <a:p>
            <a:pPr algn="ctr"/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000" b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Αξίες</a:t>
            </a:r>
            <a:r>
              <a:rPr lang="el-GR" sz="1800" spc="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Τι είναι πραγματικά σημαντικό για μένα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στη ζωή και στην εργασία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(π.χ. δικαιοσύνη, δημιουργικότητα, ασφάλεια, ανεξαρτησία); Ποιες δεν θα ήθελα να παραβιαστούν;</a:t>
            </a:r>
          </a:p>
          <a:p>
            <a:pPr algn="ctr"/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000" b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Ικανότητες</a:t>
            </a:r>
            <a:r>
              <a:rPr lang="el-GR" sz="18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Σε τι είμαι καλός/ή τώρα και ποιες δεξιότητες θέλω να αναπτύξω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Ποιες δεξιότητες αναγνωρίζουν οι άλλοι σε εμένα;</a:t>
            </a:r>
          </a:p>
          <a:p>
            <a:pPr algn="ctr"/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000" b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Ενδιαφέροντα</a:t>
            </a:r>
            <a:r>
              <a:rPr lang="el-GR" sz="1800" b="1" spc="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Τι με ενθουσιάζει, με κινητοποιεί, με κάνει να ξεχνώ τον χρόνο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Αν δεν υπήρχαν περιορισμοί (π.χ. χρήματα, χρόνος, </a:t>
            </a:r>
            <a:r>
              <a:rPr kumimoji="0" lang="el-GR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“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πρέπει</a:t>
            </a:r>
            <a:r>
              <a:rPr kumimoji="0" lang="el-GR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”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) με τι θα ήθελα να ασχοληθώ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algn="ctr"/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000" b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Επιθυμητός Τρόπος Ζωής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Πώς θέλω να ζω καθημερινά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i="1" dirty="0">
                <a:latin typeface="Calibri" panose="020F0502020204030204" pitchFamily="34" charset="0"/>
                <a:cs typeface="Calibri" panose="020F0502020204030204" pitchFamily="34" charset="0"/>
              </a:rPr>
              <a:t>(π.χ. σταθερό ωράριο ή ευελιξία, ομαδική ή ατομική εργασία, επαφή με κόσμο ή όχι);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D96C857-4988-C9EE-0ED2-B177452FB546}"/>
              </a:ext>
            </a:extLst>
          </p:cNvPr>
          <p:cNvSpPr txBox="1"/>
          <p:nvPr/>
        </p:nvSpPr>
        <p:spPr>
          <a:xfrm>
            <a:off x="9920531" y="2128447"/>
            <a:ext cx="8115371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Η πυξίδα αυτή δεν είναι μια λίστα “πρέπει”, αλλά μια άσκηση </a:t>
            </a:r>
            <a:r>
              <a:rPr lang="el-GR" sz="1800" b="1" dirty="0">
                <a:latin typeface="Calibri" panose="020F0502020204030204" pitchFamily="34" charset="0"/>
                <a:cs typeface="Calibri" panose="020F0502020204030204" pitchFamily="34" charset="0"/>
              </a:rPr>
              <a:t>συνειδητής παρατήρησης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Καλούμαστε να κοιτάξουμε </a:t>
            </a:r>
            <a:r>
              <a:rPr lang="el-GR" sz="1800" b="1" dirty="0">
                <a:latin typeface="Calibri" panose="020F0502020204030204" pitchFamily="34" charset="0"/>
                <a:cs typeface="Calibri" panose="020F0502020204030204" pitchFamily="34" charset="0"/>
              </a:rPr>
              <a:t>χωρίς κριτική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και με ειλικρίνεια κάθε πυλώνα.</a:t>
            </a:r>
          </a:p>
          <a:p>
            <a:pPr algn="ctr">
              <a:lnSpc>
                <a:spcPct val="150000"/>
              </a:lnSpc>
            </a:pP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Αναγνωρίζουμε αν οι επιλογές μας </a:t>
            </a:r>
            <a:r>
              <a:rPr lang="el-GR" sz="1800" b="1" dirty="0">
                <a:latin typeface="Calibri" panose="020F0502020204030204" pitchFamily="34" charset="0"/>
                <a:cs typeface="Calibri" panose="020F0502020204030204" pitchFamily="34" charset="0"/>
              </a:rPr>
              <a:t>ευθυγραμμίζονται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 με τον εσωτερικό μας κόσμο ή αν υπάρχει </a:t>
            </a:r>
            <a:r>
              <a:rPr lang="el-GR" sz="1800" b="1" dirty="0">
                <a:latin typeface="Calibri" panose="020F0502020204030204" pitchFamily="34" charset="0"/>
                <a:cs typeface="Calibri" panose="020F0502020204030204" pitchFamily="34" charset="0"/>
              </a:rPr>
              <a:t>σύγκρουση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 (π.χ. ικανότητα σε έναν τομέα που όμως δεν συνδέεται με αξίες ή ενδιαφέροντα).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xmlns="" id="{7FA7AA9C-83B0-270F-CB44-DE53E99E50CC}"/>
              </a:ext>
            </a:extLst>
          </p:cNvPr>
          <p:cNvSpPr/>
          <p:nvPr/>
        </p:nvSpPr>
        <p:spPr>
          <a:xfrm>
            <a:off x="9816352" y="1909785"/>
            <a:ext cx="8323730" cy="3810684"/>
          </a:xfrm>
          <a:prstGeom prst="roundRect">
            <a:avLst/>
          </a:prstGeom>
          <a:noFill/>
          <a:ln w="76200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xmlns="" id="{DDFF12DB-4118-46AE-3673-E54DD1061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384916"/>
              </p:ext>
            </p:extLst>
          </p:nvPr>
        </p:nvGraphicFramePr>
        <p:xfrm>
          <a:off x="4719918" y="6795271"/>
          <a:ext cx="9722225" cy="3200400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944445">
                  <a:extLst>
                    <a:ext uri="{9D8B030D-6E8A-4147-A177-3AD203B41FA5}">
                      <a16:colId xmlns:a16="http://schemas.microsoft.com/office/drawing/2014/main" xmlns="" val="2312369220"/>
                    </a:ext>
                  </a:extLst>
                </a:gridCol>
                <a:gridCol w="1944445">
                  <a:extLst>
                    <a:ext uri="{9D8B030D-6E8A-4147-A177-3AD203B41FA5}">
                      <a16:colId xmlns:a16="http://schemas.microsoft.com/office/drawing/2014/main" xmlns="" val="3308004889"/>
                    </a:ext>
                  </a:extLst>
                </a:gridCol>
                <a:gridCol w="1944445">
                  <a:extLst>
                    <a:ext uri="{9D8B030D-6E8A-4147-A177-3AD203B41FA5}">
                      <a16:colId xmlns:a16="http://schemas.microsoft.com/office/drawing/2014/main" xmlns="" val="3579262753"/>
                    </a:ext>
                  </a:extLst>
                </a:gridCol>
                <a:gridCol w="1944445">
                  <a:extLst>
                    <a:ext uri="{9D8B030D-6E8A-4147-A177-3AD203B41FA5}">
                      <a16:colId xmlns:a16="http://schemas.microsoft.com/office/drawing/2014/main" xmlns="" val="4130229005"/>
                    </a:ext>
                  </a:extLst>
                </a:gridCol>
                <a:gridCol w="1944445">
                  <a:extLst>
                    <a:ext uri="{9D8B030D-6E8A-4147-A177-3AD203B41FA5}">
                      <a16:colId xmlns:a16="http://schemas.microsoft.com/office/drawing/2014/main" xmlns="" val="39752874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Πυλώνας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Σημεία-Κλειδιά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Ευθυγράμμιση (✓)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Σύγκρουση (✗)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Σχόλια / Παρατηρήσεις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6844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Αξίες</a:t>
                      </a:r>
                      <a:endParaRPr lang="el-GR"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31432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Ικανότητες</a:t>
                      </a:r>
                      <a:endParaRPr lang="el-GR"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6765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Ενδιαφέροντα</a:t>
                      </a:r>
                      <a:endParaRPr lang="el-GR"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456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Επιθυμητός Τρόπος Ζωής</a:t>
                      </a:r>
                      <a:endParaRPr lang="el-GR"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00214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208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79C19A2E-A531-40FC-8BE1-584404126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2B1A3B39-96AF-1112-F31D-89F8FEA93523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AC62FA0-0542-57A0-D953-24A0AE41AB2D}"/>
              </a:ext>
            </a:extLst>
          </p:cNvPr>
          <p:cNvSpPr txBox="1"/>
          <p:nvPr/>
        </p:nvSpPr>
        <p:spPr>
          <a:xfrm>
            <a:off x="5755341" y="206563"/>
            <a:ext cx="699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Mindful Career Compass</a:t>
            </a:r>
            <a:r>
              <a:rPr lang="el-GR" sz="2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case studies</a:t>
            </a:r>
            <a:r>
              <a:rPr lang="el-GR" sz="1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endParaRPr lang="el-GR" sz="1800" b="1" i="1" spc="300" dirty="0">
              <a:highlight>
                <a:srgbClr val="FFCC66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xmlns="" id="{09187DB4-0809-E3ED-E79A-7F8968903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975944"/>
              </p:ext>
            </p:extLst>
          </p:nvPr>
        </p:nvGraphicFramePr>
        <p:xfrm>
          <a:off x="5325035" y="1285875"/>
          <a:ext cx="8283390" cy="2590800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656678">
                  <a:extLst>
                    <a:ext uri="{9D8B030D-6E8A-4147-A177-3AD203B41FA5}">
                      <a16:colId xmlns:a16="http://schemas.microsoft.com/office/drawing/2014/main" xmlns="" val="2312369220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3308004889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3579262753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4130229005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3975287427"/>
                    </a:ext>
                  </a:extLst>
                </a:gridCol>
              </a:tblGrid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Πυλώνας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Σημεία-Κλειδιά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Ευθυγράμμιση (✓)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Σύγκρουση (✗)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Σχόλια / Παρατηρήσεις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6844421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Αξίες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31432316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Ικανότητες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6765509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Ενδιαφέροντα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456705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Επιθυμητός Τρόπος Ζωής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0021413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216F96-8AF8-6398-7ABB-D34C1E60A1BA}"/>
              </a:ext>
            </a:extLst>
          </p:cNvPr>
          <p:cNvSpPr txBox="1"/>
          <p:nvPr/>
        </p:nvSpPr>
        <p:spPr>
          <a:xfrm>
            <a:off x="107575" y="4572000"/>
            <a:ext cx="18288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Νίκη, 23 ετών απόφοιτη τμήματος Φιλολογίας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Αξίες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Δημιουργικότητα, Μάθηση &amp; Δια βίου Εκπαίδευση, Αίσθημα προσφοράς.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Ικανότητες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Ικανότητα γραπτής έκφρασης (δοκίμια, άρθρα, δημιουργική γραφή), Αναλυτική σκέψη και κριτική ανάγνωση κειμένων, Καλή οργάνωση &amp; πειθαρχία στις μελέτες, Δεξιότητες διδασκαλίας/εξήγησης σε άλλους, Ξένες γλώσσες (Αγγλικά, Γαλλικά).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Ενδιαφέροντα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Συγγραφή (λογοτεχνία,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blogs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, περιεχόμενο), Διδασκαλία και εκπαίδευση, Πολιτιστικά προγράμματα / εκδηλώσεις, Μετάφραση λογοτεχνικών έργων, Εξερεύνηση νέων τεχνολογιών στη μάθηση (π.χ. e-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Επιθυμητός Τρόπος Ζωής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Να έχω επαφή με ανθρώπους, να συμμετέχω σε πολιτιστικά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projects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Αναστοχασμός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(Ευθυγράμμιση – Σύγκρουση)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Ευθυγράμμιση (✓):</a:t>
            </a:r>
          </a:p>
          <a:p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Οι αξίες (μάθηση, πολιτισμός) ταιριάζουν με τα ενδιαφέροντα (διδασκαλία, συγγραφή, πολιτιστικά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projects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Οι ικανότητες (γλώσσες, γραφή) μπορούν να αξιοποιηθούν σε διδασκαλία και μετάφραση.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Σύγκρουση (✗)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:Ο επιθυμητός τρόπος ζωής (ευελιξία,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projects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) μπορεί να μην ταιριάζει με μια παραδοσιακή καριέρα στη δημόσια εκπαίδευση (σταθερό ωράριο, λιγότερη δημιουργικότητα).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Σχόλια / Παρατηρήσεις: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Υπάρχει ανάγκη να διερευνηθούν πιο εναλλακτικές πορείες (εκδοτικοί οίκοι, πολιτιστικοί οργανισμοί, ψηφιακή εκπαίδευση).</a:t>
            </a:r>
          </a:p>
        </p:txBody>
      </p:sp>
    </p:spTree>
    <p:extLst>
      <p:ext uri="{BB962C8B-B14F-4D97-AF65-F5344CB8AC3E}">
        <p14:creationId xmlns:p14="http://schemas.microsoft.com/office/powerpoint/2010/main" val="763019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xmlns="" id="{8E83A013-372A-40C3-DE2E-8E560C439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>
            <a:extLst>
              <a:ext uri="{FF2B5EF4-FFF2-40B4-BE49-F238E27FC236}">
                <a16:creationId xmlns:a16="http://schemas.microsoft.com/office/drawing/2014/main" xmlns="" id="{BDCDC765-E6E9-5361-D3B1-326ECEF7096E}"/>
              </a:ext>
            </a:extLst>
          </p:cNvPr>
          <p:cNvSpPr txBox="1"/>
          <p:nvPr/>
        </p:nvSpPr>
        <p:spPr>
          <a:xfrm>
            <a:off x="2427123" y="7705725"/>
            <a:ext cx="13415997" cy="1285083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  <a:sym typeface="Bebas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DFBAB93-E67C-3FCD-574F-9641BBE8DA0C}"/>
              </a:ext>
            </a:extLst>
          </p:cNvPr>
          <p:cNvSpPr txBox="1"/>
          <p:nvPr/>
        </p:nvSpPr>
        <p:spPr>
          <a:xfrm>
            <a:off x="5755341" y="206563"/>
            <a:ext cx="699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Mindful Career Compass</a:t>
            </a:r>
            <a:r>
              <a:rPr lang="el-GR" sz="2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case studies</a:t>
            </a:r>
            <a:r>
              <a:rPr lang="el-GR" sz="1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spc="300" dirty="0">
                <a:highlight>
                  <a:srgbClr val="FFCC66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endParaRPr lang="el-GR" sz="1800" b="1" i="1" spc="300" dirty="0">
              <a:highlight>
                <a:srgbClr val="FFCC66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xmlns="" id="{297C0046-2F45-6C35-1ACC-4F2763AC18E3}"/>
              </a:ext>
            </a:extLst>
          </p:cNvPr>
          <p:cNvGraphicFramePr>
            <a:graphicFrameLocks noGrp="1"/>
          </p:cNvGraphicFramePr>
          <p:nvPr/>
        </p:nvGraphicFramePr>
        <p:xfrm>
          <a:off x="5325035" y="1285875"/>
          <a:ext cx="8283390" cy="2590800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656678">
                  <a:extLst>
                    <a:ext uri="{9D8B030D-6E8A-4147-A177-3AD203B41FA5}">
                      <a16:colId xmlns:a16="http://schemas.microsoft.com/office/drawing/2014/main" xmlns="" val="2312369220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3308004889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3579262753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4130229005"/>
                    </a:ext>
                  </a:extLst>
                </a:gridCol>
                <a:gridCol w="1656678">
                  <a:extLst>
                    <a:ext uri="{9D8B030D-6E8A-4147-A177-3AD203B41FA5}">
                      <a16:colId xmlns:a16="http://schemas.microsoft.com/office/drawing/2014/main" xmlns="" val="3975287427"/>
                    </a:ext>
                  </a:extLst>
                </a:gridCol>
              </a:tblGrid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Πυλώνας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Σημεία-Κλειδιά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Ευθυγράμμιση (✓)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Σύγκρουση (✗)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Σχόλια / Παρατηρήσεις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6844421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Αξίες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31432316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Ικανότητες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46765509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Ενδιαφέροντα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456705"/>
                  </a:ext>
                </a:extLst>
              </a:tr>
              <a:tr h="50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Επιθυμητός Τρόπος Ζωής</a:t>
                      </a: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0021413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055F50-4A0B-BD5B-3330-7CC8B47EB62B}"/>
              </a:ext>
            </a:extLst>
          </p:cNvPr>
          <p:cNvSpPr txBox="1"/>
          <p:nvPr/>
        </p:nvSpPr>
        <p:spPr>
          <a:xfrm>
            <a:off x="107575" y="4572000"/>
            <a:ext cx="18288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Νατάσα, 34 ετών, επαγγελματίας με 5 χρόνια εμπειρίας στη Διοίκηση Επιχειρήσεων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Αξίες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Δημιουργικότητα, Καινοτομία, Ελευθερία έκφρασης, Συνεργασία σε ομάδες με κοινό όραμα 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Ικανότητες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Οργάνωση &amp;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Project Management, A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νάλυση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δεδομένων, Στρατηγική σκέψη, Διαπραγματευτικές δεξιότητες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Ενδιαφέροντα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Web design,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Δημιουργία περιεχομένου (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social media, podcasts)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Branding &amp;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arketing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Επιθυμητός Τρόπος Ζωής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: Να μπορώ να πειραματίζομαι και να εξελίσσω τις δεξιότητές μου σε πιο καλλιτεχνικές ή δημιουργικές κατευθύνσεις, Ευέλικτη μορφή εργασίας (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hybrid/remote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Να νιώθω ότι η δουλειά μου έχει «προσωπικό αποτύπωμα» και όχι μόνο αριθμούς/δείκτες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Αναστοχασμός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(Ευθυγράμμιση – Σύγκρουση)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Ευθυγράμμιση (✓):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Οι αξίες (δημιουργικότητα, καινοτομία, κλπ.) βρίσκουν ανταπόκριση σε τομείς όπως το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digital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marketing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Οι υπάρχουσες ικανότητες (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, επικοινωνία, οργάνωση) μπορούν να μεταφερθούν εύκολα σε δημιουργικούς ρόλους, π.χ.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creative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manager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content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strategist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brand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manager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Σύγκρουση (✗):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Η μέχρι τώρα πορεία έχει εστιάσει σε σταθερές διοικητικές θέσεις, με λιγότερο χώρο για περισσότερο δημιουργική έκφραση. </a:t>
            </a:r>
          </a:p>
          <a:p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 επιθυμητός τρόπος ζωής (ευελιξία, δημιουργικότητα) συγκρούεται με το παραδοσιακό εταιρικό περιβάλλον, που είναι πιο ιεραρχικό και προσανατολισμένο στην αποδοτικότητα.</a:t>
            </a: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Σχόλια / Παρατηρήσεις: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Υπάρχει ανάγκη να διερευνηθούν εναλλακτικές διαδρομές.</a:t>
            </a:r>
          </a:p>
        </p:txBody>
      </p:sp>
    </p:spTree>
    <p:extLst>
      <p:ext uri="{BB962C8B-B14F-4D97-AF65-F5344CB8AC3E}">
        <p14:creationId xmlns:p14="http://schemas.microsoft.com/office/powerpoint/2010/main" val="1261229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C4A57DE3-B058-5627-A631-F011123AE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42">
            <a:extLst>
              <a:ext uri="{FF2B5EF4-FFF2-40B4-BE49-F238E27FC236}">
                <a16:creationId xmlns:a16="http://schemas.microsoft.com/office/drawing/2014/main" xmlns="" id="{3D64F673-109D-BA2D-E002-8CFDF5AFF7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ketch line">
            <a:extLst>
              <a:ext uri="{FF2B5EF4-FFF2-40B4-BE49-F238E27FC236}">
                <a16:creationId xmlns:a16="http://schemas.microsoft.com/office/drawing/2014/main" xmlns="" id="{27745BB2-DB8F-125E-FB50-55E6CFA0A8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134356" y="8120651"/>
            <a:ext cx="2331720" cy="27432"/>
          </a:xfrm>
          <a:custGeom>
            <a:avLst/>
            <a:gdLst>
              <a:gd name="connsiteX0" fmla="*/ 0 w 2331720"/>
              <a:gd name="connsiteY0" fmla="*/ 0 h 27432"/>
              <a:gd name="connsiteX1" fmla="*/ 559613 w 2331720"/>
              <a:gd name="connsiteY1" fmla="*/ 0 h 27432"/>
              <a:gd name="connsiteX2" fmla="*/ 1142543 w 2331720"/>
              <a:gd name="connsiteY2" fmla="*/ 0 h 27432"/>
              <a:gd name="connsiteX3" fmla="*/ 1725473 w 2331720"/>
              <a:gd name="connsiteY3" fmla="*/ 0 h 27432"/>
              <a:gd name="connsiteX4" fmla="*/ 2331720 w 2331720"/>
              <a:gd name="connsiteY4" fmla="*/ 0 h 27432"/>
              <a:gd name="connsiteX5" fmla="*/ 2331720 w 2331720"/>
              <a:gd name="connsiteY5" fmla="*/ 27432 h 27432"/>
              <a:gd name="connsiteX6" fmla="*/ 1748790 w 2331720"/>
              <a:gd name="connsiteY6" fmla="*/ 27432 h 27432"/>
              <a:gd name="connsiteX7" fmla="*/ 1212494 w 2331720"/>
              <a:gd name="connsiteY7" fmla="*/ 27432 h 27432"/>
              <a:gd name="connsiteX8" fmla="*/ 676199 w 2331720"/>
              <a:gd name="connsiteY8" fmla="*/ 27432 h 27432"/>
              <a:gd name="connsiteX9" fmla="*/ 0 w 2331720"/>
              <a:gd name="connsiteY9" fmla="*/ 27432 h 27432"/>
              <a:gd name="connsiteX10" fmla="*/ 0 w 2331720"/>
              <a:gd name="connsiteY1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1720" h="27432" fill="none" extrusionOk="0">
                <a:moveTo>
                  <a:pt x="0" y="0"/>
                </a:moveTo>
                <a:cubicBezTo>
                  <a:pt x="193316" y="-14286"/>
                  <a:pt x="386509" y="-1125"/>
                  <a:pt x="559613" y="0"/>
                </a:cubicBezTo>
                <a:cubicBezTo>
                  <a:pt x="732717" y="1125"/>
                  <a:pt x="909882" y="-9285"/>
                  <a:pt x="1142543" y="0"/>
                </a:cubicBezTo>
                <a:cubicBezTo>
                  <a:pt x="1375204" y="9285"/>
                  <a:pt x="1490929" y="16422"/>
                  <a:pt x="1725473" y="0"/>
                </a:cubicBezTo>
                <a:cubicBezTo>
                  <a:pt x="1960017" y="-16422"/>
                  <a:pt x="2090698" y="-22558"/>
                  <a:pt x="2331720" y="0"/>
                </a:cubicBezTo>
                <a:cubicBezTo>
                  <a:pt x="2332023" y="11145"/>
                  <a:pt x="2331293" y="14758"/>
                  <a:pt x="2331720" y="27432"/>
                </a:cubicBezTo>
                <a:cubicBezTo>
                  <a:pt x="2105542" y="52313"/>
                  <a:pt x="2039251" y="32774"/>
                  <a:pt x="1748790" y="27432"/>
                </a:cubicBezTo>
                <a:cubicBezTo>
                  <a:pt x="1458329" y="22091"/>
                  <a:pt x="1436072" y="17457"/>
                  <a:pt x="1212494" y="27432"/>
                </a:cubicBezTo>
                <a:cubicBezTo>
                  <a:pt x="988916" y="37407"/>
                  <a:pt x="936768" y="34014"/>
                  <a:pt x="676199" y="27432"/>
                </a:cubicBezTo>
                <a:cubicBezTo>
                  <a:pt x="415630" y="20850"/>
                  <a:pt x="187181" y="2482"/>
                  <a:pt x="0" y="27432"/>
                </a:cubicBezTo>
                <a:cubicBezTo>
                  <a:pt x="-1145" y="17399"/>
                  <a:pt x="-496" y="9484"/>
                  <a:pt x="0" y="0"/>
                </a:cubicBezTo>
                <a:close/>
              </a:path>
              <a:path w="2331720" h="27432" stroke="0" extrusionOk="0">
                <a:moveTo>
                  <a:pt x="0" y="0"/>
                </a:moveTo>
                <a:cubicBezTo>
                  <a:pt x="139991" y="7893"/>
                  <a:pt x="383267" y="9775"/>
                  <a:pt x="559613" y="0"/>
                </a:cubicBezTo>
                <a:cubicBezTo>
                  <a:pt x="735959" y="-9775"/>
                  <a:pt x="830019" y="19030"/>
                  <a:pt x="1072591" y="0"/>
                </a:cubicBezTo>
                <a:cubicBezTo>
                  <a:pt x="1315163" y="-19030"/>
                  <a:pt x="1496242" y="-320"/>
                  <a:pt x="1702156" y="0"/>
                </a:cubicBezTo>
                <a:cubicBezTo>
                  <a:pt x="1908071" y="320"/>
                  <a:pt x="2097549" y="18703"/>
                  <a:pt x="2331720" y="0"/>
                </a:cubicBezTo>
                <a:cubicBezTo>
                  <a:pt x="2332591" y="6699"/>
                  <a:pt x="2332407" y="13731"/>
                  <a:pt x="2331720" y="27432"/>
                </a:cubicBezTo>
                <a:cubicBezTo>
                  <a:pt x="2093003" y="17823"/>
                  <a:pt x="1999036" y="42677"/>
                  <a:pt x="1795424" y="27432"/>
                </a:cubicBezTo>
                <a:cubicBezTo>
                  <a:pt x="1591812" y="12187"/>
                  <a:pt x="1414520" y="21492"/>
                  <a:pt x="1259129" y="27432"/>
                </a:cubicBezTo>
                <a:cubicBezTo>
                  <a:pt x="1103738" y="33372"/>
                  <a:pt x="912643" y="24838"/>
                  <a:pt x="629564" y="27432"/>
                </a:cubicBezTo>
                <a:cubicBezTo>
                  <a:pt x="346485" y="30026"/>
                  <a:pt x="198767" y="35305"/>
                  <a:pt x="0" y="27432"/>
                </a:cubicBezTo>
                <a:cubicBezTo>
                  <a:pt x="-806" y="19304"/>
                  <a:pt x="1360" y="903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xmlns="" id="{843988FC-4F3D-E539-3289-F4C71B4A5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9677" y="6968507"/>
            <a:ext cx="10411917" cy="2404093"/>
          </a:xfrm>
        </p:spPr>
        <p:txBody>
          <a:bodyPr anchor="ctr">
            <a:normAutofit/>
          </a:bodyPr>
          <a:lstStyle/>
          <a:p>
            <a:pPr marL="114300" indent="0"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Mathew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</a:rPr>
              <a:t>Sockolov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(Founder of One Mind Dharma)</a:t>
            </a:r>
          </a:p>
          <a:p>
            <a:pPr marL="114300" indent="0">
              <a:buNone/>
            </a:pPr>
            <a:r>
              <a:rPr lang="el-GR" sz="2800" b="1" dirty="0">
                <a:solidFill>
                  <a:schemeClr val="accent6">
                    <a:lumMod val="75000"/>
                  </a:schemeClr>
                </a:solidFill>
              </a:rPr>
              <a:t>MINDFULNESS – Το Τώρα που θα Ήθελες να Ζεις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14300" indent="0">
              <a:buNone/>
            </a:pPr>
            <a:r>
              <a:rPr lang="el-GR" sz="2800" b="1" dirty="0" err="1">
                <a:solidFill>
                  <a:schemeClr val="accent6">
                    <a:lumMod val="75000"/>
                  </a:schemeClr>
                </a:solidFill>
              </a:rPr>
              <a:t>Εκδ</a:t>
            </a:r>
            <a:r>
              <a:rPr lang="el-GR" sz="2800" b="1" dirty="0">
                <a:solidFill>
                  <a:schemeClr val="accent6">
                    <a:lumMod val="75000"/>
                  </a:schemeClr>
                </a:solidFill>
              </a:rPr>
              <a:t>. Ιβίσκος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A8465896-67B7-95D1-1CAD-F6B2F2B67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67" y="1024078"/>
            <a:ext cx="5200339" cy="7821846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A67D5539-3DD6-C825-7671-AF4E83A55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36" y="1024078"/>
            <a:ext cx="5200339" cy="7821846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90DA6002-13D0-D882-74BB-9AE8350F0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261" y="3997352"/>
            <a:ext cx="3913971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9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1A43F14-AC80-78D7-6B3E-1FDA75ACA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42">
            <a:extLst>
              <a:ext uri="{FF2B5EF4-FFF2-40B4-BE49-F238E27FC236}">
                <a16:creationId xmlns:a16="http://schemas.microsoft.com/office/drawing/2014/main" xmlns="" id="{286C3BDA-DDD5-C1E0-D5BF-DCF11F9983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ketch line">
            <a:extLst>
              <a:ext uri="{FF2B5EF4-FFF2-40B4-BE49-F238E27FC236}">
                <a16:creationId xmlns:a16="http://schemas.microsoft.com/office/drawing/2014/main" xmlns="" id="{57F0AF86-5AA5-5712-8E9D-4FCAF6210E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134356" y="8120651"/>
            <a:ext cx="2331720" cy="27432"/>
          </a:xfrm>
          <a:custGeom>
            <a:avLst/>
            <a:gdLst>
              <a:gd name="connsiteX0" fmla="*/ 0 w 2331720"/>
              <a:gd name="connsiteY0" fmla="*/ 0 h 27432"/>
              <a:gd name="connsiteX1" fmla="*/ 559613 w 2331720"/>
              <a:gd name="connsiteY1" fmla="*/ 0 h 27432"/>
              <a:gd name="connsiteX2" fmla="*/ 1142543 w 2331720"/>
              <a:gd name="connsiteY2" fmla="*/ 0 h 27432"/>
              <a:gd name="connsiteX3" fmla="*/ 1725473 w 2331720"/>
              <a:gd name="connsiteY3" fmla="*/ 0 h 27432"/>
              <a:gd name="connsiteX4" fmla="*/ 2331720 w 2331720"/>
              <a:gd name="connsiteY4" fmla="*/ 0 h 27432"/>
              <a:gd name="connsiteX5" fmla="*/ 2331720 w 2331720"/>
              <a:gd name="connsiteY5" fmla="*/ 27432 h 27432"/>
              <a:gd name="connsiteX6" fmla="*/ 1748790 w 2331720"/>
              <a:gd name="connsiteY6" fmla="*/ 27432 h 27432"/>
              <a:gd name="connsiteX7" fmla="*/ 1212494 w 2331720"/>
              <a:gd name="connsiteY7" fmla="*/ 27432 h 27432"/>
              <a:gd name="connsiteX8" fmla="*/ 676199 w 2331720"/>
              <a:gd name="connsiteY8" fmla="*/ 27432 h 27432"/>
              <a:gd name="connsiteX9" fmla="*/ 0 w 2331720"/>
              <a:gd name="connsiteY9" fmla="*/ 27432 h 27432"/>
              <a:gd name="connsiteX10" fmla="*/ 0 w 2331720"/>
              <a:gd name="connsiteY1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1720" h="27432" fill="none" extrusionOk="0">
                <a:moveTo>
                  <a:pt x="0" y="0"/>
                </a:moveTo>
                <a:cubicBezTo>
                  <a:pt x="193316" y="-14286"/>
                  <a:pt x="386509" y="-1125"/>
                  <a:pt x="559613" y="0"/>
                </a:cubicBezTo>
                <a:cubicBezTo>
                  <a:pt x="732717" y="1125"/>
                  <a:pt x="909882" y="-9285"/>
                  <a:pt x="1142543" y="0"/>
                </a:cubicBezTo>
                <a:cubicBezTo>
                  <a:pt x="1375204" y="9285"/>
                  <a:pt x="1490929" y="16422"/>
                  <a:pt x="1725473" y="0"/>
                </a:cubicBezTo>
                <a:cubicBezTo>
                  <a:pt x="1960017" y="-16422"/>
                  <a:pt x="2090698" y="-22558"/>
                  <a:pt x="2331720" y="0"/>
                </a:cubicBezTo>
                <a:cubicBezTo>
                  <a:pt x="2332023" y="11145"/>
                  <a:pt x="2331293" y="14758"/>
                  <a:pt x="2331720" y="27432"/>
                </a:cubicBezTo>
                <a:cubicBezTo>
                  <a:pt x="2105542" y="52313"/>
                  <a:pt x="2039251" y="32774"/>
                  <a:pt x="1748790" y="27432"/>
                </a:cubicBezTo>
                <a:cubicBezTo>
                  <a:pt x="1458329" y="22091"/>
                  <a:pt x="1436072" y="17457"/>
                  <a:pt x="1212494" y="27432"/>
                </a:cubicBezTo>
                <a:cubicBezTo>
                  <a:pt x="988916" y="37407"/>
                  <a:pt x="936768" y="34014"/>
                  <a:pt x="676199" y="27432"/>
                </a:cubicBezTo>
                <a:cubicBezTo>
                  <a:pt x="415630" y="20850"/>
                  <a:pt x="187181" y="2482"/>
                  <a:pt x="0" y="27432"/>
                </a:cubicBezTo>
                <a:cubicBezTo>
                  <a:pt x="-1145" y="17399"/>
                  <a:pt x="-496" y="9484"/>
                  <a:pt x="0" y="0"/>
                </a:cubicBezTo>
                <a:close/>
              </a:path>
              <a:path w="2331720" h="27432" stroke="0" extrusionOk="0">
                <a:moveTo>
                  <a:pt x="0" y="0"/>
                </a:moveTo>
                <a:cubicBezTo>
                  <a:pt x="139991" y="7893"/>
                  <a:pt x="383267" y="9775"/>
                  <a:pt x="559613" y="0"/>
                </a:cubicBezTo>
                <a:cubicBezTo>
                  <a:pt x="735959" y="-9775"/>
                  <a:pt x="830019" y="19030"/>
                  <a:pt x="1072591" y="0"/>
                </a:cubicBezTo>
                <a:cubicBezTo>
                  <a:pt x="1315163" y="-19030"/>
                  <a:pt x="1496242" y="-320"/>
                  <a:pt x="1702156" y="0"/>
                </a:cubicBezTo>
                <a:cubicBezTo>
                  <a:pt x="1908071" y="320"/>
                  <a:pt x="2097549" y="18703"/>
                  <a:pt x="2331720" y="0"/>
                </a:cubicBezTo>
                <a:cubicBezTo>
                  <a:pt x="2332591" y="6699"/>
                  <a:pt x="2332407" y="13731"/>
                  <a:pt x="2331720" y="27432"/>
                </a:cubicBezTo>
                <a:cubicBezTo>
                  <a:pt x="2093003" y="17823"/>
                  <a:pt x="1999036" y="42677"/>
                  <a:pt x="1795424" y="27432"/>
                </a:cubicBezTo>
                <a:cubicBezTo>
                  <a:pt x="1591812" y="12187"/>
                  <a:pt x="1414520" y="21492"/>
                  <a:pt x="1259129" y="27432"/>
                </a:cubicBezTo>
                <a:cubicBezTo>
                  <a:pt x="1103738" y="33372"/>
                  <a:pt x="912643" y="24838"/>
                  <a:pt x="629564" y="27432"/>
                </a:cubicBezTo>
                <a:cubicBezTo>
                  <a:pt x="346485" y="30026"/>
                  <a:pt x="198767" y="35305"/>
                  <a:pt x="0" y="27432"/>
                </a:cubicBezTo>
                <a:cubicBezTo>
                  <a:pt x="-806" y="19304"/>
                  <a:pt x="1360" y="903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D5F141-5A3F-3FFF-DF1F-637C2DAE016D}"/>
              </a:ext>
            </a:extLst>
          </p:cNvPr>
          <p:cNvSpPr txBox="1"/>
          <p:nvPr/>
        </p:nvSpPr>
        <p:spPr>
          <a:xfrm>
            <a:off x="6526393" y="1223684"/>
            <a:ext cx="11241741" cy="8400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"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Hope </a:t>
            </a:r>
            <a:r>
              <a:rPr kumimoji="0" lang="el-GR" altLang="el-G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Theory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", Μοντέλο Επαγγελματικής Ανάπτυξης Εστιασμένο στην Ελπίδα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https://www.youtube.com/watch?v=CM5BJIdDBm0&amp;t=235s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Hope </a:t>
            </a:r>
            <a:r>
              <a:rPr kumimoji="0" lang="el-GR" altLang="el-G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Theory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“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Θεωρία της Ελπίδας εστιασμένη σε επαγγελματικά περιβάλλοντα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https://www.youtube.com/watch?v=igjQ3ybw2UY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  <a:endParaRPr kumimoji="0" lang="el-GR" altLang="el-GR" sz="1800" b="1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Η Ελπίδα ως ψυχολογικό όχημα Ζωής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https://www.youtube.com/watch?v=P8l7fkRevA0&amp;t=9s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  <a:endParaRPr kumimoji="0" lang="el-GR" altLang="el-GR" sz="1800" b="1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Η Δύναμη της Ελπίδας στις Αποφάσεις μας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https://www.youtube.com/watch?v=L8Vr-cOTzJY&amp;t=3181s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Πώς με ποιον τρόπο μπορεί να επανακάμψουμε όταν συμβεί ένα </a:t>
            </a:r>
            <a:r>
              <a:rPr kumimoji="0" lang="el-GR" altLang="el-G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στρεσογόνο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γεγονός/τραύμα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https://www.youtube.com/watch?v=jdy2NCktZ-g&amp;t=105s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Μιλάμε για την αποτυχία...Αλλιώς !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https://www.youtube.com/watch?v=yX6US6wEmCU&amp;t=416s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  <a:endParaRPr kumimoji="0" lang="el-GR" altLang="el-GR" sz="1800" b="1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Ε.Χ.Ε. Αγάπη! Η σύνδεση της έννοιας της αγάπης με τις έννοιες Ένστικτο, Χάος και Ελπίδα!</a:t>
            </a: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https://www.youtube.com/watch?v=9VLP524P7YE</a:t>
            </a: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Διαδίκτυο &amp; Εφηβεία! Άραγε, Συρρίκνωση ή Επέκταση του κόσμου των παιδιών;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https://www.youtube.com/watch?v=V31KLhCxhKM&amp;t=2245s</a:t>
            </a:r>
            <a:r>
              <a:rPr kumimoji="0" lang="en-US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 </a:t>
            </a: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l-GR" alt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GR -Συμβουλές Διαχείρισης ΑΓΧΟΥΣ για Γονείς και Μαθητές στις Πανελλήνιες για οικογενειακή ΕΥΕΞΙΑ!</a:t>
            </a:r>
            <a:endParaRPr kumimoji="0" lang="en-US" altLang="el-G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Quicksand" charset="0"/>
              <a:cs typeface="Calibri" panose="020F0502020204030204" pitchFamily="34" charset="0"/>
              <a:sym typeface="Quicksand" charset="0"/>
            </a:endParaRPr>
          </a:p>
          <a:p>
            <a:pPr marL="76194" marR="0" lvl="0" indent="0" algn="l" defTabSz="914400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tabLst/>
              <a:defRPr/>
            </a:pPr>
            <a:r>
              <a:rPr kumimoji="0" lang="en-US" altLang="el-GR" sz="1800" b="1" i="0" u="sng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 panose="020F0502020204030204" pitchFamily="34" charset="0"/>
                <a:ea typeface="Quicksand" charset="0"/>
                <a:cs typeface="Calibri" panose="020F0502020204030204" pitchFamily="34" charset="0"/>
                <a:sym typeface="Quicksand" charset="0"/>
              </a:rPr>
              <a:t>https://www.youtube.com/watch?v=Qiq6OVSdMNM&amp;t=575s 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2A21BA3D-4EB0-2837-9EA5-694ED22C41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9944" y="7007932"/>
            <a:ext cx="3913971" cy="2292295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xmlns="" id="{946C777F-FD43-2EA0-DF30-70C251A320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7640" y="3425085"/>
            <a:ext cx="3962743" cy="2408129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xmlns="" id="{154DA3CE-5AF4-8BAD-BC97-F3E4F4A481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86500" y="650610"/>
            <a:ext cx="7565792" cy="573074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xmlns="" id="{F628F22F-3041-345F-FD86-17F9716CF3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26393" y="598790"/>
            <a:ext cx="682811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71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35569F3-3982-7363-5496-9DE82F2C0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42">
            <a:extLst>
              <a:ext uri="{FF2B5EF4-FFF2-40B4-BE49-F238E27FC236}">
                <a16:creationId xmlns:a16="http://schemas.microsoft.com/office/drawing/2014/main" xmlns="" id="{19A30811-8D8A-675A-05CC-6EFD37C932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ketch line">
            <a:extLst>
              <a:ext uri="{FF2B5EF4-FFF2-40B4-BE49-F238E27FC236}">
                <a16:creationId xmlns:a16="http://schemas.microsoft.com/office/drawing/2014/main" xmlns="" id="{4EAA6C1C-2463-4875-0737-9536E1DF5F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134356" y="8120651"/>
            <a:ext cx="2331720" cy="27432"/>
          </a:xfrm>
          <a:custGeom>
            <a:avLst/>
            <a:gdLst>
              <a:gd name="connsiteX0" fmla="*/ 0 w 2331720"/>
              <a:gd name="connsiteY0" fmla="*/ 0 h 27432"/>
              <a:gd name="connsiteX1" fmla="*/ 559613 w 2331720"/>
              <a:gd name="connsiteY1" fmla="*/ 0 h 27432"/>
              <a:gd name="connsiteX2" fmla="*/ 1142543 w 2331720"/>
              <a:gd name="connsiteY2" fmla="*/ 0 h 27432"/>
              <a:gd name="connsiteX3" fmla="*/ 1725473 w 2331720"/>
              <a:gd name="connsiteY3" fmla="*/ 0 h 27432"/>
              <a:gd name="connsiteX4" fmla="*/ 2331720 w 2331720"/>
              <a:gd name="connsiteY4" fmla="*/ 0 h 27432"/>
              <a:gd name="connsiteX5" fmla="*/ 2331720 w 2331720"/>
              <a:gd name="connsiteY5" fmla="*/ 27432 h 27432"/>
              <a:gd name="connsiteX6" fmla="*/ 1748790 w 2331720"/>
              <a:gd name="connsiteY6" fmla="*/ 27432 h 27432"/>
              <a:gd name="connsiteX7" fmla="*/ 1212494 w 2331720"/>
              <a:gd name="connsiteY7" fmla="*/ 27432 h 27432"/>
              <a:gd name="connsiteX8" fmla="*/ 676199 w 2331720"/>
              <a:gd name="connsiteY8" fmla="*/ 27432 h 27432"/>
              <a:gd name="connsiteX9" fmla="*/ 0 w 2331720"/>
              <a:gd name="connsiteY9" fmla="*/ 27432 h 27432"/>
              <a:gd name="connsiteX10" fmla="*/ 0 w 2331720"/>
              <a:gd name="connsiteY1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1720" h="27432" fill="none" extrusionOk="0">
                <a:moveTo>
                  <a:pt x="0" y="0"/>
                </a:moveTo>
                <a:cubicBezTo>
                  <a:pt x="193316" y="-14286"/>
                  <a:pt x="386509" y="-1125"/>
                  <a:pt x="559613" y="0"/>
                </a:cubicBezTo>
                <a:cubicBezTo>
                  <a:pt x="732717" y="1125"/>
                  <a:pt x="909882" y="-9285"/>
                  <a:pt x="1142543" y="0"/>
                </a:cubicBezTo>
                <a:cubicBezTo>
                  <a:pt x="1375204" y="9285"/>
                  <a:pt x="1490929" y="16422"/>
                  <a:pt x="1725473" y="0"/>
                </a:cubicBezTo>
                <a:cubicBezTo>
                  <a:pt x="1960017" y="-16422"/>
                  <a:pt x="2090698" y="-22558"/>
                  <a:pt x="2331720" y="0"/>
                </a:cubicBezTo>
                <a:cubicBezTo>
                  <a:pt x="2332023" y="11145"/>
                  <a:pt x="2331293" y="14758"/>
                  <a:pt x="2331720" y="27432"/>
                </a:cubicBezTo>
                <a:cubicBezTo>
                  <a:pt x="2105542" y="52313"/>
                  <a:pt x="2039251" y="32774"/>
                  <a:pt x="1748790" y="27432"/>
                </a:cubicBezTo>
                <a:cubicBezTo>
                  <a:pt x="1458329" y="22091"/>
                  <a:pt x="1436072" y="17457"/>
                  <a:pt x="1212494" y="27432"/>
                </a:cubicBezTo>
                <a:cubicBezTo>
                  <a:pt x="988916" y="37407"/>
                  <a:pt x="936768" y="34014"/>
                  <a:pt x="676199" y="27432"/>
                </a:cubicBezTo>
                <a:cubicBezTo>
                  <a:pt x="415630" y="20850"/>
                  <a:pt x="187181" y="2482"/>
                  <a:pt x="0" y="27432"/>
                </a:cubicBezTo>
                <a:cubicBezTo>
                  <a:pt x="-1145" y="17399"/>
                  <a:pt x="-496" y="9484"/>
                  <a:pt x="0" y="0"/>
                </a:cubicBezTo>
                <a:close/>
              </a:path>
              <a:path w="2331720" h="27432" stroke="0" extrusionOk="0">
                <a:moveTo>
                  <a:pt x="0" y="0"/>
                </a:moveTo>
                <a:cubicBezTo>
                  <a:pt x="139991" y="7893"/>
                  <a:pt x="383267" y="9775"/>
                  <a:pt x="559613" y="0"/>
                </a:cubicBezTo>
                <a:cubicBezTo>
                  <a:pt x="735959" y="-9775"/>
                  <a:pt x="830019" y="19030"/>
                  <a:pt x="1072591" y="0"/>
                </a:cubicBezTo>
                <a:cubicBezTo>
                  <a:pt x="1315163" y="-19030"/>
                  <a:pt x="1496242" y="-320"/>
                  <a:pt x="1702156" y="0"/>
                </a:cubicBezTo>
                <a:cubicBezTo>
                  <a:pt x="1908071" y="320"/>
                  <a:pt x="2097549" y="18703"/>
                  <a:pt x="2331720" y="0"/>
                </a:cubicBezTo>
                <a:cubicBezTo>
                  <a:pt x="2332591" y="6699"/>
                  <a:pt x="2332407" y="13731"/>
                  <a:pt x="2331720" y="27432"/>
                </a:cubicBezTo>
                <a:cubicBezTo>
                  <a:pt x="2093003" y="17823"/>
                  <a:pt x="1999036" y="42677"/>
                  <a:pt x="1795424" y="27432"/>
                </a:cubicBezTo>
                <a:cubicBezTo>
                  <a:pt x="1591812" y="12187"/>
                  <a:pt x="1414520" y="21492"/>
                  <a:pt x="1259129" y="27432"/>
                </a:cubicBezTo>
                <a:cubicBezTo>
                  <a:pt x="1103738" y="33372"/>
                  <a:pt x="912643" y="24838"/>
                  <a:pt x="629564" y="27432"/>
                </a:cubicBezTo>
                <a:cubicBezTo>
                  <a:pt x="346485" y="30026"/>
                  <a:pt x="198767" y="35305"/>
                  <a:pt x="0" y="27432"/>
                </a:cubicBezTo>
                <a:cubicBezTo>
                  <a:pt x="-806" y="19304"/>
                  <a:pt x="1360" y="903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D203863B-317F-2A34-18FB-31B542002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12" y="6913959"/>
            <a:ext cx="3913971" cy="22922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86123D-73A9-0FB3-D677-79A4C6DAC73D}"/>
              </a:ext>
            </a:extLst>
          </p:cNvPr>
          <p:cNvSpPr txBox="1"/>
          <p:nvPr/>
        </p:nvSpPr>
        <p:spPr>
          <a:xfrm>
            <a:off x="7557248" y="1726235"/>
            <a:ext cx="6795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Podcast 1</a:t>
            </a:r>
          </a:p>
          <a:p>
            <a:pPr algn="ctr"/>
            <a:r>
              <a:rPr lang="el-GR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JobTalks: </a:t>
            </a:r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Πες το και </a:t>
            </a:r>
            <a:r>
              <a:rPr lang="el-GR" sz="20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Δείξ</a:t>
            </a:r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το Σωστά! </a:t>
            </a:r>
          </a:p>
          <a:p>
            <a:pPr algn="ctr"/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μυστικό της επιτυχίας σε κάθε συνέντευξη</a:t>
            </a:r>
            <a:endParaRPr lang="en-US" sz="2000" b="1" i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800" b="1" i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https://www.youtube.com/live/gbMINdtdfAw</a:t>
            </a:r>
            <a:r>
              <a:rPr lang="el-GR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18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5938A06-4D4A-10A9-32E1-724B77225442}"/>
              </a:ext>
            </a:extLst>
          </p:cNvPr>
          <p:cNvSpPr txBox="1"/>
          <p:nvPr/>
        </p:nvSpPr>
        <p:spPr>
          <a:xfrm>
            <a:off x="7275393" y="4343281"/>
            <a:ext cx="77768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Podcast 2</a:t>
            </a:r>
            <a:r>
              <a:rPr lang="el-GR" sz="20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JobTalks: Πες το και </a:t>
            </a:r>
            <a:r>
              <a:rPr lang="el-GR" sz="20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Δείξ</a:t>
            </a:r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το Σωστά! </a:t>
            </a:r>
          </a:p>
          <a:p>
            <a:pPr algn="ctr"/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Πώς να Απαντήσεις σε Προσφορές από Άλλες Εταιρείες Χωρίς να Ρισκάρεις τη Σχέση με τον Τωρινό Εργοδότη</a:t>
            </a:r>
            <a:endParaRPr lang="en-US" sz="2000" b="1" i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800" b="1" i="1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https://www.youtube.com/live/4eraBYN4kzE</a:t>
            </a:r>
            <a:r>
              <a:rPr lang="en-US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18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57746F-078E-F111-70C7-3D666291F87F}"/>
              </a:ext>
            </a:extLst>
          </p:cNvPr>
          <p:cNvSpPr txBox="1"/>
          <p:nvPr/>
        </p:nvSpPr>
        <p:spPr>
          <a:xfrm>
            <a:off x="7275393" y="7237326"/>
            <a:ext cx="79670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Podcast 3 </a:t>
            </a:r>
          </a:p>
          <a:p>
            <a:pPr algn="ctr"/>
            <a:r>
              <a:rPr lang="el-GR" sz="20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JobTalks</a:t>
            </a:r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Πες το και </a:t>
            </a:r>
            <a:r>
              <a:rPr lang="el-GR" sz="2000" b="1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Δείξ</a:t>
            </a:r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το Σωστά! </a:t>
            </a:r>
          </a:p>
          <a:p>
            <a:pPr algn="ctr"/>
            <a:r>
              <a:rPr lang="el-GR" sz="20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Τέχνη της Στρατηγικής Επικοινωνίας – Πώς να Απαντάς σε Δύσκολες Ερωτήσεις με Αυτοπεποίθηση </a:t>
            </a:r>
          </a:p>
          <a:p>
            <a:pPr algn="ctr"/>
            <a:r>
              <a:rPr lang="en-US" sz="18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https://www.youtube.com/watch?app=desktop&amp;v=R2Ot5UZVc40</a:t>
            </a:r>
            <a:r>
              <a:rPr lang="el-GR" sz="18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xmlns="" id="{8B451466-21A7-AFAB-9C27-54EC9C4AC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6674" y="2102039"/>
            <a:ext cx="4023709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9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5356FD1F-2FAE-491C-5C90-BCFC8866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spcFirstLastPara="1" vert="horz" wrap="square" lIns="137124" tIns="68562" rIns="137124" bIns="68562" rtlCol="0" anchor="ctr" anchorCtr="0">
            <a:noAutofit/>
          </a:bodyPr>
          <a:lstStyle/>
          <a:p>
            <a:pPr algn="r" defTabSz="1371189"/>
            <a:r>
              <a:rPr lang="el-GR" sz="15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xmlns="" id="{97143D5C-8FE2-97BD-1917-9C7F29FE6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2" name="Θέση περιεχομένου 11" descr="Εικόνα που περιέχει εσωτερικό, τοίχος, άτομο,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24DF14C6-B85C-3937-3060-402565C220D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" y="5324476"/>
            <a:ext cx="4064795" cy="2712245"/>
          </a:xfrm>
        </p:spPr>
      </p:pic>
      <p:pic>
        <p:nvPicPr>
          <p:cNvPr id="4" name="Εικόνα 3" descr="Εικόνα που περιέχει κείμενο, στιγμιότυπο οθόνης, γραμματοσειρά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ABF49514-3E90-4D21-5E14-9E45AAFFB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" y="1345"/>
            <a:ext cx="6504677" cy="10284320"/>
          </a:xfrm>
          <a:prstGeom prst="rect">
            <a:avLst/>
          </a:prstGeom>
        </p:spPr>
      </p:pic>
      <p:pic>
        <p:nvPicPr>
          <p:cNvPr id="3" name="Θέση περιεχομένου 7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1F39AF8A-8537-8448-61A3-19642A9EA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6989" y="365179"/>
            <a:ext cx="4927274" cy="2783909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9" name="Εικόνα 8" descr="Εικόνα που περιέχει κείμενο, βιβλίο, επωνυμία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00F0AA4D-636D-ACA6-3ADC-FE5017813D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38" y="2021844"/>
            <a:ext cx="3517210" cy="4658754"/>
          </a:xfrm>
          <a:prstGeom prst="rect">
            <a:avLst/>
          </a:prstGeom>
        </p:spPr>
      </p:pic>
      <p:pic>
        <p:nvPicPr>
          <p:cNvPr id="15" name="Εικόνα 14" descr="Εικόνα που περιέχει ρουχισμός, εσωτερικός χώρος, άτομο, τραπέζι&#10;&#10;Περιγραφή που δημιουργήθηκε αυτόματα">
            <a:extLst>
              <a:ext uri="{FF2B5EF4-FFF2-40B4-BE49-F238E27FC236}">
                <a16:creationId xmlns:a16="http://schemas.microsoft.com/office/drawing/2014/main" xmlns="" id="{309FA4B8-2545-3E4A-C541-CFEE707A9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370" y="3591007"/>
            <a:ext cx="4608512" cy="46587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F074E9A-322D-8F0D-6197-60AE5164162B}"/>
              </a:ext>
            </a:extLst>
          </p:cNvPr>
          <p:cNvSpPr txBox="1"/>
          <p:nvPr/>
        </p:nvSpPr>
        <p:spPr>
          <a:xfrm>
            <a:off x="14760626" y="9220752"/>
            <a:ext cx="3456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https://career.uoa.gr/ </a:t>
            </a:r>
            <a:endParaRPr lang="el-GR"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career@uoa.gr</a:t>
            </a:r>
            <a:endParaRPr lang="el-GR"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2287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Θέση αριθμού διαφάνειας 1">
            <a:extLst>
              <a:ext uri="{FF2B5EF4-FFF2-40B4-BE49-F238E27FC236}">
                <a16:creationId xmlns:a16="http://schemas.microsoft.com/office/drawing/2014/main" xmlns="" id="{201BAB02-2F59-D114-49E6-46657405FF7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1485900" indent="-571500">
              <a:buClr>
                <a:srgbClr val="000000"/>
              </a:buClr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2286000" indent="-457200">
              <a:buClr>
                <a:srgbClr val="000000"/>
              </a:buClr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3200400" indent="-457200">
              <a:buClr>
                <a:srgbClr val="000000"/>
              </a:buClr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4114800" indent="-457200">
              <a:buClr>
                <a:srgbClr val="000000"/>
              </a:buClr>
              <a:buFont typeface="Arial" panose="020B0604020202020204" pitchFamily="34" charset="0"/>
              <a:buChar char="»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E188407-8EBD-4CE6-8048-CA55AD574BE2}" type="slidenum">
              <a:rPr lang="el-GR" altLang="el-GR" sz="2400">
                <a:solidFill>
                  <a:schemeClr val="accent1"/>
                </a:solidFill>
                <a:latin typeface="Quicksand" charset="0"/>
                <a:sym typeface="Quicksand" charset="0"/>
              </a:rPr>
              <a:pPr>
                <a:buFont typeface="Arial" panose="020B0604020202020204" pitchFamily="34" charset="0"/>
                <a:buNone/>
              </a:pPr>
              <a:t>16</a:t>
            </a:fld>
            <a:endParaRPr lang="el-GR" altLang="el-GR" sz="2400">
              <a:solidFill>
                <a:schemeClr val="accent1"/>
              </a:solidFill>
              <a:latin typeface="Quicksand" charset="0"/>
              <a:sym typeface="Quicksand" charset="0"/>
            </a:endParaRPr>
          </a:p>
        </p:txBody>
      </p:sp>
      <p:pic>
        <p:nvPicPr>
          <p:cNvPr id="101379" name="Εικόνα 2">
            <a:extLst>
              <a:ext uri="{FF2B5EF4-FFF2-40B4-BE49-F238E27FC236}">
                <a16:creationId xmlns:a16="http://schemas.microsoft.com/office/drawing/2014/main" xmlns="" id="{8A1115E7-246C-DABD-C83B-8C1AB7C1F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79776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Εικόνα 3">
            <a:extLst>
              <a:ext uri="{FF2B5EF4-FFF2-40B4-BE49-F238E27FC236}">
                <a16:creationId xmlns:a16="http://schemas.microsoft.com/office/drawing/2014/main" xmlns="" id="{8BDFDBB4-CFD3-A24D-486F-62C4BE93F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776" y="0"/>
            <a:ext cx="676387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Εικόνα 4">
            <a:extLst>
              <a:ext uri="{FF2B5EF4-FFF2-40B4-BE49-F238E27FC236}">
                <a16:creationId xmlns:a16="http://schemas.microsoft.com/office/drawing/2014/main" xmlns="" id="{E71CEA4D-5F47-EC52-7AAB-F05759D2A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3645" y="0"/>
            <a:ext cx="5244355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2A8E02F-2EDB-070C-CB4C-1FD3AA02BE39}"/>
              </a:ext>
            </a:extLst>
          </p:cNvPr>
          <p:cNvSpPr txBox="1"/>
          <p:nvPr/>
        </p:nvSpPr>
        <p:spPr>
          <a:xfrm>
            <a:off x="12517959" y="8167836"/>
            <a:ext cx="374441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NEXT MOVE - Career Guidance Magazine</a:t>
            </a:r>
          </a:p>
          <a:p>
            <a:pPr algn="ctr">
              <a:defRPr/>
            </a:pPr>
            <a:r>
              <a:rPr lang="en-US" sz="20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nextmovemag@gmail.com </a:t>
            </a:r>
            <a:endParaRPr lang="el-GR" sz="2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vert="horz" wrap="square" lIns="182802" tIns="182802" rIns="182802" bIns="182802" rtlCol="0" anchor="t" anchorCtr="0">
            <a:noAutofit/>
          </a:bodyPr>
          <a:lstStyle/>
          <a:p>
            <a:endParaRPr dirty="0">
              <a:solidFill>
                <a:schemeClr val="dk1"/>
              </a:solidFill>
            </a:endParaRPr>
          </a:p>
          <a:p>
            <a:endParaRPr dirty="0">
              <a:solidFill>
                <a:schemeClr val="dk1"/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49" y="1066471"/>
            <a:ext cx="3109514" cy="607979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1303" y="2609168"/>
            <a:ext cx="3109514" cy="6049892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xmlns="" id="{3B68DE06-897E-BB8F-B6D3-CCFB6F9EC7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6501" y="6187207"/>
            <a:ext cx="2471854" cy="2471854"/>
          </a:xfrm>
          <a:prstGeom prst="rect">
            <a:avLst/>
          </a:prstGeom>
        </p:spPr>
      </p:pic>
      <p:pic>
        <p:nvPicPr>
          <p:cNvPr id="15" name="Εικόνα 14" descr="Εικόνα που περιέχει μοτίβο, τετράγωνο, pixel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xmlns="" id="{68A76248-F9EC-703B-4C5B-BDAFC49E38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9147" y="4674411"/>
            <a:ext cx="2471854" cy="247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71820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type="subTitle" idx="1"/>
          </p:nvPr>
        </p:nvSpPr>
        <p:spPr>
          <a:xfrm>
            <a:off x="-2991173" y="2525195"/>
            <a:ext cx="11527710" cy="212113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l-GR" dirty="0"/>
          </a:p>
          <a:p>
            <a:pPr>
              <a:buNone/>
            </a:pP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Ευχαριστούμε </a:t>
            </a:r>
          </a:p>
          <a:p>
            <a:pPr>
              <a:buNone/>
            </a:pP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για την </a:t>
            </a:r>
          </a:p>
          <a:p>
            <a:pPr>
              <a:buNone/>
            </a:pP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προσοχή σας!</a:t>
            </a:r>
            <a:endParaRPr lang="en-US" sz="12000" dirty="0">
              <a:solidFill>
                <a:schemeClr val="accent2"/>
              </a:solidFill>
              <a:highlight>
                <a:srgbClr val="FFFF00"/>
              </a:highlight>
              <a:latin typeface="Calibri" pitchFamily="34" charset="0"/>
            </a:endParaRPr>
          </a:p>
          <a:p>
            <a:pPr>
              <a:buNone/>
            </a:pPr>
            <a:endParaRPr lang="en-US" sz="12000" dirty="0">
              <a:solidFill>
                <a:schemeClr val="accent2"/>
              </a:solidFill>
              <a:highlight>
                <a:srgbClr val="FFFF00"/>
              </a:highlight>
              <a:latin typeface="Calibri" pitchFamily="34" charset="0"/>
            </a:endParaRPr>
          </a:p>
          <a:p>
            <a:pPr>
              <a:buNone/>
            </a:pP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Ευχόμαστε ό,τι</a:t>
            </a:r>
            <a:r>
              <a:rPr lang="en-US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 </a:t>
            </a: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καλύτερο στο</a:t>
            </a:r>
            <a:r>
              <a:rPr lang="en-US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 </a:t>
            </a:r>
          </a:p>
          <a:p>
            <a:pPr>
              <a:buNone/>
            </a:pP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σχεδιασμό της περαιτέρω </a:t>
            </a:r>
            <a:endParaRPr lang="en-US" sz="12000" dirty="0">
              <a:solidFill>
                <a:schemeClr val="accent2"/>
              </a:solidFill>
              <a:highlight>
                <a:srgbClr val="FFFF00"/>
              </a:highlight>
              <a:latin typeface="Calibri" pitchFamily="34" charset="0"/>
            </a:endParaRPr>
          </a:p>
          <a:p>
            <a:pPr>
              <a:buNone/>
            </a:pP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εκπαιδευτικής και </a:t>
            </a:r>
            <a:endParaRPr lang="en-US" sz="12000" dirty="0">
              <a:solidFill>
                <a:schemeClr val="accent2"/>
              </a:solidFill>
              <a:highlight>
                <a:srgbClr val="FFFF00"/>
              </a:highlight>
              <a:latin typeface="Calibri" pitchFamily="34" charset="0"/>
            </a:endParaRPr>
          </a:p>
          <a:p>
            <a:pPr>
              <a:buNone/>
            </a:pPr>
            <a:r>
              <a:rPr lang="el-GR" sz="12000" dirty="0">
                <a:solidFill>
                  <a:schemeClr val="accent2"/>
                </a:solidFill>
                <a:highlight>
                  <a:srgbClr val="FFFF00"/>
                </a:highlight>
                <a:latin typeface="Calibri" pitchFamily="34" charset="0"/>
              </a:rPr>
              <a:t>επαγγελματικής σας πορείας!</a:t>
            </a:r>
          </a:p>
          <a:p>
            <a:pPr>
              <a:buNone/>
            </a:pPr>
            <a:endParaRPr lang="el-GR" sz="5600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BEC1406-FD44-87ED-BAA0-EADB714C931B}"/>
              </a:ext>
            </a:extLst>
          </p:cNvPr>
          <p:cNvSpPr txBox="1"/>
          <p:nvPr/>
        </p:nvSpPr>
        <p:spPr>
          <a:xfrm>
            <a:off x="6900932" y="5360846"/>
            <a:ext cx="5928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532"/>
            <a:r>
              <a:rPr lang="el-GR" sz="15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Αριστείδης Λορέντζος</a:t>
            </a:r>
          </a:p>
          <a:p>
            <a:pPr algn="ctr" defTabSz="1371532"/>
            <a:r>
              <a:rPr lang="el-GR" sz="15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Ψυχολόγος – Σύμβουλος Σταδιοδρομίας (</a:t>
            </a:r>
            <a:r>
              <a:rPr lang="en-US" sz="15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M.Sc.</a:t>
            </a:r>
            <a:r>
              <a:rPr lang="el-GR" sz="15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5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371532"/>
            <a:endParaRPr lang="en-US" sz="15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1371532"/>
            <a:endParaRPr lang="el-GR" sz="2100" b="1" dirty="0">
              <a:solidFill>
                <a:schemeClr val="bg2">
                  <a:lumMod val="75000"/>
                </a:scheme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11081E6-0EED-6451-57B0-172A2E1DC132}"/>
              </a:ext>
            </a:extLst>
          </p:cNvPr>
          <p:cNvSpPr txBox="1"/>
          <p:nvPr/>
        </p:nvSpPr>
        <p:spPr>
          <a:xfrm>
            <a:off x="11886393" y="1737997"/>
            <a:ext cx="5786846" cy="706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371532"/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O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Aριστείδης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Λορέντζος είναι Ψυχολόγος με μεταπτυχιακές σπουδές στη Συμβουλευτική και στον Επαγγελματικό Προσανατολισμό (ενταγμένος στο Μητρώο Α του ΕΟΠΠΕΠ). Το παρόν διάστημα εργάζεται στο Γραφείο Διασύνδεσης του </a:t>
            </a:r>
            <a:r>
              <a:rPr lang="el-GR" sz="1800" dirty="0" smtClean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ΕΚΠΑ, 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ενώ στο παρελθόν έχει διατελέσει </a:t>
            </a: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A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καδημαϊκός </a:t>
            </a: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Y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πότροφος στη</a:t>
            </a: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Mo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νάδα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Εφηβικής Υγείας της Β’ Παιδιατρικής Παν/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μιακής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Κλινικής του Νοσοκομείου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Παίδων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«Π. &amp; Α. Κυριακού».</a:t>
            </a:r>
            <a:endParaRPr lang="en-US" sz="1800" dirty="0">
              <a:solidFill>
                <a:schemeClr val="accent2"/>
              </a:solidFill>
              <a:latin typeface="Aptos" panose="020B0004020202020204" pitchFamily="34" charset="0"/>
              <a:ea typeface="Akatab"/>
              <a:cs typeface="Akatab"/>
              <a:sym typeface="Akatab"/>
            </a:endParaRPr>
          </a:p>
          <a:p>
            <a:pPr algn="just" defTabSz="1371532"/>
            <a:endParaRPr lang="el-GR" sz="1800" dirty="0">
              <a:solidFill>
                <a:schemeClr val="accent2"/>
              </a:solidFill>
              <a:latin typeface="Aptos" panose="020B0004020202020204" pitchFamily="34" charset="0"/>
              <a:ea typeface="Akatab"/>
              <a:cs typeface="Akatab"/>
              <a:sym typeface="Akatab"/>
            </a:endParaRPr>
          </a:p>
          <a:p>
            <a:pPr algn="just" defTabSz="1371532"/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Η επαγγελματική του διαδρομή στρέφεται γύρω από την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ψυχοσυναισθηματική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ενδυνάμωση και τη συμβουλευτική σταδιοδρομίας εφήβων, γονέων και νεαρών ενηλίκων. </a:t>
            </a:r>
            <a:endParaRPr lang="en-US" sz="1800" dirty="0">
              <a:solidFill>
                <a:schemeClr val="accent2"/>
              </a:solidFill>
              <a:latin typeface="Aptos" panose="020B0004020202020204" pitchFamily="34" charset="0"/>
              <a:ea typeface="Akatab"/>
              <a:cs typeface="Akatab"/>
              <a:sym typeface="Akatab"/>
            </a:endParaRPr>
          </a:p>
          <a:p>
            <a:pPr algn="just" defTabSz="1371532"/>
            <a:endParaRPr lang="en-US" sz="1800" dirty="0">
              <a:solidFill>
                <a:schemeClr val="accent2"/>
              </a:solidFill>
              <a:latin typeface="Aptos" panose="020B0004020202020204" pitchFamily="34" charset="0"/>
              <a:ea typeface="Akatab"/>
              <a:cs typeface="Akatab"/>
              <a:sym typeface="Akatab"/>
            </a:endParaRPr>
          </a:p>
          <a:p>
            <a:pPr algn="just" defTabSz="1371532"/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Επίσης, διαθέτει ερευνητικό έργο με δημοσιεύσεις σε επιστημονικά περιοδικά, συγγραφή κεφαλαίων σε βιβλία και εισηγήσεις σε συνέδρια. </a:t>
            </a:r>
            <a:endParaRPr lang="en-US" sz="1800" dirty="0">
              <a:solidFill>
                <a:schemeClr val="accent2"/>
              </a:solidFill>
              <a:latin typeface="Aptos" panose="020B0004020202020204" pitchFamily="34" charset="0"/>
              <a:ea typeface="Akatab"/>
              <a:cs typeface="Akatab"/>
              <a:sym typeface="Akatab"/>
            </a:endParaRPr>
          </a:p>
          <a:p>
            <a:pPr algn="just" defTabSz="1371532"/>
            <a:endParaRPr lang="en-US" sz="1800" dirty="0">
              <a:solidFill>
                <a:schemeClr val="accent2"/>
              </a:solidFill>
              <a:latin typeface="Aptos" panose="020B0004020202020204" pitchFamily="34" charset="0"/>
              <a:ea typeface="Akatab"/>
              <a:cs typeface="Akatab"/>
              <a:sym typeface="Akatab"/>
            </a:endParaRPr>
          </a:p>
          <a:p>
            <a:pPr algn="just" defTabSz="1371532"/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Συχνά, δημοσιεύονται συνεντεύξεις του στο κανάλι: “The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School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of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Body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Language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in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Public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Speaking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” στην πλατφόρμα </a:t>
            </a:r>
            <a:r>
              <a:rPr lang="el-GR" sz="1800" dirty="0" err="1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Youtube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 (ενδεικτικοί τίτλοι: «</a:t>
            </a:r>
            <a:r>
              <a:rPr lang="el-GR" sz="1800" i="1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Η Δύναμη της Ελπίδας στις Αποφάσεις Μας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», «</a:t>
            </a:r>
            <a:r>
              <a:rPr lang="el-GR" sz="1800" i="1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Μιλάμε για την Αποτυχία… Αλλιώς</a:t>
            </a:r>
            <a:r>
              <a:rPr lang="el-GR" sz="1800" dirty="0">
                <a:solidFill>
                  <a:schemeClr val="accent2"/>
                </a:solidFill>
                <a:latin typeface="Aptos" panose="020B0004020202020204" pitchFamily="34" charset="0"/>
                <a:ea typeface="Akatab"/>
                <a:cs typeface="Akatab"/>
                <a:sym typeface="Akatab"/>
              </a:rPr>
              <a:t>!» κ.ά..).</a:t>
            </a:r>
          </a:p>
          <a:p>
            <a:pPr defTabSz="1371532"/>
            <a:endParaRPr lang="el-GR" sz="2100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57BF27DD-66E1-C77F-B4B3-4F02E4B03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848" y="6684176"/>
            <a:ext cx="524152" cy="5241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552FF04-25DE-17CD-2823-7407BC7401C3}"/>
              </a:ext>
            </a:extLst>
          </p:cNvPr>
          <p:cNvSpPr txBox="1"/>
          <p:nvPr/>
        </p:nvSpPr>
        <p:spPr>
          <a:xfrm>
            <a:off x="8044325" y="5976073"/>
            <a:ext cx="929525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  <a:sym typeface="Sniglet"/>
              </a:rPr>
              <a:t> </a:t>
            </a:r>
            <a:endParaRPr lang="el-GR" sz="15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  <a:sym typeface="Sniglet"/>
            </a:endParaRPr>
          </a:p>
        </p:txBody>
      </p:sp>
      <p:pic>
        <p:nvPicPr>
          <p:cNvPr id="5" name="Εικόνα 4" descr="Εικόνα που περιέχει άτομο, ρουχισμός, άνδρας, μπλούζ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xmlns="" id="{48FF2A8A-0E9F-752F-3E13-42F5869AC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399" y="2483351"/>
            <a:ext cx="1828450" cy="2747370"/>
          </a:xfrm>
          <a:prstGeom prst="rect">
            <a:avLst/>
          </a:prstGeom>
        </p:spPr>
      </p:pic>
      <p:pic>
        <p:nvPicPr>
          <p:cNvPr id="6" name="Εικόνα 5" descr="Εικόνα που περιέχει μοτίβο, τετράγωνο, συμμετρία, pixel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xmlns="" id="{C05B329E-5271-14C3-53CB-9387F42C5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7201" y="6222079"/>
            <a:ext cx="1420606" cy="142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59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1715</Words>
  <Application>Microsoft Office PowerPoint</Application>
  <PresentationFormat>Προσαρμογή</PresentationFormat>
  <Paragraphs>204</Paragraphs>
  <Slides>18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6" baseType="lpstr">
      <vt:lpstr>Calibri</vt:lpstr>
      <vt:lpstr>Bebas Neue</vt:lpstr>
      <vt:lpstr>Sniglet</vt:lpstr>
      <vt:lpstr>Quicksand</vt:lpstr>
      <vt:lpstr>Arial</vt:lpstr>
      <vt:lpstr>Aptos</vt:lpstr>
      <vt:lpstr>Akatab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24</cp:revision>
  <dcterms:modified xsi:type="dcterms:W3CDTF">2026-01-16T19:03:32Z</dcterms:modified>
</cp:coreProperties>
</file>