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713" r:id="rId6"/>
    <p:sldId id="714" r:id="rId7"/>
    <p:sldId id="715" r:id="rId8"/>
    <p:sldId id="716" r:id="rId9"/>
    <p:sldId id="717" r:id="rId10"/>
    <p:sldId id="719" r:id="rId11"/>
    <p:sldId id="720" r:id="rId12"/>
    <p:sldId id="722" r:id="rId13"/>
    <p:sldId id="718" r:id="rId14"/>
    <p:sldId id="707" r:id="rId15"/>
    <p:sldId id="723" r:id="rId16"/>
    <p:sldId id="281" r:id="rId17"/>
    <p:sldId id="678" r:id="rId18"/>
    <p:sldId id="711" r:id="rId19"/>
    <p:sldId id="712" r:id="rId2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24245-A224-43A3-934A-E059670B006B}" v="18" dt="2026-05-13T11:33:40.36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62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isteidis Lorentzos" userId="56a857ae-2919-44c8-b975-6f7c6afdf3db" providerId="ADAL" clId="{81C0FC90-4CE4-4167-A0B7-FAB7143054C8}"/>
    <pc:docChg chg="undo custSel addSld delSld modSld sldOrd">
      <pc:chgData name="Aristeidis Lorentzos" userId="56a857ae-2919-44c8-b975-6f7c6afdf3db" providerId="ADAL" clId="{81C0FC90-4CE4-4167-A0B7-FAB7143054C8}" dt="2026-05-13T11:36:25.320" v="4911" actId="121"/>
      <pc:docMkLst>
        <pc:docMk/>
      </pc:docMkLst>
      <pc:sldChg chg="addSp delSp modSp mod">
        <pc:chgData name="Aristeidis Lorentzos" userId="56a857ae-2919-44c8-b975-6f7c6afdf3db" providerId="ADAL" clId="{81C0FC90-4CE4-4167-A0B7-FAB7143054C8}" dt="2026-05-07T08:34:17.755" v="163" actId="1076"/>
        <pc:sldMkLst>
          <pc:docMk/>
          <pc:sldMk cId="0" sldId="256"/>
        </pc:sldMkLst>
        <pc:spChg chg="add mod">
          <ac:chgData name="Aristeidis Lorentzos" userId="56a857ae-2919-44c8-b975-6f7c6afdf3db" providerId="ADAL" clId="{81C0FC90-4CE4-4167-A0B7-FAB7143054C8}" dt="2026-05-06T13:01:23.211" v="101" actId="120"/>
          <ac:spMkLst>
            <pc:docMk/>
            <pc:sldMk cId="0" sldId="256"/>
            <ac:spMk id="7" creationId="{508FE35B-97CD-706B-AE62-44E0C89079C4}"/>
          </ac:spMkLst>
        </pc:spChg>
        <pc:spChg chg="add mod">
          <ac:chgData name="Aristeidis Lorentzos" userId="56a857ae-2919-44c8-b975-6f7c6afdf3db" providerId="ADAL" clId="{81C0FC90-4CE4-4167-A0B7-FAB7143054C8}" dt="2026-05-06T13:46:45.897" v="161" actId="1076"/>
          <ac:spMkLst>
            <pc:docMk/>
            <pc:sldMk cId="0" sldId="256"/>
            <ac:spMk id="14" creationId="{B4FF351A-4338-E695-E11B-0FC4FF976184}"/>
          </ac:spMkLst>
        </pc:spChg>
        <pc:picChg chg="add mod">
          <ac:chgData name="Aristeidis Lorentzos" userId="56a857ae-2919-44c8-b975-6f7c6afdf3db" providerId="ADAL" clId="{81C0FC90-4CE4-4167-A0B7-FAB7143054C8}" dt="2026-05-06T12:58:48.568" v="17" actId="1076"/>
          <ac:picMkLst>
            <pc:docMk/>
            <pc:sldMk cId="0" sldId="256"/>
            <ac:picMk id="9" creationId="{BC6D2BAD-C974-CA2F-587A-D8EC3DC17B93}"/>
          </ac:picMkLst>
        </pc:picChg>
        <pc:picChg chg="add mod">
          <ac:chgData name="Aristeidis Lorentzos" userId="56a857ae-2919-44c8-b975-6f7c6afdf3db" providerId="ADAL" clId="{81C0FC90-4CE4-4167-A0B7-FAB7143054C8}" dt="2026-05-07T08:34:17.755" v="163" actId="1076"/>
          <ac:picMkLst>
            <pc:docMk/>
            <pc:sldMk cId="0" sldId="256"/>
            <ac:picMk id="11" creationId="{784607B6-77A5-98FB-5C5A-3866D417613E}"/>
          </ac:picMkLst>
        </pc:picChg>
        <pc:picChg chg="add mod">
          <ac:chgData name="Aristeidis Lorentzos" userId="56a857ae-2919-44c8-b975-6f7c6afdf3db" providerId="ADAL" clId="{81C0FC90-4CE4-4167-A0B7-FAB7143054C8}" dt="2026-05-06T12:59:19.972" v="23" actId="1076"/>
          <ac:picMkLst>
            <pc:docMk/>
            <pc:sldMk cId="0" sldId="256"/>
            <ac:picMk id="13" creationId="{727CBC6E-3744-FB9C-ECCD-155144266213}"/>
          </ac:picMkLst>
        </pc:picChg>
        <pc:picChg chg="add mod">
          <ac:chgData name="Aristeidis Lorentzos" userId="56a857ae-2919-44c8-b975-6f7c6afdf3db" providerId="ADAL" clId="{81C0FC90-4CE4-4167-A0B7-FAB7143054C8}" dt="2026-05-06T13:46:49.085" v="162" actId="1076"/>
          <ac:picMkLst>
            <pc:docMk/>
            <pc:sldMk cId="0" sldId="256"/>
            <ac:picMk id="16" creationId="{61AD89A0-C480-B860-6CEB-654602E87EAF}"/>
          </ac:picMkLst>
        </pc:picChg>
      </pc:sldChg>
      <pc:sldChg chg="addSp delSp modSp mod ord">
        <pc:chgData name="Aristeidis Lorentzos" userId="56a857ae-2919-44c8-b975-6f7c6afdf3db" providerId="ADAL" clId="{81C0FC90-4CE4-4167-A0B7-FAB7143054C8}" dt="2026-05-07T09:07:37.644" v="219" actId="478"/>
        <pc:sldMkLst>
          <pc:docMk/>
          <pc:sldMk cId="0" sldId="257"/>
        </pc:sldMkLst>
        <pc:spChg chg="add mod">
          <ac:chgData name="Aristeidis Lorentzos" userId="56a857ae-2919-44c8-b975-6f7c6afdf3db" providerId="ADAL" clId="{81C0FC90-4CE4-4167-A0B7-FAB7143054C8}" dt="2026-05-07T09:01:17.159" v="206" actId="1076"/>
          <ac:spMkLst>
            <pc:docMk/>
            <pc:sldMk cId="0" sldId="257"/>
            <ac:spMk id="30" creationId="{52C20953-CF71-5261-33B2-588E5F3D8386}"/>
          </ac:spMkLst>
        </pc:spChg>
        <pc:picChg chg="add mod">
          <ac:chgData name="Aristeidis Lorentzos" userId="56a857ae-2919-44c8-b975-6f7c6afdf3db" providerId="ADAL" clId="{81C0FC90-4CE4-4167-A0B7-FAB7143054C8}" dt="2026-05-07T08:58:16.878" v="197" actId="1076"/>
          <ac:picMkLst>
            <pc:docMk/>
            <pc:sldMk cId="0" sldId="257"/>
            <ac:picMk id="25" creationId="{852D52A2-BCCE-A3C3-349F-C17C32EFF7EB}"/>
          </ac:picMkLst>
        </pc:picChg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58"/>
        </pc:sldMkLst>
      </pc:sldChg>
      <pc:sldChg chg="addSp delSp modSp mod ord">
        <pc:chgData name="Aristeidis Lorentzos" userId="56a857ae-2919-44c8-b975-6f7c6afdf3db" providerId="ADAL" clId="{81C0FC90-4CE4-4167-A0B7-FAB7143054C8}" dt="2026-05-13T11:36:25.320" v="4911" actId="121"/>
        <pc:sldMkLst>
          <pc:docMk/>
          <pc:sldMk cId="0" sldId="259"/>
        </pc:sldMkLst>
        <pc:spChg chg="add del mod">
          <ac:chgData name="Aristeidis Lorentzos" userId="56a857ae-2919-44c8-b975-6f7c6afdf3db" providerId="ADAL" clId="{81C0FC90-4CE4-4167-A0B7-FAB7143054C8}" dt="2026-05-07T10:00:44.415" v="603" actId="1076"/>
          <ac:spMkLst>
            <pc:docMk/>
            <pc:sldMk cId="0" sldId="259"/>
            <ac:spMk id="2" creationId="{00000000-0000-0000-0000-000000000000}"/>
          </ac:spMkLst>
        </pc:spChg>
        <pc:spChg chg="add del mod">
          <ac:chgData name="Aristeidis Lorentzos" userId="56a857ae-2919-44c8-b975-6f7c6afdf3db" providerId="ADAL" clId="{81C0FC90-4CE4-4167-A0B7-FAB7143054C8}" dt="2026-05-07T09:56:02.048" v="440" actId="1076"/>
          <ac:spMkLst>
            <pc:docMk/>
            <pc:sldMk cId="0" sldId="259"/>
            <ac:spMk id="8" creationId="{00000000-0000-0000-0000-000000000000}"/>
          </ac:spMkLst>
        </pc:spChg>
        <pc:spChg chg="add mod">
          <ac:chgData name="Aristeidis Lorentzos" userId="56a857ae-2919-44c8-b975-6f7c6afdf3db" providerId="ADAL" clId="{81C0FC90-4CE4-4167-A0B7-FAB7143054C8}" dt="2026-05-07T09:56:47.227" v="444" actId="20577"/>
          <ac:spMkLst>
            <pc:docMk/>
            <pc:sldMk cId="0" sldId="259"/>
            <ac:spMk id="24" creationId="{59E1C567-2DBE-728A-E8E9-6DCFDE8F8FF2}"/>
          </ac:spMkLst>
        </pc:spChg>
        <pc:spChg chg="add mod">
          <ac:chgData name="Aristeidis Lorentzos" userId="56a857ae-2919-44c8-b975-6f7c6afdf3db" providerId="ADAL" clId="{81C0FC90-4CE4-4167-A0B7-FAB7143054C8}" dt="2026-05-13T11:36:25.320" v="4911" actId="121"/>
          <ac:spMkLst>
            <pc:docMk/>
            <pc:sldMk cId="0" sldId="259"/>
            <ac:spMk id="25" creationId="{A99E0912-5573-4BB3-E15F-7ED1322B9E94}"/>
          </ac:spMkLst>
        </pc:spChg>
        <pc:picChg chg="add mod">
          <ac:chgData name="Aristeidis Lorentzos" userId="56a857ae-2919-44c8-b975-6f7c6afdf3db" providerId="ADAL" clId="{81C0FC90-4CE4-4167-A0B7-FAB7143054C8}" dt="2026-05-07T09:53:08.810" v="334" actId="14100"/>
          <ac:picMkLst>
            <pc:docMk/>
            <pc:sldMk cId="0" sldId="259"/>
            <ac:picMk id="23" creationId="{3BCC1C1D-E94E-2C41-6784-698CB004D1D1}"/>
          </ac:picMkLst>
        </pc:picChg>
      </pc:sldChg>
      <pc:sldChg chg="addSp delSp modSp mod ord">
        <pc:chgData name="Aristeidis Lorentzos" userId="56a857ae-2919-44c8-b975-6f7c6afdf3db" providerId="ADAL" clId="{81C0FC90-4CE4-4167-A0B7-FAB7143054C8}" dt="2026-05-07T10:58:29.106" v="1375" actId="1076"/>
        <pc:sldMkLst>
          <pc:docMk/>
          <pc:sldMk cId="0" sldId="260"/>
        </pc:sldMkLst>
        <pc:spChg chg="mod">
          <ac:chgData name="Aristeidis Lorentzos" userId="56a857ae-2919-44c8-b975-6f7c6afdf3db" providerId="ADAL" clId="{81C0FC90-4CE4-4167-A0B7-FAB7143054C8}" dt="2026-05-07T10:58:18.685" v="1373" actId="14100"/>
          <ac:spMkLst>
            <pc:docMk/>
            <pc:sldMk cId="0" sldId="260"/>
            <ac:spMk id="5" creationId="{00000000-0000-0000-0000-000000000000}"/>
          </ac:spMkLst>
        </pc:spChg>
        <pc:spChg chg="mod">
          <ac:chgData name="Aristeidis Lorentzos" userId="56a857ae-2919-44c8-b975-6f7c6afdf3db" providerId="ADAL" clId="{81C0FC90-4CE4-4167-A0B7-FAB7143054C8}" dt="2026-05-07T10:58:23.160" v="1374" actId="1076"/>
          <ac:spMkLst>
            <pc:docMk/>
            <pc:sldMk cId="0" sldId="260"/>
            <ac:spMk id="6" creationId="{00000000-0000-0000-0000-000000000000}"/>
          </ac:spMkLst>
        </pc:spChg>
        <pc:spChg chg="add mod">
          <ac:chgData name="Aristeidis Lorentzos" userId="56a857ae-2919-44c8-b975-6f7c6afdf3db" providerId="ADAL" clId="{81C0FC90-4CE4-4167-A0B7-FAB7143054C8}" dt="2026-05-07T10:58:12.581" v="1372" actId="108"/>
          <ac:spMkLst>
            <pc:docMk/>
            <pc:sldMk cId="0" sldId="260"/>
            <ac:spMk id="18" creationId="{B1AFBC1A-C918-4B86-2159-B2E0E771D536}"/>
          </ac:spMkLst>
        </pc:spChg>
        <pc:spChg chg="add mod">
          <ac:chgData name="Aristeidis Lorentzos" userId="56a857ae-2919-44c8-b975-6f7c6afdf3db" providerId="ADAL" clId="{81C0FC90-4CE4-4167-A0B7-FAB7143054C8}" dt="2026-05-07T10:58:29.106" v="1375" actId="1076"/>
          <ac:spMkLst>
            <pc:docMk/>
            <pc:sldMk cId="0" sldId="260"/>
            <ac:spMk id="19" creationId="{155D82D3-5B4A-FD72-5F1F-D937E83CF0FC}"/>
          </ac:spMkLst>
        </pc:spChg>
        <pc:picChg chg="add mod">
          <ac:chgData name="Aristeidis Lorentzos" userId="56a857ae-2919-44c8-b975-6f7c6afdf3db" providerId="ADAL" clId="{81C0FC90-4CE4-4167-A0B7-FAB7143054C8}" dt="2026-05-07T10:34:32.836" v="626" actId="14100"/>
          <ac:picMkLst>
            <pc:docMk/>
            <pc:sldMk cId="0" sldId="260"/>
            <ac:picMk id="17" creationId="{F5B2CA0C-223A-5A46-5A9B-23E700CD51E5}"/>
          </ac:picMkLst>
        </pc:picChg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1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2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3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4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5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6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7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8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69"/>
        </pc:sldMkLst>
      </pc:sldChg>
      <pc:sldChg chg="del">
        <pc:chgData name="Aristeidis Lorentzos" userId="56a857ae-2919-44c8-b975-6f7c6afdf3db" providerId="ADAL" clId="{81C0FC90-4CE4-4167-A0B7-FAB7143054C8}" dt="2026-05-13T09:28:43.212" v="4533" actId="47"/>
        <pc:sldMkLst>
          <pc:docMk/>
          <pc:sldMk cId="0" sldId="270"/>
        </pc:sldMkLst>
      </pc:sldChg>
      <pc:sldChg chg="delSp modSp add mod">
        <pc:chgData name="Aristeidis Lorentzos" userId="56a857ae-2919-44c8-b975-6f7c6afdf3db" providerId="ADAL" clId="{81C0FC90-4CE4-4167-A0B7-FAB7143054C8}" dt="2026-05-07T08:44:40.350" v="169" actId="20577"/>
        <pc:sldMkLst>
          <pc:docMk/>
          <pc:sldMk cId="2542287748" sldId="281"/>
        </pc:sldMkLst>
        <pc:spChg chg="mod">
          <ac:chgData name="Aristeidis Lorentzos" userId="56a857ae-2919-44c8-b975-6f7c6afdf3db" providerId="ADAL" clId="{81C0FC90-4CE4-4167-A0B7-FAB7143054C8}" dt="2026-05-07T08:44:40.350" v="169" actId="20577"/>
          <ac:spMkLst>
            <pc:docMk/>
            <pc:sldMk cId="2542287748" sldId="281"/>
            <ac:spMk id="5" creationId="{CF074E9A-322D-8F0D-6197-60AE5164162B}"/>
          </ac:spMkLst>
        </pc:spChg>
      </pc:sldChg>
      <pc:sldChg chg="add">
        <pc:chgData name="Aristeidis Lorentzos" userId="56a857ae-2919-44c8-b975-6f7c6afdf3db" providerId="ADAL" clId="{81C0FC90-4CE4-4167-A0B7-FAB7143054C8}" dt="2026-05-07T08:35:24.426" v="166"/>
        <pc:sldMkLst>
          <pc:docMk/>
          <pc:sldMk cId="0" sldId="678"/>
        </pc:sldMkLst>
      </pc:sldChg>
      <pc:sldChg chg="delSp modSp add mod setBg delDesignElem">
        <pc:chgData name="Aristeidis Lorentzos" userId="56a857ae-2919-44c8-b975-6f7c6afdf3db" providerId="ADAL" clId="{81C0FC90-4CE4-4167-A0B7-FAB7143054C8}" dt="2026-05-13T09:27:57.143" v="4529" actId="478"/>
        <pc:sldMkLst>
          <pc:docMk/>
          <pc:sldMk cId="966771315" sldId="707"/>
        </pc:sldMkLst>
        <pc:picChg chg="del mod">
          <ac:chgData name="Aristeidis Lorentzos" userId="56a857ae-2919-44c8-b975-6f7c6afdf3db" providerId="ADAL" clId="{81C0FC90-4CE4-4167-A0B7-FAB7143054C8}" dt="2026-05-13T09:27:57.143" v="4529" actId="478"/>
          <ac:picMkLst>
            <pc:docMk/>
            <pc:sldMk cId="966771315" sldId="707"/>
            <ac:picMk id="9" creationId="{2A21BA3D-4EB0-2837-9EA5-694ED22C412B}"/>
          </ac:picMkLst>
        </pc:picChg>
      </pc:sldChg>
      <pc:sldChg chg="delSp add mod setBg delDesignElem">
        <pc:chgData name="Aristeidis Lorentzos" userId="56a857ae-2919-44c8-b975-6f7c6afdf3db" providerId="ADAL" clId="{81C0FC90-4CE4-4167-A0B7-FAB7143054C8}" dt="2026-05-13T09:27:53.585" v="4528" actId="478"/>
        <pc:sldMkLst>
          <pc:docMk/>
          <pc:sldMk cId="63289824" sldId="708"/>
        </pc:sldMkLst>
        <pc:picChg chg="del">
          <ac:chgData name="Aristeidis Lorentzos" userId="56a857ae-2919-44c8-b975-6f7c6afdf3db" providerId="ADAL" clId="{81C0FC90-4CE4-4167-A0B7-FAB7143054C8}" dt="2026-05-13T09:27:53.585" v="4528" actId="478"/>
          <ac:picMkLst>
            <pc:docMk/>
            <pc:sldMk cId="63289824" sldId="708"/>
            <ac:picMk id="2" creationId="{D203863B-317F-2A34-18FB-31B5420026E2}"/>
          </ac:picMkLst>
        </pc:picChg>
      </pc:sldChg>
      <pc:sldChg chg="add">
        <pc:chgData name="Aristeidis Lorentzos" userId="56a857ae-2919-44c8-b975-6f7c6afdf3db" providerId="ADAL" clId="{81C0FC90-4CE4-4167-A0B7-FAB7143054C8}" dt="2026-05-07T08:35:24.426" v="166"/>
        <pc:sldMkLst>
          <pc:docMk/>
          <pc:sldMk cId="1993671820" sldId="711"/>
        </pc:sldMkLst>
      </pc:sldChg>
      <pc:sldChg chg="modSp add mod">
        <pc:chgData name="Aristeidis Lorentzos" userId="56a857ae-2919-44c8-b975-6f7c6afdf3db" providerId="ADAL" clId="{81C0FC90-4CE4-4167-A0B7-FAB7143054C8}" dt="2026-05-13T09:29:03.481" v="4536" actId="207"/>
        <pc:sldMkLst>
          <pc:docMk/>
          <pc:sldMk cId="2201959993" sldId="712"/>
        </pc:sldMkLst>
        <pc:spChg chg="mod">
          <ac:chgData name="Aristeidis Lorentzos" userId="56a857ae-2919-44c8-b975-6f7c6afdf3db" providerId="ADAL" clId="{81C0FC90-4CE4-4167-A0B7-FAB7143054C8}" dt="2026-05-13T09:28:59.316" v="4535" actId="207"/>
          <ac:spMkLst>
            <pc:docMk/>
            <pc:sldMk cId="2201959993" sldId="712"/>
            <ac:spMk id="2" creationId="{511081E6-0EED-6451-57B0-172A2E1DC132}"/>
          </ac:spMkLst>
        </pc:spChg>
        <pc:spChg chg="mod">
          <ac:chgData name="Aristeidis Lorentzos" userId="56a857ae-2919-44c8-b975-6f7c6afdf3db" providerId="ADAL" clId="{81C0FC90-4CE4-4167-A0B7-FAB7143054C8}" dt="2026-05-13T09:29:03.481" v="4536" actId="207"/>
          <ac:spMkLst>
            <pc:docMk/>
            <pc:sldMk cId="2201959993" sldId="712"/>
            <ac:spMk id="3" creationId="{00000000-0000-0000-0000-000000000000}"/>
          </ac:spMkLst>
        </pc:spChg>
        <pc:spChg chg="mod">
          <ac:chgData name="Aristeidis Lorentzos" userId="56a857ae-2919-44c8-b975-6f7c6afdf3db" providerId="ADAL" clId="{81C0FC90-4CE4-4167-A0B7-FAB7143054C8}" dt="2026-05-13T09:28:55.719" v="4534" actId="207"/>
          <ac:spMkLst>
            <pc:docMk/>
            <pc:sldMk cId="2201959993" sldId="712"/>
            <ac:spMk id="8" creationId="{CBEC1406-FD44-87ED-BAA0-EADB714C931B}"/>
          </ac:spMkLst>
        </pc:spChg>
      </pc:sldChg>
      <pc:sldChg chg="addSp delSp modSp add mod ord">
        <pc:chgData name="Aristeidis Lorentzos" userId="56a857ae-2919-44c8-b975-6f7c6afdf3db" providerId="ADAL" clId="{81C0FC90-4CE4-4167-A0B7-FAB7143054C8}" dt="2026-05-07T13:14:18.532" v="2247" actId="1076"/>
        <pc:sldMkLst>
          <pc:docMk/>
          <pc:sldMk cId="2078654419" sldId="713"/>
        </pc:sldMkLst>
        <pc:spChg chg="mod">
          <ac:chgData name="Aristeidis Lorentzos" userId="56a857ae-2919-44c8-b975-6f7c6afdf3db" providerId="ADAL" clId="{81C0FC90-4CE4-4167-A0B7-FAB7143054C8}" dt="2026-05-07T13:07:23.641" v="2210" actId="1076"/>
          <ac:spMkLst>
            <pc:docMk/>
            <pc:sldMk cId="2078654419" sldId="713"/>
            <ac:spMk id="2" creationId="{E66DD12B-B4F4-BB32-46BA-A2183FD6789B}"/>
          </ac:spMkLst>
        </pc:spChg>
        <pc:spChg chg="mod">
          <ac:chgData name="Aristeidis Lorentzos" userId="56a857ae-2919-44c8-b975-6f7c6afdf3db" providerId="ADAL" clId="{81C0FC90-4CE4-4167-A0B7-FAB7143054C8}" dt="2026-05-07T11:25:27.225" v="1549" actId="1076"/>
          <ac:spMkLst>
            <pc:docMk/>
            <pc:sldMk cId="2078654419" sldId="713"/>
            <ac:spMk id="3" creationId="{B6D9C822-C3BA-2443-FA5B-42BB10CD9950}"/>
          </ac:spMkLst>
        </pc:spChg>
        <pc:spChg chg="mod">
          <ac:chgData name="Aristeidis Lorentzos" userId="56a857ae-2919-44c8-b975-6f7c6afdf3db" providerId="ADAL" clId="{81C0FC90-4CE4-4167-A0B7-FAB7143054C8}" dt="2026-05-07T13:07:56.319" v="2215" actId="1076"/>
          <ac:spMkLst>
            <pc:docMk/>
            <pc:sldMk cId="2078654419" sldId="713"/>
            <ac:spMk id="10" creationId="{E7EC48D4-F60D-3114-8DF7-83A88107D220}"/>
          </ac:spMkLst>
        </pc:spChg>
        <pc:spChg chg="mod">
          <ac:chgData name="Aristeidis Lorentzos" userId="56a857ae-2919-44c8-b975-6f7c6afdf3db" providerId="ADAL" clId="{81C0FC90-4CE4-4167-A0B7-FAB7143054C8}" dt="2026-05-07T13:08:09.128" v="2218" actId="1076"/>
          <ac:spMkLst>
            <pc:docMk/>
            <pc:sldMk cId="2078654419" sldId="713"/>
            <ac:spMk id="11" creationId="{20054763-E9B7-B08F-12BA-78153113DC46}"/>
          </ac:spMkLst>
        </pc:spChg>
        <pc:spChg chg="mod topLvl">
          <ac:chgData name="Aristeidis Lorentzos" userId="56a857ae-2919-44c8-b975-6f7c6afdf3db" providerId="ADAL" clId="{81C0FC90-4CE4-4167-A0B7-FAB7143054C8}" dt="2026-05-07T13:07:53.190" v="2214" actId="1076"/>
          <ac:spMkLst>
            <pc:docMk/>
            <pc:sldMk cId="2078654419" sldId="713"/>
            <ac:spMk id="14" creationId="{CD9E85F2-6C0E-D151-156F-50556E60567C}"/>
          </ac:spMkLst>
        </pc:spChg>
        <pc:spChg chg="mod">
          <ac:chgData name="Aristeidis Lorentzos" userId="56a857ae-2919-44c8-b975-6f7c6afdf3db" providerId="ADAL" clId="{81C0FC90-4CE4-4167-A0B7-FAB7143054C8}" dt="2026-05-07T13:08:25.549" v="2221" actId="1076"/>
          <ac:spMkLst>
            <pc:docMk/>
            <pc:sldMk cId="2078654419" sldId="713"/>
            <ac:spMk id="15" creationId="{BBB548AB-1DE2-ECBE-0FD7-6535AC1EB3D0}"/>
          </ac:spMkLst>
        </pc:spChg>
        <pc:spChg chg="mod topLvl">
          <ac:chgData name="Aristeidis Lorentzos" userId="56a857ae-2919-44c8-b975-6f7c6afdf3db" providerId="ADAL" clId="{81C0FC90-4CE4-4167-A0B7-FAB7143054C8}" dt="2026-05-07T11:23:18.969" v="1494" actId="478"/>
          <ac:spMkLst>
            <pc:docMk/>
            <pc:sldMk cId="2078654419" sldId="713"/>
            <ac:spMk id="19" creationId="{2C16C000-7C3E-D7A6-3985-6A97B3353A75}"/>
          </ac:spMkLst>
        </pc:spChg>
        <pc:spChg chg="mod">
          <ac:chgData name="Aristeidis Lorentzos" userId="56a857ae-2919-44c8-b975-6f7c6afdf3db" providerId="ADAL" clId="{81C0FC90-4CE4-4167-A0B7-FAB7143054C8}" dt="2026-05-07T13:08:00.186" v="2216" actId="1076"/>
          <ac:spMkLst>
            <pc:docMk/>
            <pc:sldMk cId="2078654419" sldId="713"/>
            <ac:spMk id="20" creationId="{F89AF9BF-A255-A039-EBFA-8B3E38162D29}"/>
          </ac:spMkLst>
        </pc:spChg>
        <pc:spChg chg="mod">
          <ac:chgData name="Aristeidis Lorentzos" userId="56a857ae-2919-44c8-b975-6f7c6afdf3db" providerId="ADAL" clId="{81C0FC90-4CE4-4167-A0B7-FAB7143054C8}" dt="2026-05-07T13:08:13.393" v="2219" actId="1076"/>
          <ac:spMkLst>
            <pc:docMk/>
            <pc:sldMk cId="2078654419" sldId="713"/>
            <ac:spMk id="21" creationId="{3B52BCC3-FBE8-2BA8-32CB-A4BC694C6648}"/>
          </ac:spMkLst>
        </pc:spChg>
        <pc:spChg chg="mod">
          <ac:chgData name="Aristeidis Lorentzos" userId="56a857ae-2919-44c8-b975-6f7c6afdf3db" providerId="ADAL" clId="{81C0FC90-4CE4-4167-A0B7-FAB7143054C8}" dt="2026-05-07T13:08:31.276" v="2222" actId="1076"/>
          <ac:spMkLst>
            <pc:docMk/>
            <pc:sldMk cId="2078654419" sldId="713"/>
            <ac:spMk id="22" creationId="{B76091A9-0237-3598-47F6-E3F675E6D9CE}"/>
          </ac:spMkLst>
        </pc:spChg>
        <pc:spChg chg="mod">
          <ac:chgData name="Aristeidis Lorentzos" userId="56a857ae-2919-44c8-b975-6f7c6afdf3db" providerId="ADAL" clId="{81C0FC90-4CE4-4167-A0B7-FAB7143054C8}" dt="2026-05-07T13:14:18.532" v="2247" actId="1076"/>
          <ac:spMkLst>
            <pc:docMk/>
            <pc:sldMk cId="2078654419" sldId="713"/>
            <ac:spMk id="23" creationId="{EB8A12C0-C11A-3E71-4D2B-3245AA5CDC38}"/>
          </ac:spMkLst>
        </pc:spChg>
        <pc:spChg chg="add mod">
          <ac:chgData name="Aristeidis Lorentzos" userId="56a857ae-2919-44c8-b975-6f7c6afdf3db" providerId="ADAL" clId="{81C0FC90-4CE4-4167-A0B7-FAB7143054C8}" dt="2026-05-07T13:08:42.044" v="2224" actId="1076"/>
          <ac:spMkLst>
            <pc:docMk/>
            <pc:sldMk cId="2078654419" sldId="713"/>
            <ac:spMk id="38" creationId="{9995A051-A267-A215-24FC-2A5C17AF3A3F}"/>
          </ac:spMkLst>
        </pc:spChg>
        <pc:spChg chg="add mod">
          <ac:chgData name="Aristeidis Lorentzos" userId="56a857ae-2919-44c8-b975-6f7c6afdf3db" providerId="ADAL" clId="{81C0FC90-4CE4-4167-A0B7-FAB7143054C8}" dt="2026-05-07T13:08:49.091" v="2225" actId="1076"/>
          <ac:spMkLst>
            <pc:docMk/>
            <pc:sldMk cId="2078654419" sldId="713"/>
            <ac:spMk id="45" creationId="{47F6911E-06D6-AE6C-9D8B-1954CCE7A772}"/>
          </ac:spMkLst>
        </pc:spChg>
        <pc:picChg chg="add mod">
          <ac:chgData name="Aristeidis Lorentzos" userId="56a857ae-2919-44c8-b975-6f7c6afdf3db" providerId="ADAL" clId="{81C0FC90-4CE4-4167-A0B7-FAB7143054C8}" dt="2026-05-07T13:08:17.651" v="2220" actId="1076"/>
          <ac:picMkLst>
            <pc:docMk/>
            <pc:sldMk cId="2078654419" sldId="713"/>
            <ac:picMk id="40" creationId="{28FEDBB1-486D-F7A3-8BF2-F454AE698376}"/>
          </ac:picMkLst>
        </pc:picChg>
        <pc:picChg chg="add mod">
          <ac:chgData name="Aristeidis Lorentzos" userId="56a857ae-2919-44c8-b975-6f7c6afdf3db" providerId="ADAL" clId="{81C0FC90-4CE4-4167-A0B7-FAB7143054C8}" dt="2026-05-07T13:08:37.748" v="2223" actId="1076"/>
          <ac:picMkLst>
            <pc:docMk/>
            <pc:sldMk cId="2078654419" sldId="713"/>
            <ac:picMk id="42" creationId="{42E29CD3-00DC-15D1-2F4C-EA06CBC4EB90}"/>
          </ac:picMkLst>
        </pc:picChg>
        <pc:picChg chg="add mod">
          <ac:chgData name="Aristeidis Lorentzos" userId="56a857ae-2919-44c8-b975-6f7c6afdf3db" providerId="ADAL" clId="{81C0FC90-4CE4-4167-A0B7-FAB7143054C8}" dt="2026-05-07T13:08:03.823" v="2217" actId="1076"/>
          <ac:picMkLst>
            <pc:docMk/>
            <pc:sldMk cId="2078654419" sldId="713"/>
            <ac:picMk id="44" creationId="{21AB83E6-5E0A-E61B-0399-5422185C4EBE}"/>
          </ac:picMkLst>
        </pc:picChg>
        <pc:picChg chg="add mod">
          <ac:chgData name="Aristeidis Lorentzos" userId="56a857ae-2919-44c8-b975-6f7c6afdf3db" providerId="ADAL" clId="{81C0FC90-4CE4-4167-A0B7-FAB7143054C8}" dt="2026-05-07T13:13:50.041" v="2242" actId="1076"/>
          <ac:picMkLst>
            <pc:docMk/>
            <pc:sldMk cId="2078654419" sldId="713"/>
            <ac:picMk id="47" creationId="{4666AF2B-8E12-199A-47E8-6F237F79759E}"/>
          </ac:picMkLst>
        </pc:picChg>
        <pc:picChg chg="add mod">
          <ac:chgData name="Aristeidis Lorentzos" userId="56a857ae-2919-44c8-b975-6f7c6afdf3db" providerId="ADAL" clId="{81C0FC90-4CE4-4167-A0B7-FAB7143054C8}" dt="2026-05-07T13:14:11.088" v="2246" actId="1076"/>
          <ac:picMkLst>
            <pc:docMk/>
            <pc:sldMk cId="2078654419" sldId="713"/>
            <ac:picMk id="49" creationId="{D6A4AA40-0FA8-7648-8B08-CF4CC81F0B1F}"/>
          </ac:picMkLst>
        </pc:picChg>
        <pc:picChg chg="add mod">
          <ac:chgData name="Aristeidis Lorentzos" userId="56a857ae-2919-44c8-b975-6f7c6afdf3db" providerId="ADAL" clId="{81C0FC90-4CE4-4167-A0B7-FAB7143054C8}" dt="2026-05-07T13:14:03.972" v="2244" actId="1076"/>
          <ac:picMkLst>
            <pc:docMk/>
            <pc:sldMk cId="2078654419" sldId="713"/>
            <ac:picMk id="51" creationId="{97188A51-63F0-22FD-5BD9-19E815FF1CED}"/>
          </ac:picMkLst>
        </pc:picChg>
      </pc:sldChg>
      <pc:sldChg chg="addSp delSp modSp add mod">
        <pc:chgData name="Aristeidis Lorentzos" userId="56a857ae-2919-44c8-b975-6f7c6afdf3db" providerId="ADAL" clId="{81C0FC90-4CE4-4167-A0B7-FAB7143054C8}" dt="2026-05-07T14:06:09.500" v="4168" actId="113"/>
        <pc:sldMkLst>
          <pc:docMk/>
          <pc:sldMk cId="4270065756" sldId="714"/>
        </pc:sldMkLst>
        <pc:spChg chg="add mod">
          <ac:chgData name="Aristeidis Lorentzos" userId="56a857ae-2919-44c8-b975-6f7c6afdf3db" providerId="ADAL" clId="{81C0FC90-4CE4-4167-A0B7-FAB7143054C8}" dt="2026-05-07T13:34:02.704" v="3174" actId="20577"/>
          <ac:spMkLst>
            <pc:docMk/>
            <pc:sldMk cId="4270065756" sldId="714"/>
            <ac:spMk id="5" creationId="{4D2D7C51-A8EA-341F-80C5-C2251CE8C151}"/>
          </ac:spMkLst>
        </pc:spChg>
        <pc:spChg chg="add mod">
          <ac:chgData name="Aristeidis Lorentzos" userId="56a857ae-2919-44c8-b975-6f7c6afdf3db" providerId="ADAL" clId="{81C0FC90-4CE4-4167-A0B7-FAB7143054C8}" dt="2026-05-07T13:28:50.221" v="3137" actId="20578"/>
          <ac:spMkLst>
            <pc:docMk/>
            <pc:sldMk cId="4270065756" sldId="714"/>
            <ac:spMk id="6" creationId="{C575376B-D4AA-426E-663F-EB2DF86A7053}"/>
          </ac:spMkLst>
        </pc:spChg>
        <pc:spChg chg="add mod">
          <ac:chgData name="Aristeidis Lorentzos" userId="56a857ae-2919-44c8-b975-6f7c6afdf3db" providerId="ADAL" clId="{81C0FC90-4CE4-4167-A0B7-FAB7143054C8}" dt="2026-05-07T14:06:09.500" v="4168" actId="113"/>
          <ac:spMkLst>
            <pc:docMk/>
            <pc:sldMk cId="4270065756" sldId="714"/>
            <ac:spMk id="7" creationId="{AE5285A9-0055-3DCE-8B16-5B708B7A5802}"/>
          </ac:spMkLst>
        </pc:spChg>
      </pc:sldChg>
      <pc:sldChg chg="addSp delSp modSp add mod">
        <pc:chgData name="Aristeidis Lorentzos" userId="56a857ae-2919-44c8-b975-6f7c6afdf3db" providerId="ADAL" clId="{81C0FC90-4CE4-4167-A0B7-FAB7143054C8}" dt="2026-05-12T10:44:24.378" v="4422" actId="948"/>
        <pc:sldMkLst>
          <pc:docMk/>
          <pc:sldMk cId="3876558508" sldId="715"/>
        </pc:sldMkLst>
        <pc:spChg chg="del mod">
          <ac:chgData name="Aristeidis Lorentzos" userId="56a857ae-2919-44c8-b975-6f7c6afdf3db" providerId="ADAL" clId="{81C0FC90-4CE4-4167-A0B7-FAB7143054C8}" dt="2026-05-12T10:39:49.412" v="4256" actId="478"/>
          <ac:spMkLst>
            <pc:docMk/>
            <pc:sldMk cId="3876558508" sldId="715"/>
            <ac:spMk id="5" creationId="{72321A30-D71B-C5A7-37F6-1C6669B03D1F}"/>
          </ac:spMkLst>
        </pc:spChg>
        <pc:spChg chg="mod">
          <ac:chgData name="Aristeidis Lorentzos" userId="56a857ae-2919-44c8-b975-6f7c6afdf3db" providerId="ADAL" clId="{81C0FC90-4CE4-4167-A0B7-FAB7143054C8}" dt="2026-05-12T10:44:24.378" v="4422" actId="948"/>
          <ac:spMkLst>
            <pc:docMk/>
            <pc:sldMk cId="3876558508" sldId="715"/>
            <ac:spMk id="7" creationId="{6B9A393C-D019-D343-B482-F9B0D34E0F13}"/>
          </ac:spMkLst>
        </pc:spChg>
        <pc:spChg chg="add mod">
          <ac:chgData name="Aristeidis Lorentzos" userId="56a857ae-2919-44c8-b975-6f7c6afdf3db" providerId="ADAL" clId="{81C0FC90-4CE4-4167-A0B7-FAB7143054C8}" dt="2026-05-12T10:41:59.151" v="4353" actId="255"/>
          <ac:spMkLst>
            <pc:docMk/>
            <pc:sldMk cId="3876558508" sldId="715"/>
            <ac:spMk id="8" creationId="{F615153F-BE3F-7B68-9C8C-6DC2414C78F0}"/>
          </ac:spMkLst>
        </pc:spChg>
        <pc:spChg chg="mod">
          <ac:chgData name="Aristeidis Lorentzos" userId="56a857ae-2919-44c8-b975-6f7c6afdf3db" providerId="ADAL" clId="{81C0FC90-4CE4-4167-A0B7-FAB7143054C8}" dt="2026-05-12T10:31:59.929" v="4193" actId="20577"/>
          <ac:spMkLst>
            <pc:docMk/>
            <pc:sldMk cId="3876558508" sldId="715"/>
            <ac:spMk id="10" creationId="{9A962CED-BA2B-EC6C-B9C8-24742502F0CA}"/>
          </ac:spMkLst>
        </pc:spChg>
        <pc:graphicFrameChg chg="add mod modGraphic">
          <ac:chgData name="Aristeidis Lorentzos" userId="56a857ae-2919-44c8-b975-6f7c6afdf3db" providerId="ADAL" clId="{81C0FC90-4CE4-4167-A0B7-FAB7143054C8}" dt="2026-05-12T10:42:10.146" v="4355" actId="114"/>
          <ac:graphicFrameMkLst>
            <pc:docMk/>
            <pc:sldMk cId="3876558508" sldId="715"/>
            <ac:graphicFrameMk id="4" creationId="{D0CB6214-A120-7043-686D-587F9384633B}"/>
          </ac:graphicFrameMkLst>
        </pc:graphicFrameChg>
      </pc:sldChg>
      <pc:sldChg chg="addSp delSp modSp add mod">
        <pc:chgData name="Aristeidis Lorentzos" userId="56a857ae-2919-44c8-b975-6f7c6afdf3db" providerId="ADAL" clId="{81C0FC90-4CE4-4167-A0B7-FAB7143054C8}" dt="2026-05-13T09:39:21.638" v="4582" actId="1076"/>
        <pc:sldMkLst>
          <pc:docMk/>
          <pc:sldMk cId="2114218112" sldId="716"/>
        </pc:sldMkLst>
        <pc:spChg chg="del">
          <ac:chgData name="Aristeidis Lorentzos" userId="56a857ae-2919-44c8-b975-6f7c6afdf3db" providerId="ADAL" clId="{81C0FC90-4CE4-4167-A0B7-FAB7143054C8}" dt="2026-05-13T09:36:27.214" v="4537" actId="478"/>
          <ac:spMkLst>
            <pc:docMk/>
            <pc:sldMk cId="2114218112" sldId="716"/>
            <ac:spMk id="3" creationId="{71F4E154-B2C7-98FD-2ABB-1A877E8AF719}"/>
          </ac:spMkLst>
        </pc:spChg>
        <pc:spChg chg="del">
          <ac:chgData name="Aristeidis Lorentzos" userId="56a857ae-2919-44c8-b975-6f7c6afdf3db" providerId="ADAL" clId="{81C0FC90-4CE4-4167-A0B7-FAB7143054C8}" dt="2026-05-13T09:36:29.088" v="4538" actId="478"/>
          <ac:spMkLst>
            <pc:docMk/>
            <pc:sldMk cId="2114218112" sldId="716"/>
            <ac:spMk id="7" creationId="{5C7D0869-5E2B-7ED1-9D1C-77477FD9C6E7}"/>
          </ac:spMkLst>
        </pc:spChg>
        <pc:spChg chg="del">
          <ac:chgData name="Aristeidis Lorentzos" userId="56a857ae-2919-44c8-b975-6f7c6afdf3db" providerId="ADAL" clId="{81C0FC90-4CE4-4167-A0B7-FAB7143054C8}" dt="2026-05-13T09:36:33.121" v="4539" actId="478"/>
          <ac:spMkLst>
            <pc:docMk/>
            <pc:sldMk cId="2114218112" sldId="716"/>
            <ac:spMk id="8" creationId="{0C489582-B8ED-7913-ACCF-39478EA04F1C}"/>
          </ac:spMkLst>
        </pc:spChg>
        <pc:spChg chg="del mod">
          <ac:chgData name="Aristeidis Lorentzos" userId="56a857ae-2919-44c8-b975-6f7c6afdf3db" providerId="ADAL" clId="{81C0FC90-4CE4-4167-A0B7-FAB7143054C8}" dt="2026-05-13T09:36:39.255" v="4542" actId="478"/>
          <ac:spMkLst>
            <pc:docMk/>
            <pc:sldMk cId="2114218112" sldId="716"/>
            <ac:spMk id="10" creationId="{B06E622B-815E-2DC1-C82F-7420AEA5DA49}"/>
          </ac:spMkLst>
        </pc:spChg>
        <pc:spChg chg="add mod">
          <ac:chgData name="Aristeidis Lorentzos" userId="56a857ae-2919-44c8-b975-6f7c6afdf3db" providerId="ADAL" clId="{81C0FC90-4CE4-4167-A0B7-FAB7143054C8}" dt="2026-05-13T09:37:09.801" v="4547" actId="1076"/>
          <ac:spMkLst>
            <pc:docMk/>
            <pc:sldMk cId="2114218112" sldId="716"/>
            <ac:spMk id="11" creationId="{467F1905-985A-BD59-E424-D893C050E842}"/>
          </ac:spMkLst>
        </pc:spChg>
        <pc:spChg chg="add mod">
          <ac:chgData name="Aristeidis Lorentzos" userId="56a857ae-2919-44c8-b975-6f7c6afdf3db" providerId="ADAL" clId="{81C0FC90-4CE4-4167-A0B7-FAB7143054C8}" dt="2026-05-13T09:37:29.577" v="4566" actId="20577"/>
          <ac:spMkLst>
            <pc:docMk/>
            <pc:sldMk cId="2114218112" sldId="716"/>
            <ac:spMk id="12" creationId="{72CC1895-AFEC-D082-49A5-2A200544C5DC}"/>
          </ac:spMkLst>
        </pc:spChg>
        <pc:spChg chg="add mod">
          <ac:chgData name="Aristeidis Lorentzos" userId="56a857ae-2919-44c8-b975-6f7c6afdf3db" providerId="ADAL" clId="{81C0FC90-4CE4-4167-A0B7-FAB7143054C8}" dt="2026-05-13T09:38:34.900" v="4575" actId="113"/>
          <ac:spMkLst>
            <pc:docMk/>
            <pc:sldMk cId="2114218112" sldId="716"/>
            <ac:spMk id="13" creationId="{4373696C-C277-5839-DA12-11F6373FD5FD}"/>
          </ac:spMkLst>
        </pc:spChg>
        <pc:spChg chg="del">
          <ac:chgData name="Aristeidis Lorentzos" userId="56a857ae-2919-44c8-b975-6f7c6afdf3db" providerId="ADAL" clId="{81C0FC90-4CE4-4167-A0B7-FAB7143054C8}" dt="2026-05-13T09:36:37.120" v="4541" actId="478"/>
          <ac:spMkLst>
            <pc:docMk/>
            <pc:sldMk cId="2114218112" sldId="716"/>
            <ac:spMk id="14" creationId="{245ED58F-4FC7-9654-BEC7-5A841F55809D}"/>
          </ac:spMkLst>
        </pc:spChg>
        <pc:spChg chg="add mod">
          <ac:chgData name="Aristeidis Lorentzos" userId="56a857ae-2919-44c8-b975-6f7c6afdf3db" providerId="ADAL" clId="{81C0FC90-4CE4-4167-A0B7-FAB7143054C8}" dt="2026-05-13T09:39:21.638" v="4582" actId="1076"/>
          <ac:spMkLst>
            <pc:docMk/>
            <pc:sldMk cId="2114218112" sldId="716"/>
            <ac:spMk id="15" creationId="{46A2EDE3-8785-2AE0-3F23-E4985CCD8CF0}"/>
          </ac:spMkLst>
        </pc:spChg>
        <pc:graphicFrameChg chg="del">
          <ac:chgData name="Aristeidis Lorentzos" userId="56a857ae-2919-44c8-b975-6f7c6afdf3db" providerId="ADAL" clId="{81C0FC90-4CE4-4167-A0B7-FAB7143054C8}" dt="2026-05-13T09:36:35.288" v="4540" actId="478"/>
          <ac:graphicFrameMkLst>
            <pc:docMk/>
            <pc:sldMk cId="2114218112" sldId="716"/>
            <ac:graphicFrameMk id="4" creationId="{1DAA1032-B8CD-E988-EF6E-8E49BD94EC97}"/>
          </ac:graphicFrameMkLst>
        </pc:graphicFrameChg>
        <pc:picChg chg="add mod">
          <ac:chgData name="Aristeidis Lorentzos" userId="56a857ae-2919-44c8-b975-6f7c6afdf3db" providerId="ADAL" clId="{81C0FC90-4CE4-4167-A0B7-FAB7143054C8}" dt="2026-05-13T09:37:37.871" v="4568" actId="14100"/>
          <ac:picMkLst>
            <pc:docMk/>
            <pc:sldMk cId="2114218112" sldId="716"/>
            <ac:picMk id="9" creationId="{207EBEB1-40F4-4016-BDED-0AE1F659CF56}"/>
          </ac:picMkLst>
        </pc:picChg>
        <pc:picChg chg="del">
          <ac:chgData name="Aristeidis Lorentzos" userId="56a857ae-2919-44c8-b975-6f7c6afdf3db" providerId="ADAL" clId="{81C0FC90-4CE4-4167-A0B7-FAB7143054C8}" dt="2026-05-13T09:39:09.416" v="4579" actId="478"/>
          <ac:picMkLst>
            <pc:docMk/>
            <pc:sldMk cId="2114218112" sldId="716"/>
            <ac:picMk id="30" creationId="{8A0E8511-1E94-81CF-6294-8E2A958C8264}"/>
          </ac:picMkLst>
        </pc:picChg>
      </pc:sldChg>
      <pc:sldChg chg="addSp delSp modSp add mod">
        <pc:chgData name="Aristeidis Lorentzos" userId="56a857ae-2919-44c8-b975-6f7c6afdf3db" providerId="ADAL" clId="{81C0FC90-4CE4-4167-A0B7-FAB7143054C8}" dt="2026-05-13T11:34:34.928" v="4909" actId="1076"/>
        <pc:sldMkLst>
          <pc:docMk/>
          <pc:sldMk cId="2863243281" sldId="717"/>
        </pc:sldMkLst>
        <pc:spChg chg="add mod">
          <ac:chgData name="Aristeidis Lorentzos" userId="56a857ae-2919-44c8-b975-6f7c6afdf3db" providerId="ADAL" clId="{81C0FC90-4CE4-4167-A0B7-FAB7143054C8}" dt="2026-05-13T10:04:14.224" v="4882" actId="20577"/>
          <ac:spMkLst>
            <pc:docMk/>
            <pc:sldMk cId="2863243281" sldId="717"/>
            <ac:spMk id="5" creationId="{9D71B409-E38B-E56A-E993-F0D75D491ECD}"/>
          </ac:spMkLst>
        </pc:spChg>
        <pc:spChg chg="mod">
          <ac:chgData name="Aristeidis Lorentzos" userId="56a857ae-2919-44c8-b975-6f7c6afdf3db" providerId="ADAL" clId="{81C0FC90-4CE4-4167-A0B7-FAB7143054C8}" dt="2026-05-13T09:47:29.364" v="4862" actId="313"/>
          <ac:spMkLst>
            <pc:docMk/>
            <pc:sldMk cId="2863243281" sldId="717"/>
            <ac:spMk id="7" creationId="{90D29CB9-7375-E174-B56A-128CE76575AC}"/>
          </ac:spMkLst>
        </pc:spChg>
        <pc:spChg chg="del">
          <ac:chgData name="Aristeidis Lorentzos" userId="56a857ae-2919-44c8-b975-6f7c6afdf3db" providerId="ADAL" clId="{81C0FC90-4CE4-4167-A0B7-FAB7143054C8}" dt="2026-05-13T09:45:07.671" v="4583" actId="478"/>
          <ac:spMkLst>
            <pc:docMk/>
            <pc:sldMk cId="2863243281" sldId="717"/>
            <ac:spMk id="8" creationId="{E285966E-B75E-363E-9405-876B89BA2A47}"/>
          </ac:spMkLst>
        </pc:spChg>
        <pc:spChg chg="add del mod">
          <ac:chgData name="Aristeidis Lorentzos" userId="56a857ae-2919-44c8-b975-6f7c6afdf3db" providerId="ADAL" clId="{81C0FC90-4CE4-4167-A0B7-FAB7143054C8}" dt="2026-05-13T11:33:35.196" v="4893" actId="478"/>
          <ac:spMkLst>
            <pc:docMk/>
            <pc:sldMk cId="2863243281" sldId="717"/>
            <ac:spMk id="9" creationId="{0DAEC1C5-4457-7A8C-6475-345B64F3301E}"/>
          </ac:spMkLst>
        </pc:spChg>
        <pc:spChg chg="mod">
          <ac:chgData name="Aristeidis Lorentzos" userId="56a857ae-2919-44c8-b975-6f7c6afdf3db" providerId="ADAL" clId="{81C0FC90-4CE4-4167-A0B7-FAB7143054C8}" dt="2026-05-13T09:22:31.845" v="4460" actId="20577"/>
          <ac:spMkLst>
            <pc:docMk/>
            <pc:sldMk cId="2863243281" sldId="717"/>
            <ac:spMk id="10" creationId="{F8BCAA11-4C4E-F168-286E-51AD58C22C74}"/>
          </ac:spMkLst>
        </pc:spChg>
        <pc:spChg chg="add mod">
          <ac:chgData name="Aristeidis Lorentzos" userId="56a857ae-2919-44c8-b975-6f7c6afdf3db" providerId="ADAL" clId="{81C0FC90-4CE4-4167-A0B7-FAB7143054C8}" dt="2026-05-13T11:34:32.703" v="4908" actId="1076"/>
          <ac:spMkLst>
            <pc:docMk/>
            <pc:sldMk cId="2863243281" sldId="717"/>
            <ac:spMk id="13" creationId="{14271A05-B8A1-7C52-9660-CDDA6E208F43}"/>
          </ac:spMkLst>
        </pc:spChg>
        <pc:graphicFrameChg chg="del">
          <ac:chgData name="Aristeidis Lorentzos" userId="56a857ae-2919-44c8-b975-6f7c6afdf3db" providerId="ADAL" clId="{81C0FC90-4CE4-4167-A0B7-FAB7143054C8}" dt="2026-05-13T09:45:10.533" v="4584" actId="478"/>
          <ac:graphicFrameMkLst>
            <pc:docMk/>
            <pc:sldMk cId="2863243281" sldId="717"/>
            <ac:graphicFrameMk id="4" creationId="{42627010-9392-2962-453E-9F2F29D6C51B}"/>
          </ac:graphicFrameMkLst>
        </pc:graphicFrameChg>
        <pc:picChg chg="add mod">
          <ac:chgData name="Aristeidis Lorentzos" userId="56a857ae-2919-44c8-b975-6f7c6afdf3db" providerId="ADAL" clId="{81C0FC90-4CE4-4167-A0B7-FAB7143054C8}" dt="2026-05-13T11:34:34.928" v="4909" actId="1076"/>
          <ac:picMkLst>
            <pc:docMk/>
            <pc:sldMk cId="2863243281" sldId="717"/>
            <ac:picMk id="12" creationId="{9CD892B6-1C7A-1090-2501-3851D5446678}"/>
          </ac:picMkLst>
        </pc:picChg>
      </pc:sldChg>
      <pc:sldChg chg="addSp delSp modSp new mod modClrScheme chgLayout">
        <pc:chgData name="Aristeidis Lorentzos" userId="56a857ae-2919-44c8-b975-6f7c6afdf3db" providerId="ADAL" clId="{81C0FC90-4CE4-4167-A0B7-FAB7143054C8}" dt="2026-05-13T09:28:12.012" v="4532" actId="114"/>
        <pc:sldMkLst>
          <pc:docMk/>
          <pc:sldMk cId="961829981" sldId="718"/>
        </pc:sldMkLst>
        <pc:spChg chg="del">
          <ac:chgData name="Aristeidis Lorentzos" userId="56a857ae-2919-44c8-b975-6f7c6afdf3db" providerId="ADAL" clId="{81C0FC90-4CE4-4167-A0B7-FAB7143054C8}" dt="2026-05-13T09:22:40.393" v="4462" actId="700"/>
          <ac:spMkLst>
            <pc:docMk/>
            <pc:sldMk cId="961829981" sldId="718"/>
            <ac:spMk id="2" creationId="{15107605-0D6D-E0D7-F176-88322828E58F}"/>
          </ac:spMkLst>
        </pc:spChg>
        <pc:spChg chg="del">
          <ac:chgData name="Aristeidis Lorentzos" userId="56a857ae-2919-44c8-b975-6f7c6afdf3db" providerId="ADAL" clId="{81C0FC90-4CE4-4167-A0B7-FAB7143054C8}" dt="2026-05-13T09:22:40.393" v="4462" actId="700"/>
          <ac:spMkLst>
            <pc:docMk/>
            <pc:sldMk cId="961829981" sldId="718"/>
            <ac:spMk id="3" creationId="{545BFA1B-BECD-F1A7-5CEB-6DD400CEB2B3}"/>
          </ac:spMkLst>
        </pc:spChg>
        <pc:spChg chg="add del mod">
          <ac:chgData name="Aristeidis Lorentzos" userId="56a857ae-2919-44c8-b975-6f7c6afdf3db" providerId="ADAL" clId="{81C0FC90-4CE4-4167-A0B7-FAB7143054C8}" dt="2026-05-13T09:22:52.412" v="4464" actId="478"/>
          <ac:spMkLst>
            <pc:docMk/>
            <pc:sldMk cId="961829981" sldId="718"/>
            <ac:spMk id="4" creationId="{1401FDF2-A9AB-207C-3AA4-CEF5C598E15D}"/>
          </ac:spMkLst>
        </pc:spChg>
        <pc:spChg chg="add del mod">
          <ac:chgData name="Aristeidis Lorentzos" userId="56a857ae-2919-44c8-b975-6f7c6afdf3db" providerId="ADAL" clId="{81C0FC90-4CE4-4167-A0B7-FAB7143054C8}" dt="2026-05-13T09:22:53.709" v="4465" actId="478"/>
          <ac:spMkLst>
            <pc:docMk/>
            <pc:sldMk cId="961829981" sldId="718"/>
            <ac:spMk id="5" creationId="{B2A2C3B9-949C-3C14-A284-B055F9BE26B2}"/>
          </ac:spMkLst>
        </pc:spChg>
        <pc:spChg chg="add del mod">
          <ac:chgData name="Aristeidis Lorentzos" userId="56a857ae-2919-44c8-b975-6f7c6afdf3db" providerId="ADAL" clId="{81C0FC90-4CE4-4167-A0B7-FAB7143054C8}" dt="2026-05-13T09:22:54.831" v="4466" actId="478"/>
          <ac:spMkLst>
            <pc:docMk/>
            <pc:sldMk cId="961829981" sldId="718"/>
            <ac:spMk id="6" creationId="{C829C228-CE4B-4C49-94FE-17176ABC0BB5}"/>
          </ac:spMkLst>
        </pc:spChg>
        <pc:spChg chg="add mod">
          <ac:chgData name="Aristeidis Lorentzos" userId="56a857ae-2919-44c8-b975-6f7c6afdf3db" providerId="ADAL" clId="{81C0FC90-4CE4-4167-A0B7-FAB7143054C8}" dt="2026-05-13T09:28:12.012" v="4532" actId="114"/>
          <ac:spMkLst>
            <pc:docMk/>
            <pc:sldMk cId="961829981" sldId="718"/>
            <ac:spMk id="11" creationId="{0C6D5E6D-75CB-DA62-D26B-6BBD82B03BAF}"/>
          </ac:spMkLst>
        </pc:spChg>
        <pc:spChg chg="add del mod">
          <ac:chgData name="Aristeidis Lorentzos" userId="56a857ae-2919-44c8-b975-6f7c6afdf3db" providerId="ADAL" clId="{81C0FC90-4CE4-4167-A0B7-FAB7143054C8}" dt="2026-05-13T09:26:46.321" v="4512" actId="478"/>
          <ac:spMkLst>
            <pc:docMk/>
            <pc:sldMk cId="961829981" sldId="718"/>
            <ac:spMk id="16" creationId="{4F5EF045-E374-838B-B12C-DBC267EF741A}"/>
          </ac:spMkLst>
        </pc:spChg>
        <pc:picChg chg="add del">
          <ac:chgData name="Aristeidis Lorentzos" userId="56a857ae-2919-44c8-b975-6f7c6afdf3db" providerId="ADAL" clId="{81C0FC90-4CE4-4167-A0B7-FAB7143054C8}" dt="2026-05-13T09:23:23.786" v="4468" actId="478"/>
          <ac:picMkLst>
            <pc:docMk/>
            <pc:sldMk cId="961829981" sldId="718"/>
            <ac:picMk id="8" creationId="{63A8FC4F-E756-5FEA-999F-8AE4891C6072}"/>
          </ac:picMkLst>
        </pc:picChg>
        <pc:picChg chg="add mod ord">
          <ac:chgData name="Aristeidis Lorentzos" userId="56a857ae-2919-44c8-b975-6f7c6afdf3db" providerId="ADAL" clId="{81C0FC90-4CE4-4167-A0B7-FAB7143054C8}" dt="2026-05-13T09:27:32.250" v="4525" actId="1076"/>
          <ac:picMkLst>
            <pc:docMk/>
            <pc:sldMk cId="961829981" sldId="718"/>
            <ac:picMk id="10" creationId="{AC714815-DD43-384C-2838-96A34EA783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60D80-1DE2-4D8F-821B-1AF768E2FE06}" type="datetimeFigureOut">
              <a:rPr lang="el-GR" smtClean="0"/>
              <a:t>4/6/2026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35A2-A352-4BCE-BDCF-497F400A67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966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xmlns="" id="{4C13F2C6-4354-C206-8C1B-89502F3B1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xmlns="" id="{F33643B7-B1FD-E354-7A65-A6F66FDD20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xmlns="" id="{A5AC7792-3188-C3ED-5368-F0F6C114E8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2898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xmlns="" id="{50033AA5-FABF-7E88-E343-85FC4B966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xmlns="" id="{B7DC9237-9129-1F2E-A17A-DFBD3563E2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xmlns="" id="{8AE992C2-50E2-15F1-9584-2A18946C86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186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xmlns="" id="{50033AA5-FABF-7E88-E343-85FC4B966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xmlns="" id="{B7DC9237-9129-1F2E-A17A-DFBD3563E2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xmlns="" id="{8AE992C2-50E2-15F1-9584-2A18946C86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268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1dfa0cf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l-GR"/>
          </a:p>
        </p:txBody>
      </p:sp>
      <p:sp>
        <p:nvSpPr>
          <p:cNvPr id="161" name="Google Shape;161;ge1dfa0cf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6449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l-GR"/>
          </a:p>
        </p:txBody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F1161C-CB81-47E2-B976-0AE79C169A90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98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25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70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25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70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88110" y="11"/>
            <a:ext cx="4100195" cy="8347075"/>
          </a:xfrm>
          <a:custGeom>
            <a:avLst/>
            <a:gdLst/>
            <a:ahLst/>
            <a:cxnLst/>
            <a:rect l="l" t="t" r="r" b="b"/>
            <a:pathLst>
              <a:path w="4100194" h="8347075">
                <a:moveTo>
                  <a:pt x="4099877" y="4142333"/>
                </a:moveTo>
                <a:lnTo>
                  <a:pt x="0" y="4142333"/>
                </a:lnTo>
                <a:lnTo>
                  <a:pt x="279" y="4190669"/>
                </a:lnTo>
                <a:lnTo>
                  <a:pt x="1092" y="4238866"/>
                </a:lnTo>
                <a:lnTo>
                  <a:pt x="2438" y="4286948"/>
                </a:lnTo>
                <a:lnTo>
                  <a:pt x="4330" y="4334878"/>
                </a:lnTo>
                <a:lnTo>
                  <a:pt x="6756" y="4382681"/>
                </a:lnTo>
                <a:lnTo>
                  <a:pt x="9715" y="4430331"/>
                </a:lnTo>
                <a:lnTo>
                  <a:pt x="13195" y="4477842"/>
                </a:lnTo>
                <a:lnTo>
                  <a:pt x="17195" y="4525200"/>
                </a:lnTo>
                <a:lnTo>
                  <a:pt x="21717" y="4572419"/>
                </a:lnTo>
                <a:lnTo>
                  <a:pt x="26771" y="4619472"/>
                </a:lnTo>
                <a:lnTo>
                  <a:pt x="32334" y="4666373"/>
                </a:lnTo>
                <a:lnTo>
                  <a:pt x="38404" y="4713122"/>
                </a:lnTo>
                <a:lnTo>
                  <a:pt x="44983" y="4759693"/>
                </a:lnTo>
                <a:lnTo>
                  <a:pt x="52082" y="4806112"/>
                </a:lnTo>
                <a:lnTo>
                  <a:pt x="59677" y="4852365"/>
                </a:lnTo>
                <a:lnTo>
                  <a:pt x="67779" y="4898441"/>
                </a:lnTo>
                <a:lnTo>
                  <a:pt x="76365" y="4944338"/>
                </a:lnTo>
                <a:lnTo>
                  <a:pt x="85458" y="4990071"/>
                </a:lnTo>
                <a:lnTo>
                  <a:pt x="95046" y="5035613"/>
                </a:lnTo>
                <a:lnTo>
                  <a:pt x="105117" y="5080978"/>
                </a:lnTo>
                <a:lnTo>
                  <a:pt x="115684" y="5126164"/>
                </a:lnTo>
                <a:lnTo>
                  <a:pt x="126733" y="5171148"/>
                </a:lnTo>
                <a:lnTo>
                  <a:pt x="138252" y="5215953"/>
                </a:lnTo>
                <a:lnTo>
                  <a:pt x="150266" y="5260556"/>
                </a:lnTo>
                <a:lnTo>
                  <a:pt x="162737" y="5304968"/>
                </a:lnTo>
                <a:lnTo>
                  <a:pt x="175691" y="5349176"/>
                </a:lnTo>
                <a:lnTo>
                  <a:pt x="189115" y="5393182"/>
                </a:lnTo>
                <a:lnTo>
                  <a:pt x="202996" y="5436984"/>
                </a:lnTo>
                <a:lnTo>
                  <a:pt x="217360" y="5480583"/>
                </a:lnTo>
                <a:lnTo>
                  <a:pt x="232168" y="5523966"/>
                </a:lnTo>
                <a:lnTo>
                  <a:pt x="247434" y="5567134"/>
                </a:lnTo>
                <a:lnTo>
                  <a:pt x="263169" y="5610072"/>
                </a:lnTo>
                <a:lnTo>
                  <a:pt x="279349" y="5652808"/>
                </a:lnTo>
                <a:lnTo>
                  <a:pt x="295973" y="5695315"/>
                </a:lnTo>
                <a:lnTo>
                  <a:pt x="313042" y="5737593"/>
                </a:lnTo>
                <a:lnTo>
                  <a:pt x="330555" y="5779643"/>
                </a:lnTo>
                <a:lnTo>
                  <a:pt x="348513" y="5821464"/>
                </a:lnTo>
                <a:lnTo>
                  <a:pt x="366915" y="5863056"/>
                </a:lnTo>
                <a:lnTo>
                  <a:pt x="385749" y="5904408"/>
                </a:lnTo>
                <a:lnTo>
                  <a:pt x="405003" y="5945517"/>
                </a:lnTo>
                <a:lnTo>
                  <a:pt x="424700" y="5986373"/>
                </a:lnTo>
                <a:lnTo>
                  <a:pt x="444817" y="6027001"/>
                </a:lnTo>
                <a:lnTo>
                  <a:pt x="465353" y="6067361"/>
                </a:lnTo>
                <a:lnTo>
                  <a:pt x="486308" y="6107481"/>
                </a:lnTo>
                <a:lnTo>
                  <a:pt x="507695" y="6147346"/>
                </a:lnTo>
                <a:lnTo>
                  <a:pt x="529475" y="6186957"/>
                </a:lnTo>
                <a:lnTo>
                  <a:pt x="551688" y="6226302"/>
                </a:lnTo>
                <a:lnTo>
                  <a:pt x="574294" y="6265380"/>
                </a:lnTo>
                <a:lnTo>
                  <a:pt x="597319" y="6304191"/>
                </a:lnTo>
                <a:lnTo>
                  <a:pt x="620737" y="6342735"/>
                </a:lnTo>
                <a:lnTo>
                  <a:pt x="644550" y="6381013"/>
                </a:lnTo>
                <a:lnTo>
                  <a:pt x="668769" y="6418999"/>
                </a:lnTo>
                <a:lnTo>
                  <a:pt x="693381" y="6456731"/>
                </a:lnTo>
                <a:lnTo>
                  <a:pt x="718388" y="6494158"/>
                </a:lnTo>
                <a:lnTo>
                  <a:pt x="743775" y="6531318"/>
                </a:lnTo>
                <a:lnTo>
                  <a:pt x="769556" y="6568186"/>
                </a:lnTo>
                <a:lnTo>
                  <a:pt x="795705" y="6604762"/>
                </a:lnTo>
                <a:lnTo>
                  <a:pt x="822248" y="6641046"/>
                </a:lnTo>
                <a:lnTo>
                  <a:pt x="849160" y="6677038"/>
                </a:lnTo>
                <a:lnTo>
                  <a:pt x="876452" y="6712725"/>
                </a:lnTo>
                <a:lnTo>
                  <a:pt x="904113" y="6748119"/>
                </a:lnTo>
                <a:lnTo>
                  <a:pt x="932141" y="6783210"/>
                </a:lnTo>
                <a:lnTo>
                  <a:pt x="960539" y="6817982"/>
                </a:lnTo>
                <a:lnTo>
                  <a:pt x="989291" y="6852450"/>
                </a:lnTo>
                <a:lnTo>
                  <a:pt x="1018400" y="6886613"/>
                </a:lnTo>
                <a:lnTo>
                  <a:pt x="1047877" y="6920446"/>
                </a:lnTo>
                <a:lnTo>
                  <a:pt x="1077696" y="6953974"/>
                </a:lnTo>
                <a:lnTo>
                  <a:pt x="1107871" y="6987172"/>
                </a:lnTo>
                <a:lnTo>
                  <a:pt x="1138389" y="7020039"/>
                </a:lnTo>
                <a:lnTo>
                  <a:pt x="1169263" y="7052589"/>
                </a:lnTo>
                <a:lnTo>
                  <a:pt x="1200467" y="7084809"/>
                </a:lnTo>
                <a:lnTo>
                  <a:pt x="1232014" y="7116699"/>
                </a:lnTo>
                <a:lnTo>
                  <a:pt x="1263904" y="7148246"/>
                </a:lnTo>
                <a:lnTo>
                  <a:pt x="1296123" y="7179450"/>
                </a:lnTo>
                <a:lnTo>
                  <a:pt x="1328674" y="7210323"/>
                </a:lnTo>
                <a:lnTo>
                  <a:pt x="1361541" y="7240841"/>
                </a:lnTo>
                <a:lnTo>
                  <a:pt x="1394739" y="7271017"/>
                </a:lnTo>
                <a:lnTo>
                  <a:pt x="1428267" y="7300836"/>
                </a:lnTo>
                <a:lnTo>
                  <a:pt x="1462112" y="7330313"/>
                </a:lnTo>
                <a:lnTo>
                  <a:pt x="1496263" y="7359421"/>
                </a:lnTo>
                <a:lnTo>
                  <a:pt x="1530731" y="7388187"/>
                </a:lnTo>
                <a:lnTo>
                  <a:pt x="1565516" y="7416571"/>
                </a:lnTo>
                <a:lnTo>
                  <a:pt x="1600593" y="7444600"/>
                </a:lnTo>
                <a:lnTo>
                  <a:pt x="1635988" y="7472261"/>
                </a:lnTo>
                <a:lnTo>
                  <a:pt x="1671675" y="7499553"/>
                </a:lnTo>
                <a:lnTo>
                  <a:pt x="1707667" y="7526464"/>
                </a:lnTo>
                <a:lnTo>
                  <a:pt x="1743951" y="7553007"/>
                </a:lnTo>
                <a:lnTo>
                  <a:pt x="1780527" y="7579157"/>
                </a:lnTo>
                <a:lnTo>
                  <a:pt x="1817395" y="7604938"/>
                </a:lnTo>
                <a:lnTo>
                  <a:pt x="1854555" y="7630325"/>
                </a:lnTo>
                <a:lnTo>
                  <a:pt x="1891995" y="7655331"/>
                </a:lnTo>
                <a:lnTo>
                  <a:pt x="1929714" y="7679944"/>
                </a:lnTo>
                <a:lnTo>
                  <a:pt x="1967712" y="7704163"/>
                </a:lnTo>
                <a:lnTo>
                  <a:pt x="2005977" y="7727975"/>
                </a:lnTo>
                <a:lnTo>
                  <a:pt x="2044522" y="7751407"/>
                </a:lnTo>
                <a:lnTo>
                  <a:pt x="2083333" y="7774419"/>
                </a:lnTo>
                <a:lnTo>
                  <a:pt x="2122424" y="7797025"/>
                </a:lnTo>
                <a:lnTo>
                  <a:pt x="2161768" y="7819237"/>
                </a:lnTo>
                <a:lnTo>
                  <a:pt x="2201367" y="7841031"/>
                </a:lnTo>
                <a:lnTo>
                  <a:pt x="2241232" y="7862405"/>
                </a:lnTo>
                <a:lnTo>
                  <a:pt x="2281351" y="7883360"/>
                </a:lnTo>
                <a:lnTo>
                  <a:pt x="2321712" y="7903896"/>
                </a:lnTo>
                <a:lnTo>
                  <a:pt x="2362339" y="7924012"/>
                </a:lnTo>
                <a:lnTo>
                  <a:pt x="2403195" y="7943710"/>
                </a:lnTo>
                <a:lnTo>
                  <a:pt x="2444305" y="7962976"/>
                </a:lnTo>
                <a:lnTo>
                  <a:pt x="2485656" y="7981797"/>
                </a:lnTo>
                <a:lnTo>
                  <a:pt x="2527249" y="8000200"/>
                </a:lnTo>
                <a:lnTo>
                  <a:pt x="2569070" y="8018158"/>
                </a:lnTo>
                <a:lnTo>
                  <a:pt x="2611120" y="8035671"/>
                </a:lnTo>
                <a:lnTo>
                  <a:pt x="2653398" y="8052740"/>
                </a:lnTo>
                <a:lnTo>
                  <a:pt x="2695905" y="8069377"/>
                </a:lnTo>
                <a:lnTo>
                  <a:pt x="2738640" y="8085544"/>
                </a:lnTo>
                <a:lnTo>
                  <a:pt x="2781592" y="8101279"/>
                </a:lnTo>
                <a:lnTo>
                  <a:pt x="2824759" y="8116544"/>
                </a:lnTo>
                <a:lnTo>
                  <a:pt x="2868130" y="8131365"/>
                </a:lnTo>
                <a:lnTo>
                  <a:pt x="2911729" y="8145716"/>
                </a:lnTo>
                <a:lnTo>
                  <a:pt x="2955531" y="8159597"/>
                </a:lnTo>
                <a:lnTo>
                  <a:pt x="2999536" y="8173021"/>
                </a:lnTo>
                <a:lnTo>
                  <a:pt x="3043745" y="8185975"/>
                </a:lnTo>
                <a:lnTo>
                  <a:pt x="3088157" y="8198459"/>
                </a:lnTo>
                <a:lnTo>
                  <a:pt x="3132759" y="8210461"/>
                </a:lnTo>
                <a:lnTo>
                  <a:pt x="3177565" y="8221980"/>
                </a:lnTo>
                <a:lnTo>
                  <a:pt x="3222548" y="8233029"/>
                </a:lnTo>
                <a:lnTo>
                  <a:pt x="3267735" y="8243595"/>
                </a:lnTo>
                <a:lnTo>
                  <a:pt x="3313099" y="8253666"/>
                </a:lnTo>
                <a:lnTo>
                  <a:pt x="3358642" y="8263255"/>
                </a:lnTo>
                <a:lnTo>
                  <a:pt x="3404374" y="8272348"/>
                </a:lnTo>
                <a:lnTo>
                  <a:pt x="3450272" y="8280933"/>
                </a:lnTo>
                <a:lnTo>
                  <a:pt x="3496348" y="8289036"/>
                </a:lnTo>
                <a:lnTo>
                  <a:pt x="3542601" y="8296630"/>
                </a:lnTo>
                <a:lnTo>
                  <a:pt x="3589020" y="8303730"/>
                </a:lnTo>
                <a:lnTo>
                  <a:pt x="3635603" y="8310308"/>
                </a:lnTo>
                <a:lnTo>
                  <a:pt x="3682339" y="8316379"/>
                </a:lnTo>
                <a:lnTo>
                  <a:pt x="3729240" y="8321942"/>
                </a:lnTo>
                <a:lnTo>
                  <a:pt x="3776307" y="8326996"/>
                </a:lnTo>
                <a:lnTo>
                  <a:pt x="3823512" y="8331517"/>
                </a:lnTo>
                <a:lnTo>
                  <a:pt x="3870871" y="8335531"/>
                </a:lnTo>
                <a:lnTo>
                  <a:pt x="3918381" y="8339010"/>
                </a:lnTo>
                <a:lnTo>
                  <a:pt x="3966045" y="8341957"/>
                </a:lnTo>
                <a:lnTo>
                  <a:pt x="4013835" y="8344382"/>
                </a:lnTo>
                <a:lnTo>
                  <a:pt x="4061777" y="8346275"/>
                </a:lnTo>
                <a:lnTo>
                  <a:pt x="4074782" y="8346630"/>
                </a:lnTo>
                <a:lnTo>
                  <a:pt x="4099877" y="8346630"/>
                </a:lnTo>
                <a:lnTo>
                  <a:pt x="4099877" y="4142333"/>
                </a:lnTo>
                <a:close/>
              </a:path>
              <a:path w="4100194" h="8347075">
                <a:moveTo>
                  <a:pt x="4099877" y="0"/>
                </a:moveTo>
                <a:lnTo>
                  <a:pt x="546" y="0"/>
                </a:lnTo>
                <a:lnTo>
                  <a:pt x="1092" y="32499"/>
                </a:lnTo>
                <a:lnTo>
                  <a:pt x="2438" y="80568"/>
                </a:lnTo>
                <a:lnTo>
                  <a:pt x="4330" y="128498"/>
                </a:lnTo>
                <a:lnTo>
                  <a:pt x="6756" y="176288"/>
                </a:lnTo>
                <a:lnTo>
                  <a:pt x="9715" y="223951"/>
                </a:lnTo>
                <a:lnTo>
                  <a:pt x="13195" y="271462"/>
                </a:lnTo>
                <a:lnTo>
                  <a:pt x="17195" y="318820"/>
                </a:lnTo>
                <a:lnTo>
                  <a:pt x="21717" y="366026"/>
                </a:lnTo>
                <a:lnTo>
                  <a:pt x="26771" y="413092"/>
                </a:lnTo>
                <a:lnTo>
                  <a:pt x="32334" y="459994"/>
                </a:lnTo>
                <a:lnTo>
                  <a:pt x="38404" y="506730"/>
                </a:lnTo>
                <a:lnTo>
                  <a:pt x="44983" y="553313"/>
                </a:lnTo>
                <a:lnTo>
                  <a:pt x="52082" y="599732"/>
                </a:lnTo>
                <a:lnTo>
                  <a:pt x="59677" y="645972"/>
                </a:lnTo>
                <a:lnTo>
                  <a:pt x="67779" y="692048"/>
                </a:lnTo>
                <a:lnTo>
                  <a:pt x="76365" y="737958"/>
                </a:lnTo>
                <a:lnTo>
                  <a:pt x="85458" y="783678"/>
                </a:lnTo>
                <a:lnTo>
                  <a:pt x="95046" y="829221"/>
                </a:lnTo>
                <a:lnTo>
                  <a:pt x="105117" y="874585"/>
                </a:lnTo>
                <a:lnTo>
                  <a:pt x="115684" y="919772"/>
                </a:lnTo>
                <a:lnTo>
                  <a:pt x="126733" y="964768"/>
                </a:lnTo>
                <a:lnTo>
                  <a:pt x="138252" y="1009561"/>
                </a:lnTo>
                <a:lnTo>
                  <a:pt x="150266" y="1054163"/>
                </a:lnTo>
                <a:lnTo>
                  <a:pt x="162737" y="1098575"/>
                </a:lnTo>
                <a:lnTo>
                  <a:pt x="175691" y="1142784"/>
                </a:lnTo>
                <a:lnTo>
                  <a:pt x="189115" y="1186789"/>
                </a:lnTo>
                <a:lnTo>
                  <a:pt x="202996" y="1230591"/>
                </a:lnTo>
                <a:lnTo>
                  <a:pt x="217360" y="1274191"/>
                </a:lnTo>
                <a:lnTo>
                  <a:pt x="232168" y="1317574"/>
                </a:lnTo>
                <a:lnTo>
                  <a:pt x="247434" y="1360741"/>
                </a:lnTo>
                <a:lnTo>
                  <a:pt x="263169" y="1403680"/>
                </a:lnTo>
                <a:lnTo>
                  <a:pt x="279349" y="1446415"/>
                </a:lnTo>
                <a:lnTo>
                  <a:pt x="295973" y="1488922"/>
                </a:lnTo>
                <a:lnTo>
                  <a:pt x="313042" y="1531200"/>
                </a:lnTo>
                <a:lnTo>
                  <a:pt x="330555" y="1573250"/>
                </a:lnTo>
                <a:lnTo>
                  <a:pt x="348513" y="1615071"/>
                </a:lnTo>
                <a:lnTo>
                  <a:pt x="366915" y="1656664"/>
                </a:lnTo>
                <a:lnTo>
                  <a:pt x="385749" y="1698015"/>
                </a:lnTo>
                <a:lnTo>
                  <a:pt x="405003" y="1739112"/>
                </a:lnTo>
                <a:lnTo>
                  <a:pt x="424700" y="1779981"/>
                </a:lnTo>
                <a:lnTo>
                  <a:pt x="444817" y="1820608"/>
                </a:lnTo>
                <a:lnTo>
                  <a:pt x="465353" y="1860969"/>
                </a:lnTo>
                <a:lnTo>
                  <a:pt x="486308" y="1901088"/>
                </a:lnTo>
                <a:lnTo>
                  <a:pt x="507695" y="1940953"/>
                </a:lnTo>
                <a:lnTo>
                  <a:pt x="529475" y="1980552"/>
                </a:lnTo>
                <a:lnTo>
                  <a:pt x="551688" y="2019896"/>
                </a:lnTo>
                <a:lnTo>
                  <a:pt x="574294" y="2058987"/>
                </a:lnTo>
                <a:lnTo>
                  <a:pt x="597319" y="2097798"/>
                </a:lnTo>
                <a:lnTo>
                  <a:pt x="620737" y="2136343"/>
                </a:lnTo>
                <a:lnTo>
                  <a:pt x="644550" y="2174608"/>
                </a:lnTo>
                <a:lnTo>
                  <a:pt x="668769" y="2212606"/>
                </a:lnTo>
                <a:lnTo>
                  <a:pt x="693381" y="2250325"/>
                </a:lnTo>
                <a:lnTo>
                  <a:pt x="718388" y="2287765"/>
                </a:lnTo>
                <a:lnTo>
                  <a:pt x="743775" y="2324925"/>
                </a:lnTo>
                <a:lnTo>
                  <a:pt x="769556" y="2361793"/>
                </a:lnTo>
                <a:lnTo>
                  <a:pt x="795705" y="2398369"/>
                </a:lnTo>
                <a:lnTo>
                  <a:pt x="822248" y="2434653"/>
                </a:lnTo>
                <a:lnTo>
                  <a:pt x="849160" y="2470645"/>
                </a:lnTo>
                <a:lnTo>
                  <a:pt x="876452" y="2506332"/>
                </a:lnTo>
                <a:lnTo>
                  <a:pt x="904113" y="2541727"/>
                </a:lnTo>
                <a:lnTo>
                  <a:pt x="932141" y="2576817"/>
                </a:lnTo>
                <a:lnTo>
                  <a:pt x="960539" y="2611590"/>
                </a:lnTo>
                <a:lnTo>
                  <a:pt x="989291" y="2646057"/>
                </a:lnTo>
                <a:lnTo>
                  <a:pt x="1018400" y="2680220"/>
                </a:lnTo>
                <a:lnTo>
                  <a:pt x="1047877" y="2714053"/>
                </a:lnTo>
                <a:lnTo>
                  <a:pt x="1077696" y="2747581"/>
                </a:lnTo>
                <a:lnTo>
                  <a:pt x="1107871" y="2780779"/>
                </a:lnTo>
                <a:lnTo>
                  <a:pt x="1138389" y="2813647"/>
                </a:lnTo>
                <a:lnTo>
                  <a:pt x="1169263" y="2846197"/>
                </a:lnTo>
                <a:lnTo>
                  <a:pt x="1200467" y="2878417"/>
                </a:lnTo>
                <a:lnTo>
                  <a:pt x="1232014" y="2910306"/>
                </a:lnTo>
                <a:lnTo>
                  <a:pt x="1263904" y="2941853"/>
                </a:lnTo>
                <a:lnTo>
                  <a:pt x="1296123" y="2973057"/>
                </a:lnTo>
                <a:lnTo>
                  <a:pt x="1328674" y="3003931"/>
                </a:lnTo>
                <a:lnTo>
                  <a:pt x="1361541" y="3034449"/>
                </a:lnTo>
                <a:lnTo>
                  <a:pt x="1394739" y="3064624"/>
                </a:lnTo>
                <a:lnTo>
                  <a:pt x="1428267" y="3094456"/>
                </a:lnTo>
                <a:lnTo>
                  <a:pt x="1462112" y="3123920"/>
                </a:lnTo>
                <a:lnTo>
                  <a:pt x="1496263" y="3153041"/>
                </a:lnTo>
                <a:lnTo>
                  <a:pt x="1530731" y="3181794"/>
                </a:lnTo>
                <a:lnTo>
                  <a:pt x="1565516" y="3210179"/>
                </a:lnTo>
                <a:lnTo>
                  <a:pt x="1600593" y="3238208"/>
                </a:lnTo>
                <a:lnTo>
                  <a:pt x="1635988" y="3265868"/>
                </a:lnTo>
                <a:lnTo>
                  <a:pt x="1671675" y="3293160"/>
                </a:lnTo>
                <a:lnTo>
                  <a:pt x="1707667" y="3320072"/>
                </a:lnTo>
                <a:lnTo>
                  <a:pt x="1743951" y="3346615"/>
                </a:lnTo>
                <a:lnTo>
                  <a:pt x="1780527" y="3372777"/>
                </a:lnTo>
                <a:lnTo>
                  <a:pt x="1817395" y="3398545"/>
                </a:lnTo>
                <a:lnTo>
                  <a:pt x="1854555" y="3423945"/>
                </a:lnTo>
                <a:lnTo>
                  <a:pt x="1891995" y="3448939"/>
                </a:lnTo>
                <a:lnTo>
                  <a:pt x="1929714" y="3473551"/>
                </a:lnTo>
                <a:lnTo>
                  <a:pt x="1967712" y="3497770"/>
                </a:lnTo>
                <a:lnTo>
                  <a:pt x="2005977" y="3521595"/>
                </a:lnTo>
                <a:lnTo>
                  <a:pt x="2044522" y="3545014"/>
                </a:lnTo>
                <a:lnTo>
                  <a:pt x="2083333" y="3568027"/>
                </a:lnTo>
                <a:lnTo>
                  <a:pt x="2122424" y="3590645"/>
                </a:lnTo>
                <a:lnTo>
                  <a:pt x="2161768" y="3612845"/>
                </a:lnTo>
                <a:lnTo>
                  <a:pt x="2201367" y="3634638"/>
                </a:lnTo>
                <a:lnTo>
                  <a:pt x="2241232" y="3656012"/>
                </a:lnTo>
                <a:lnTo>
                  <a:pt x="2281351" y="3676980"/>
                </a:lnTo>
                <a:lnTo>
                  <a:pt x="2321712" y="3697516"/>
                </a:lnTo>
                <a:lnTo>
                  <a:pt x="2362339" y="3717633"/>
                </a:lnTo>
                <a:lnTo>
                  <a:pt x="2403195" y="3737330"/>
                </a:lnTo>
                <a:lnTo>
                  <a:pt x="2444305" y="3756583"/>
                </a:lnTo>
                <a:lnTo>
                  <a:pt x="2485656" y="3775418"/>
                </a:lnTo>
                <a:lnTo>
                  <a:pt x="2527249" y="3793807"/>
                </a:lnTo>
                <a:lnTo>
                  <a:pt x="2569070" y="3811765"/>
                </a:lnTo>
                <a:lnTo>
                  <a:pt x="2611120" y="3829291"/>
                </a:lnTo>
                <a:lnTo>
                  <a:pt x="2653398" y="3846360"/>
                </a:lnTo>
                <a:lnTo>
                  <a:pt x="2695905" y="3862984"/>
                </a:lnTo>
                <a:lnTo>
                  <a:pt x="2738640" y="3879164"/>
                </a:lnTo>
                <a:lnTo>
                  <a:pt x="2781592" y="3894899"/>
                </a:lnTo>
                <a:lnTo>
                  <a:pt x="2824759" y="3910165"/>
                </a:lnTo>
                <a:lnTo>
                  <a:pt x="2868130" y="3924973"/>
                </a:lnTo>
                <a:lnTo>
                  <a:pt x="2911729" y="3939336"/>
                </a:lnTo>
                <a:lnTo>
                  <a:pt x="2955531" y="3953218"/>
                </a:lnTo>
                <a:lnTo>
                  <a:pt x="2999536" y="3966641"/>
                </a:lnTo>
                <a:lnTo>
                  <a:pt x="3043745" y="3979595"/>
                </a:lnTo>
                <a:lnTo>
                  <a:pt x="3088157" y="3992080"/>
                </a:lnTo>
                <a:lnTo>
                  <a:pt x="3132759" y="4004081"/>
                </a:lnTo>
                <a:lnTo>
                  <a:pt x="3177565" y="4015613"/>
                </a:lnTo>
                <a:lnTo>
                  <a:pt x="3222548" y="4026649"/>
                </a:lnTo>
                <a:lnTo>
                  <a:pt x="3267735" y="4037215"/>
                </a:lnTo>
                <a:lnTo>
                  <a:pt x="3313099" y="4047286"/>
                </a:lnTo>
                <a:lnTo>
                  <a:pt x="3358642" y="4056875"/>
                </a:lnTo>
                <a:lnTo>
                  <a:pt x="3404374" y="4065968"/>
                </a:lnTo>
                <a:lnTo>
                  <a:pt x="3450272" y="4074566"/>
                </a:lnTo>
                <a:lnTo>
                  <a:pt x="3496348" y="4082656"/>
                </a:lnTo>
                <a:lnTo>
                  <a:pt x="3542601" y="4090251"/>
                </a:lnTo>
                <a:lnTo>
                  <a:pt x="3589020" y="4097350"/>
                </a:lnTo>
                <a:lnTo>
                  <a:pt x="3635603" y="4103928"/>
                </a:lnTo>
                <a:lnTo>
                  <a:pt x="3682339" y="4110012"/>
                </a:lnTo>
                <a:lnTo>
                  <a:pt x="3729240" y="4115574"/>
                </a:lnTo>
                <a:lnTo>
                  <a:pt x="3776307" y="4120616"/>
                </a:lnTo>
                <a:lnTo>
                  <a:pt x="3823512" y="4125137"/>
                </a:lnTo>
                <a:lnTo>
                  <a:pt x="3870871" y="4129151"/>
                </a:lnTo>
                <a:lnTo>
                  <a:pt x="3918381" y="4132630"/>
                </a:lnTo>
                <a:lnTo>
                  <a:pt x="3966045" y="4135577"/>
                </a:lnTo>
                <a:lnTo>
                  <a:pt x="4013835" y="4138003"/>
                </a:lnTo>
                <a:lnTo>
                  <a:pt x="4061777" y="4139895"/>
                </a:lnTo>
                <a:lnTo>
                  <a:pt x="4099877" y="4140962"/>
                </a:lnTo>
                <a:lnTo>
                  <a:pt x="4099877" y="0"/>
                </a:lnTo>
                <a:close/>
              </a:path>
            </a:pathLst>
          </a:custGeom>
          <a:solidFill>
            <a:srgbClr val="FFFAF1">
              <a:alpha val="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981743" y="11"/>
            <a:ext cx="4206875" cy="8348980"/>
          </a:xfrm>
          <a:custGeom>
            <a:avLst/>
            <a:gdLst/>
            <a:ahLst/>
            <a:cxnLst/>
            <a:rect l="l" t="t" r="r" b="b"/>
            <a:pathLst>
              <a:path w="4206875" h="8348980">
                <a:moveTo>
                  <a:pt x="4206367" y="4142333"/>
                </a:moveTo>
                <a:lnTo>
                  <a:pt x="0" y="4142333"/>
                </a:lnTo>
                <a:lnTo>
                  <a:pt x="266" y="4190669"/>
                </a:lnTo>
                <a:lnTo>
                  <a:pt x="1079" y="4238866"/>
                </a:lnTo>
                <a:lnTo>
                  <a:pt x="2438" y="4286948"/>
                </a:lnTo>
                <a:lnTo>
                  <a:pt x="4318" y="4334878"/>
                </a:lnTo>
                <a:lnTo>
                  <a:pt x="6743" y="4382668"/>
                </a:lnTo>
                <a:lnTo>
                  <a:pt x="9690" y="4430331"/>
                </a:lnTo>
                <a:lnTo>
                  <a:pt x="13169" y="4477842"/>
                </a:lnTo>
                <a:lnTo>
                  <a:pt x="17183" y="4525200"/>
                </a:lnTo>
                <a:lnTo>
                  <a:pt x="21704" y="4572406"/>
                </a:lnTo>
                <a:lnTo>
                  <a:pt x="26746" y="4619472"/>
                </a:lnTo>
                <a:lnTo>
                  <a:pt x="32308" y="4666373"/>
                </a:lnTo>
                <a:lnTo>
                  <a:pt x="38379" y="4713109"/>
                </a:lnTo>
                <a:lnTo>
                  <a:pt x="44970" y="4759693"/>
                </a:lnTo>
                <a:lnTo>
                  <a:pt x="52057" y="4806112"/>
                </a:lnTo>
                <a:lnTo>
                  <a:pt x="59651" y="4852365"/>
                </a:lnTo>
                <a:lnTo>
                  <a:pt x="67754" y="4898441"/>
                </a:lnTo>
                <a:lnTo>
                  <a:pt x="76352" y="4944338"/>
                </a:lnTo>
                <a:lnTo>
                  <a:pt x="85445" y="4990071"/>
                </a:lnTo>
                <a:lnTo>
                  <a:pt x="95021" y="5035613"/>
                </a:lnTo>
                <a:lnTo>
                  <a:pt x="105092" y="5080978"/>
                </a:lnTo>
                <a:lnTo>
                  <a:pt x="115658" y="5126164"/>
                </a:lnTo>
                <a:lnTo>
                  <a:pt x="126707" y="5171148"/>
                </a:lnTo>
                <a:lnTo>
                  <a:pt x="138226" y="5215953"/>
                </a:lnTo>
                <a:lnTo>
                  <a:pt x="150228" y="5260556"/>
                </a:lnTo>
                <a:lnTo>
                  <a:pt x="162712" y="5304968"/>
                </a:lnTo>
                <a:lnTo>
                  <a:pt x="175666" y="5349176"/>
                </a:lnTo>
                <a:lnTo>
                  <a:pt x="189090" y="5393182"/>
                </a:lnTo>
                <a:lnTo>
                  <a:pt x="202971" y="5436984"/>
                </a:lnTo>
                <a:lnTo>
                  <a:pt x="217322" y="5480583"/>
                </a:lnTo>
                <a:lnTo>
                  <a:pt x="232143" y="5523966"/>
                </a:lnTo>
                <a:lnTo>
                  <a:pt x="247408" y="5567134"/>
                </a:lnTo>
                <a:lnTo>
                  <a:pt x="263131" y="5610072"/>
                </a:lnTo>
                <a:lnTo>
                  <a:pt x="279311" y="5652808"/>
                </a:lnTo>
                <a:lnTo>
                  <a:pt x="295935" y="5695315"/>
                </a:lnTo>
                <a:lnTo>
                  <a:pt x="313016" y="5737593"/>
                </a:lnTo>
                <a:lnTo>
                  <a:pt x="330530" y="5779643"/>
                </a:lnTo>
                <a:lnTo>
                  <a:pt x="348488" y="5821464"/>
                </a:lnTo>
                <a:lnTo>
                  <a:pt x="366877" y="5863056"/>
                </a:lnTo>
                <a:lnTo>
                  <a:pt x="385711" y="5904408"/>
                </a:lnTo>
                <a:lnTo>
                  <a:pt x="404977" y="5945517"/>
                </a:lnTo>
                <a:lnTo>
                  <a:pt x="424662" y="5986373"/>
                </a:lnTo>
                <a:lnTo>
                  <a:pt x="444779" y="6027001"/>
                </a:lnTo>
                <a:lnTo>
                  <a:pt x="465315" y="6067361"/>
                </a:lnTo>
                <a:lnTo>
                  <a:pt x="486283" y="6107481"/>
                </a:lnTo>
                <a:lnTo>
                  <a:pt x="507657" y="6147346"/>
                </a:lnTo>
                <a:lnTo>
                  <a:pt x="529450" y="6186957"/>
                </a:lnTo>
                <a:lnTo>
                  <a:pt x="551649" y="6226289"/>
                </a:lnTo>
                <a:lnTo>
                  <a:pt x="574255" y="6265380"/>
                </a:lnTo>
                <a:lnTo>
                  <a:pt x="597281" y="6304191"/>
                </a:lnTo>
                <a:lnTo>
                  <a:pt x="620699" y="6342735"/>
                </a:lnTo>
                <a:lnTo>
                  <a:pt x="644512" y="6381013"/>
                </a:lnTo>
                <a:lnTo>
                  <a:pt x="668731" y="6418999"/>
                </a:lnTo>
                <a:lnTo>
                  <a:pt x="693343" y="6456718"/>
                </a:lnTo>
                <a:lnTo>
                  <a:pt x="718350" y="6494158"/>
                </a:lnTo>
                <a:lnTo>
                  <a:pt x="743737" y="6531318"/>
                </a:lnTo>
                <a:lnTo>
                  <a:pt x="769518" y="6568186"/>
                </a:lnTo>
                <a:lnTo>
                  <a:pt x="795667" y="6604762"/>
                </a:lnTo>
                <a:lnTo>
                  <a:pt x="822210" y="6641046"/>
                </a:lnTo>
                <a:lnTo>
                  <a:pt x="849122" y="6677038"/>
                </a:lnTo>
                <a:lnTo>
                  <a:pt x="876414" y="6712725"/>
                </a:lnTo>
                <a:lnTo>
                  <a:pt x="904074" y="6748119"/>
                </a:lnTo>
                <a:lnTo>
                  <a:pt x="932103" y="6783210"/>
                </a:lnTo>
                <a:lnTo>
                  <a:pt x="960488" y="6817982"/>
                </a:lnTo>
                <a:lnTo>
                  <a:pt x="989253" y="6852450"/>
                </a:lnTo>
                <a:lnTo>
                  <a:pt x="1018362" y="6886613"/>
                </a:lnTo>
                <a:lnTo>
                  <a:pt x="1047838" y="6920446"/>
                </a:lnTo>
                <a:lnTo>
                  <a:pt x="1077658" y="6953974"/>
                </a:lnTo>
                <a:lnTo>
                  <a:pt x="1107833" y="6987172"/>
                </a:lnTo>
                <a:lnTo>
                  <a:pt x="1138351" y="7020039"/>
                </a:lnTo>
                <a:lnTo>
                  <a:pt x="1169225" y="7052589"/>
                </a:lnTo>
                <a:lnTo>
                  <a:pt x="1200429" y="7084809"/>
                </a:lnTo>
                <a:lnTo>
                  <a:pt x="1231976" y="7116699"/>
                </a:lnTo>
                <a:lnTo>
                  <a:pt x="1263865" y="7148246"/>
                </a:lnTo>
                <a:lnTo>
                  <a:pt x="1296085" y="7179450"/>
                </a:lnTo>
                <a:lnTo>
                  <a:pt x="1328635" y="7210323"/>
                </a:lnTo>
                <a:lnTo>
                  <a:pt x="1361503" y="7240841"/>
                </a:lnTo>
                <a:lnTo>
                  <a:pt x="1394701" y="7271017"/>
                </a:lnTo>
                <a:lnTo>
                  <a:pt x="1428229" y="7300836"/>
                </a:lnTo>
                <a:lnTo>
                  <a:pt x="1462062" y="7330313"/>
                </a:lnTo>
                <a:lnTo>
                  <a:pt x="1496225" y="7359421"/>
                </a:lnTo>
                <a:lnTo>
                  <a:pt x="1530692" y="7388187"/>
                </a:lnTo>
                <a:lnTo>
                  <a:pt x="1565465" y="7416571"/>
                </a:lnTo>
                <a:lnTo>
                  <a:pt x="1600555" y="7444600"/>
                </a:lnTo>
                <a:lnTo>
                  <a:pt x="1635950" y="7472261"/>
                </a:lnTo>
                <a:lnTo>
                  <a:pt x="1671637" y="7499553"/>
                </a:lnTo>
                <a:lnTo>
                  <a:pt x="1707629" y="7526464"/>
                </a:lnTo>
                <a:lnTo>
                  <a:pt x="1743913" y="7553007"/>
                </a:lnTo>
                <a:lnTo>
                  <a:pt x="1780489" y="7579157"/>
                </a:lnTo>
                <a:lnTo>
                  <a:pt x="1817357" y="7604938"/>
                </a:lnTo>
                <a:lnTo>
                  <a:pt x="1854517" y="7630325"/>
                </a:lnTo>
                <a:lnTo>
                  <a:pt x="1891957" y="7655331"/>
                </a:lnTo>
                <a:lnTo>
                  <a:pt x="1929676" y="7679944"/>
                </a:lnTo>
                <a:lnTo>
                  <a:pt x="1967674" y="7704163"/>
                </a:lnTo>
                <a:lnTo>
                  <a:pt x="2005939" y="7727975"/>
                </a:lnTo>
                <a:lnTo>
                  <a:pt x="2044484" y="7751394"/>
                </a:lnTo>
                <a:lnTo>
                  <a:pt x="2083295" y="7774419"/>
                </a:lnTo>
                <a:lnTo>
                  <a:pt x="2122386" y="7797025"/>
                </a:lnTo>
                <a:lnTo>
                  <a:pt x="2161730" y="7819237"/>
                </a:lnTo>
                <a:lnTo>
                  <a:pt x="2201329" y="7841031"/>
                </a:lnTo>
                <a:lnTo>
                  <a:pt x="2241194" y="7862405"/>
                </a:lnTo>
                <a:lnTo>
                  <a:pt x="2281313" y="7883360"/>
                </a:lnTo>
                <a:lnTo>
                  <a:pt x="2321687" y="7903896"/>
                </a:lnTo>
                <a:lnTo>
                  <a:pt x="2362301" y="7924012"/>
                </a:lnTo>
                <a:lnTo>
                  <a:pt x="2403170" y="7943710"/>
                </a:lnTo>
                <a:lnTo>
                  <a:pt x="2444280" y="7962976"/>
                </a:lnTo>
                <a:lnTo>
                  <a:pt x="2485631" y="7981797"/>
                </a:lnTo>
                <a:lnTo>
                  <a:pt x="2527211" y="8000200"/>
                </a:lnTo>
                <a:lnTo>
                  <a:pt x="2569032" y="8018158"/>
                </a:lnTo>
                <a:lnTo>
                  <a:pt x="2611082" y="8035671"/>
                </a:lnTo>
                <a:lnTo>
                  <a:pt x="2653373" y="8052740"/>
                </a:lnTo>
                <a:lnTo>
                  <a:pt x="2695879" y="8069377"/>
                </a:lnTo>
                <a:lnTo>
                  <a:pt x="2738602" y="8085544"/>
                </a:lnTo>
                <a:lnTo>
                  <a:pt x="2781554" y="8101279"/>
                </a:lnTo>
                <a:lnTo>
                  <a:pt x="2824721" y="8116544"/>
                </a:lnTo>
                <a:lnTo>
                  <a:pt x="2868104" y="8131365"/>
                </a:lnTo>
                <a:lnTo>
                  <a:pt x="2911703" y="8145716"/>
                </a:lnTo>
                <a:lnTo>
                  <a:pt x="2955506" y="8159597"/>
                </a:lnTo>
                <a:lnTo>
                  <a:pt x="2999511" y="8173021"/>
                </a:lnTo>
                <a:lnTo>
                  <a:pt x="3043720" y="8185975"/>
                </a:lnTo>
                <a:lnTo>
                  <a:pt x="3088132" y="8198459"/>
                </a:lnTo>
                <a:lnTo>
                  <a:pt x="3132734" y="8210461"/>
                </a:lnTo>
                <a:lnTo>
                  <a:pt x="3177540" y="8221980"/>
                </a:lnTo>
                <a:lnTo>
                  <a:pt x="3222536" y="8233029"/>
                </a:lnTo>
                <a:lnTo>
                  <a:pt x="3267710" y="8243595"/>
                </a:lnTo>
                <a:lnTo>
                  <a:pt x="3313074" y="8253666"/>
                </a:lnTo>
                <a:lnTo>
                  <a:pt x="3358629" y="8263255"/>
                </a:lnTo>
                <a:lnTo>
                  <a:pt x="3404349" y="8272348"/>
                </a:lnTo>
                <a:lnTo>
                  <a:pt x="3450259" y="8280933"/>
                </a:lnTo>
                <a:lnTo>
                  <a:pt x="3496335" y="8289036"/>
                </a:lnTo>
                <a:lnTo>
                  <a:pt x="3542576" y="8296630"/>
                </a:lnTo>
                <a:lnTo>
                  <a:pt x="3588994" y="8303730"/>
                </a:lnTo>
                <a:lnTo>
                  <a:pt x="3635578" y="8310308"/>
                </a:lnTo>
                <a:lnTo>
                  <a:pt x="3682327" y="8316379"/>
                </a:lnTo>
                <a:lnTo>
                  <a:pt x="3729228" y="8321942"/>
                </a:lnTo>
                <a:lnTo>
                  <a:pt x="3776281" y="8326996"/>
                </a:lnTo>
                <a:lnTo>
                  <a:pt x="3823500" y="8331517"/>
                </a:lnTo>
                <a:lnTo>
                  <a:pt x="3870858" y="8335531"/>
                </a:lnTo>
                <a:lnTo>
                  <a:pt x="3918369" y="8339010"/>
                </a:lnTo>
                <a:lnTo>
                  <a:pt x="3966032" y="8341957"/>
                </a:lnTo>
                <a:lnTo>
                  <a:pt x="4013822" y="8344382"/>
                </a:lnTo>
                <a:lnTo>
                  <a:pt x="4061764" y="8346275"/>
                </a:lnTo>
                <a:lnTo>
                  <a:pt x="4109834" y="8347621"/>
                </a:lnTo>
                <a:lnTo>
                  <a:pt x="4158030" y="8348434"/>
                </a:lnTo>
                <a:lnTo>
                  <a:pt x="4206367" y="8348713"/>
                </a:lnTo>
                <a:lnTo>
                  <a:pt x="4206367" y="4142333"/>
                </a:lnTo>
                <a:close/>
              </a:path>
              <a:path w="4206875" h="8348980">
                <a:moveTo>
                  <a:pt x="4206367" y="0"/>
                </a:moveTo>
                <a:lnTo>
                  <a:pt x="2184" y="0"/>
                </a:lnTo>
                <a:lnTo>
                  <a:pt x="2184" y="71869"/>
                </a:lnTo>
                <a:lnTo>
                  <a:pt x="4318" y="128498"/>
                </a:lnTo>
                <a:lnTo>
                  <a:pt x="6743" y="176288"/>
                </a:lnTo>
                <a:lnTo>
                  <a:pt x="9690" y="223951"/>
                </a:lnTo>
                <a:lnTo>
                  <a:pt x="13169" y="271462"/>
                </a:lnTo>
                <a:lnTo>
                  <a:pt x="17183" y="318820"/>
                </a:lnTo>
                <a:lnTo>
                  <a:pt x="21704" y="366026"/>
                </a:lnTo>
                <a:lnTo>
                  <a:pt x="26746" y="413092"/>
                </a:lnTo>
                <a:lnTo>
                  <a:pt x="32308" y="459994"/>
                </a:lnTo>
                <a:lnTo>
                  <a:pt x="38379" y="506730"/>
                </a:lnTo>
                <a:lnTo>
                  <a:pt x="44970" y="553313"/>
                </a:lnTo>
                <a:lnTo>
                  <a:pt x="52057" y="599732"/>
                </a:lnTo>
                <a:lnTo>
                  <a:pt x="59651" y="645972"/>
                </a:lnTo>
                <a:lnTo>
                  <a:pt x="67754" y="692048"/>
                </a:lnTo>
                <a:lnTo>
                  <a:pt x="76352" y="737958"/>
                </a:lnTo>
                <a:lnTo>
                  <a:pt x="85445" y="783678"/>
                </a:lnTo>
                <a:lnTo>
                  <a:pt x="95021" y="829221"/>
                </a:lnTo>
                <a:lnTo>
                  <a:pt x="105092" y="874585"/>
                </a:lnTo>
                <a:lnTo>
                  <a:pt x="115658" y="919772"/>
                </a:lnTo>
                <a:lnTo>
                  <a:pt x="126707" y="964768"/>
                </a:lnTo>
                <a:lnTo>
                  <a:pt x="138226" y="1009561"/>
                </a:lnTo>
                <a:lnTo>
                  <a:pt x="150228" y="1054163"/>
                </a:lnTo>
                <a:lnTo>
                  <a:pt x="162712" y="1098575"/>
                </a:lnTo>
                <a:lnTo>
                  <a:pt x="175666" y="1142784"/>
                </a:lnTo>
                <a:lnTo>
                  <a:pt x="189090" y="1186789"/>
                </a:lnTo>
                <a:lnTo>
                  <a:pt x="202971" y="1230591"/>
                </a:lnTo>
                <a:lnTo>
                  <a:pt x="217322" y="1274191"/>
                </a:lnTo>
                <a:lnTo>
                  <a:pt x="232143" y="1317574"/>
                </a:lnTo>
                <a:lnTo>
                  <a:pt x="247408" y="1360741"/>
                </a:lnTo>
                <a:lnTo>
                  <a:pt x="263131" y="1403680"/>
                </a:lnTo>
                <a:lnTo>
                  <a:pt x="279311" y="1446415"/>
                </a:lnTo>
                <a:lnTo>
                  <a:pt x="295935" y="1488922"/>
                </a:lnTo>
                <a:lnTo>
                  <a:pt x="313016" y="1531200"/>
                </a:lnTo>
                <a:lnTo>
                  <a:pt x="330530" y="1573250"/>
                </a:lnTo>
                <a:lnTo>
                  <a:pt x="348488" y="1615071"/>
                </a:lnTo>
                <a:lnTo>
                  <a:pt x="366877" y="1656664"/>
                </a:lnTo>
                <a:lnTo>
                  <a:pt x="385711" y="1698015"/>
                </a:lnTo>
                <a:lnTo>
                  <a:pt x="404977" y="1739112"/>
                </a:lnTo>
                <a:lnTo>
                  <a:pt x="424662" y="1779981"/>
                </a:lnTo>
                <a:lnTo>
                  <a:pt x="444779" y="1820608"/>
                </a:lnTo>
                <a:lnTo>
                  <a:pt x="465315" y="1860969"/>
                </a:lnTo>
                <a:lnTo>
                  <a:pt x="486283" y="1901088"/>
                </a:lnTo>
                <a:lnTo>
                  <a:pt x="507657" y="1940953"/>
                </a:lnTo>
                <a:lnTo>
                  <a:pt x="529450" y="1980552"/>
                </a:lnTo>
                <a:lnTo>
                  <a:pt x="551649" y="2019896"/>
                </a:lnTo>
                <a:lnTo>
                  <a:pt x="574255" y="2058987"/>
                </a:lnTo>
                <a:lnTo>
                  <a:pt x="597281" y="2097798"/>
                </a:lnTo>
                <a:lnTo>
                  <a:pt x="620699" y="2136343"/>
                </a:lnTo>
                <a:lnTo>
                  <a:pt x="644512" y="2174608"/>
                </a:lnTo>
                <a:lnTo>
                  <a:pt x="668731" y="2212606"/>
                </a:lnTo>
                <a:lnTo>
                  <a:pt x="693343" y="2250325"/>
                </a:lnTo>
                <a:lnTo>
                  <a:pt x="718350" y="2287765"/>
                </a:lnTo>
                <a:lnTo>
                  <a:pt x="743737" y="2324925"/>
                </a:lnTo>
                <a:lnTo>
                  <a:pt x="769518" y="2361793"/>
                </a:lnTo>
                <a:lnTo>
                  <a:pt x="795667" y="2398369"/>
                </a:lnTo>
                <a:lnTo>
                  <a:pt x="822210" y="2434653"/>
                </a:lnTo>
                <a:lnTo>
                  <a:pt x="849122" y="2470645"/>
                </a:lnTo>
                <a:lnTo>
                  <a:pt x="876414" y="2506332"/>
                </a:lnTo>
                <a:lnTo>
                  <a:pt x="904074" y="2541727"/>
                </a:lnTo>
                <a:lnTo>
                  <a:pt x="932103" y="2576817"/>
                </a:lnTo>
                <a:lnTo>
                  <a:pt x="960488" y="2611590"/>
                </a:lnTo>
                <a:lnTo>
                  <a:pt x="989253" y="2646057"/>
                </a:lnTo>
                <a:lnTo>
                  <a:pt x="1018362" y="2680220"/>
                </a:lnTo>
                <a:lnTo>
                  <a:pt x="1047838" y="2714053"/>
                </a:lnTo>
                <a:lnTo>
                  <a:pt x="1077658" y="2747581"/>
                </a:lnTo>
                <a:lnTo>
                  <a:pt x="1107833" y="2780779"/>
                </a:lnTo>
                <a:lnTo>
                  <a:pt x="1138351" y="2813647"/>
                </a:lnTo>
                <a:lnTo>
                  <a:pt x="1169225" y="2846197"/>
                </a:lnTo>
                <a:lnTo>
                  <a:pt x="1200429" y="2878417"/>
                </a:lnTo>
                <a:lnTo>
                  <a:pt x="1231976" y="2910306"/>
                </a:lnTo>
                <a:lnTo>
                  <a:pt x="1263865" y="2941853"/>
                </a:lnTo>
                <a:lnTo>
                  <a:pt x="1296085" y="2973057"/>
                </a:lnTo>
                <a:lnTo>
                  <a:pt x="1328635" y="3003931"/>
                </a:lnTo>
                <a:lnTo>
                  <a:pt x="1361503" y="3034449"/>
                </a:lnTo>
                <a:lnTo>
                  <a:pt x="1394701" y="3064624"/>
                </a:lnTo>
                <a:lnTo>
                  <a:pt x="1428229" y="3094456"/>
                </a:lnTo>
                <a:lnTo>
                  <a:pt x="1462062" y="3123920"/>
                </a:lnTo>
                <a:lnTo>
                  <a:pt x="1496225" y="3153041"/>
                </a:lnTo>
                <a:lnTo>
                  <a:pt x="1530692" y="3181794"/>
                </a:lnTo>
                <a:lnTo>
                  <a:pt x="1565465" y="3210179"/>
                </a:lnTo>
                <a:lnTo>
                  <a:pt x="1600555" y="3238208"/>
                </a:lnTo>
                <a:lnTo>
                  <a:pt x="1635950" y="3265868"/>
                </a:lnTo>
                <a:lnTo>
                  <a:pt x="1671637" y="3293160"/>
                </a:lnTo>
                <a:lnTo>
                  <a:pt x="1707629" y="3320072"/>
                </a:lnTo>
                <a:lnTo>
                  <a:pt x="1743913" y="3346615"/>
                </a:lnTo>
                <a:lnTo>
                  <a:pt x="1780489" y="3372777"/>
                </a:lnTo>
                <a:lnTo>
                  <a:pt x="1817357" y="3398545"/>
                </a:lnTo>
                <a:lnTo>
                  <a:pt x="1854517" y="3423945"/>
                </a:lnTo>
                <a:lnTo>
                  <a:pt x="1891957" y="3448939"/>
                </a:lnTo>
                <a:lnTo>
                  <a:pt x="1929676" y="3473551"/>
                </a:lnTo>
                <a:lnTo>
                  <a:pt x="1967674" y="3497770"/>
                </a:lnTo>
                <a:lnTo>
                  <a:pt x="2005939" y="3521595"/>
                </a:lnTo>
                <a:lnTo>
                  <a:pt x="2044484" y="3545014"/>
                </a:lnTo>
                <a:lnTo>
                  <a:pt x="2083295" y="3568027"/>
                </a:lnTo>
                <a:lnTo>
                  <a:pt x="2122386" y="3590645"/>
                </a:lnTo>
                <a:lnTo>
                  <a:pt x="2161730" y="3612845"/>
                </a:lnTo>
                <a:lnTo>
                  <a:pt x="2201329" y="3634638"/>
                </a:lnTo>
                <a:lnTo>
                  <a:pt x="2241194" y="3656012"/>
                </a:lnTo>
                <a:lnTo>
                  <a:pt x="2281313" y="3676980"/>
                </a:lnTo>
                <a:lnTo>
                  <a:pt x="2321687" y="3697516"/>
                </a:lnTo>
                <a:lnTo>
                  <a:pt x="2362301" y="3717633"/>
                </a:lnTo>
                <a:lnTo>
                  <a:pt x="2403170" y="3737330"/>
                </a:lnTo>
                <a:lnTo>
                  <a:pt x="2444280" y="3756583"/>
                </a:lnTo>
                <a:lnTo>
                  <a:pt x="2485631" y="3775418"/>
                </a:lnTo>
                <a:lnTo>
                  <a:pt x="2527211" y="3793807"/>
                </a:lnTo>
                <a:lnTo>
                  <a:pt x="2569032" y="3811765"/>
                </a:lnTo>
                <a:lnTo>
                  <a:pt x="2611082" y="3829291"/>
                </a:lnTo>
                <a:lnTo>
                  <a:pt x="2653373" y="3846360"/>
                </a:lnTo>
                <a:lnTo>
                  <a:pt x="2695879" y="3862984"/>
                </a:lnTo>
                <a:lnTo>
                  <a:pt x="2738602" y="3879164"/>
                </a:lnTo>
                <a:lnTo>
                  <a:pt x="2781554" y="3894899"/>
                </a:lnTo>
                <a:lnTo>
                  <a:pt x="2824721" y="3910165"/>
                </a:lnTo>
                <a:lnTo>
                  <a:pt x="2868104" y="3924973"/>
                </a:lnTo>
                <a:lnTo>
                  <a:pt x="2911703" y="3939336"/>
                </a:lnTo>
                <a:lnTo>
                  <a:pt x="2955506" y="3953218"/>
                </a:lnTo>
                <a:lnTo>
                  <a:pt x="2999511" y="3966641"/>
                </a:lnTo>
                <a:lnTo>
                  <a:pt x="3043720" y="3979595"/>
                </a:lnTo>
                <a:lnTo>
                  <a:pt x="3088132" y="3992080"/>
                </a:lnTo>
                <a:lnTo>
                  <a:pt x="3132734" y="4004081"/>
                </a:lnTo>
                <a:lnTo>
                  <a:pt x="3177540" y="4015613"/>
                </a:lnTo>
                <a:lnTo>
                  <a:pt x="3222536" y="4026649"/>
                </a:lnTo>
                <a:lnTo>
                  <a:pt x="3267710" y="4037215"/>
                </a:lnTo>
                <a:lnTo>
                  <a:pt x="3313074" y="4047286"/>
                </a:lnTo>
                <a:lnTo>
                  <a:pt x="3358629" y="4056875"/>
                </a:lnTo>
                <a:lnTo>
                  <a:pt x="3404349" y="4065968"/>
                </a:lnTo>
                <a:lnTo>
                  <a:pt x="3450259" y="4074566"/>
                </a:lnTo>
                <a:lnTo>
                  <a:pt x="3496335" y="4082656"/>
                </a:lnTo>
                <a:lnTo>
                  <a:pt x="3542576" y="4090251"/>
                </a:lnTo>
                <a:lnTo>
                  <a:pt x="3588994" y="4097350"/>
                </a:lnTo>
                <a:lnTo>
                  <a:pt x="3635578" y="4103928"/>
                </a:lnTo>
                <a:lnTo>
                  <a:pt x="3682327" y="4110012"/>
                </a:lnTo>
                <a:lnTo>
                  <a:pt x="3729228" y="4115574"/>
                </a:lnTo>
                <a:lnTo>
                  <a:pt x="3776281" y="4120616"/>
                </a:lnTo>
                <a:lnTo>
                  <a:pt x="3823500" y="4125137"/>
                </a:lnTo>
                <a:lnTo>
                  <a:pt x="3870858" y="4129151"/>
                </a:lnTo>
                <a:lnTo>
                  <a:pt x="3918369" y="4132630"/>
                </a:lnTo>
                <a:lnTo>
                  <a:pt x="3966032" y="4135577"/>
                </a:lnTo>
                <a:lnTo>
                  <a:pt x="4013822" y="4138003"/>
                </a:lnTo>
                <a:lnTo>
                  <a:pt x="4061764" y="4139895"/>
                </a:lnTo>
                <a:lnTo>
                  <a:pt x="4109834" y="4141254"/>
                </a:lnTo>
                <a:lnTo>
                  <a:pt x="4158030" y="4142067"/>
                </a:lnTo>
                <a:lnTo>
                  <a:pt x="4206367" y="4142333"/>
                </a:lnTo>
                <a:lnTo>
                  <a:pt x="4206367" y="0"/>
                </a:lnTo>
                <a:close/>
              </a:path>
            </a:pathLst>
          </a:custGeom>
          <a:solidFill>
            <a:srgbClr val="FFFAF1">
              <a:alpha val="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25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81744" y="0"/>
            <a:ext cx="8306254" cy="834871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835692" y="0"/>
            <a:ext cx="1482725" cy="873125"/>
          </a:xfrm>
          <a:custGeom>
            <a:avLst/>
            <a:gdLst/>
            <a:ahLst/>
            <a:cxnLst/>
            <a:rect l="l" t="t" r="r" b="b"/>
            <a:pathLst>
              <a:path w="1482725" h="873125">
                <a:moveTo>
                  <a:pt x="815736" y="872573"/>
                </a:moveTo>
                <a:lnTo>
                  <a:pt x="809451" y="872573"/>
                </a:lnTo>
                <a:lnTo>
                  <a:pt x="803450" y="870810"/>
                </a:lnTo>
                <a:lnTo>
                  <a:pt x="769314" y="845447"/>
                </a:lnTo>
                <a:lnTo>
                  <a:pt x="715049" y="801387"/>
                </a:lnTo>
                <a:lnTo>
                  <a:pt x="660734" y="755899"/>
                </a:lnTo>
                <a:lnTo>
                  <a:pt x="631754" y="729383"/>
                </a:lnTo>
                <a:lnTo>
                  <a:pt x="609070" y="683801"/>
                </a:lnTo>
                <a:lnTo>
                  <a:pt x="595415" y="599719"/>
                </a:lnTo>
                <a:lnTo>
                  <a:pt x="584363" y="542503"/>
                </a:lnTo>
                <a:lnTo>
                  <a:pt x="570062" y="485880"/>
                </a:lnTo>
                <a:lnTo>
                  <a:pt x="546662" y="403581"/>
                </a:lnTo>
                <a:lnTo>
                  <a:pt x="533984" y="361111"/>
                </a:lnTo>
                <a:lnTo>
                  <a:pt x="520420" y="319897"/>
                </a:lnTo>
                <a:lnTo>
                  <a:pt x="505857" y="281192"/>
                </a:lnTo>
                <a:lnTo>
                  <a:pt x="490184" y="246254"/>
                </a:lnTo>
                <a:lnTo>
                  <a:pt x="427224" y="220151"/>
                </a:lnTo>
                <a:lnTo>
                  <a:pt x="337219" y="189022"/>
                </a:lnTo>
                <a:lnTo>
                  <a:pt x="258123" y="166074"/>
                </a:lnTo>
                <a:lnTo>
                  <a:pt x="201896" y="151883"/>
                </a:lnTo>
                <a:lnTo>
                  <a:pt x="175066" y="145868"/>
                </a:lnTo>
                <a:lnTo>
                  <a:pt x="170080" y="143446"/>
                </a:lnTo>
                <a:lnTo>
                  <a:pt x="142232" y="120788"/>
                </a:lnTo>
                <a:lnTo>
                  <a:pt x="47924" y="42420"/>
                </a:lnTo>
                <a:lnTo>
                  <a:pt x="7696" y="8393"/>
                </a:lnTo>
                <a:lnTo>
                  <a:pt x="0" y="0"/>
                </a:lnTo>
                <a:lnTo>
                  <a:pt x="1432050" y="0"/>
                </a:lnTo>
                <a:lnTo>
                  <a:pt x="1457590" y="46081"/>
                </a:lnTo>
                <a:lnTo>
                  <a:pt x="1477795" y="81565"/>
                </a:lnTo>
                <a:lnTo>
                  <a:pt x="1480425" y="88299"/>
                </a:lnTo>
                <a:lnTo>
                  <a:pt x="1482066" y="95547"/>
                </a:lnTo>
                <a:lnTo>
                  <a:pt x="1482633" y="103188"/>
                </a:lnTo>
                <a:lnTo>
                  <a:pt x="1480265" y="118566"/>
                </a:lnTo>
                <a:lnTo>
                  <a:pt x="1473681" y="131717"/>
                </a:lnTo>
                <a:lnTo>
                  <a:pt x="1463659" y="141563"/>
                </a:lnTo>
                <a:lnTo>
                  <a:pt x="1450975" y="147025"/>
                </a:lnTo>
                <a:lnTo>
                  <a:pt x="1376942" y="163031"/>
                </a:lnTo>
                <a:lnTo>
                  <a:pt x="1326563" y="175983"/>
                </a:lnTo>
                <a:lnTo>
                  <a:pt x="1276708" y="192738"/>
                </a:lnTo>
                <a:lnTo>
                  <a:pt x="1204247" y="220151"/>
                </a:lnTo>
                <a:lnTo>
                  <a:pt x="1147419" y="243499"/>
                </a:lnTo>
                <a:lnTo>
                  <a:pt x="1094251" y="269583"/>
                </a:lnTo>
                <a:lnTo>
                  <a:pt x="1048206" y="298532"/>
                </a:lnTo>
                <a:lnTo>
                  <a:pt x="1012751" y="330473"/>
                </a:lnTo>
                <a:lnTo>
                  <a:pt x="990393" y="362092"/>
                </a:lnTo>
                <a:lnTo>
                  <a:pt x="969708" y="402040"/>
                </a:lnTo>
                <a:lnTo>
                  <a:pt x="950642" y="448272"/>
                </a:lnTo>
                <a:lnTo>
                  <a:pt x="933137" y="498741"/>
                </a:lnTo>
                <a:lnTo>
                  <a:pt x="917137" y="551401"/>
                </a:lnTo>
                <a:lnTo>
                  <a:pt x="890151" y="655232"/>
                </a:lnTo>
                <a:lnTo>
                  <a:pt x="870260" y="746480"/>
                </a:lnTo>
                <a:lnTo>
                  <a:pt x="857961" y="811348"/>
                </a:lnTo>
                <a:lnTo>
                  <a:pt x="853750" y="836036"/>
                </a:lnTo>
                <a:lnTo>
                  <a:pt x="849005" y="850676"/>
                </a:lnTo>
                <a:lnTo>
                  <a:pt x="840465" y="862243"/>
                </a:lnTo>
                <a:lnTo>
                  <a:pt x="829064" y="869841"/>
                </a:lnTo>
                <a:lnTo>
                  <a:pt x="815736" y="872573"/>
                </a:lnTo>
                <a:close/>
              </a:path>
            </a:pathLst>
          </a:custGeom>
          <a:solidFill>
            <a:srgbClr val="809999">
              <a:alpha val="1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30094" y="0"/>
            <a:ext cx="1173480" cy="715010"/>
          </a:xfrm>
          <a:custGeom>
            <a:avLst/>
            <a:gdLst/>
            <a:ahLst/>
            <a:cxnLst/>
            <a:rect l="l" t="t" r="r" b="b"/>
            <a:pathLst>
              <a:path w="1173480" h="715010">
                <a:moveTo>
                  <a:pt x="589308" y="714497"/>
                </a:moveTo>
                <a:lnTo>
                  <a:pt x="556046" y="692601"/>
                </a:lnTo>
                <a:lnTo>
                  <a:pt x="537431" y="592548"/>
                </a:lnTo>
                <a:lnTo>
                  <a:pt x="526201" y="534428"/>
                </a:lnTo>
                <a:lnTo>
                  <a:pt x="511680" y="476915"/>
                </a:lnTo>
                <a:lnTo>
                  <a:pt x="487924" y="393326"/>
                </a:lnTo>
                <a:lnTo>
                  <a:pt x="471916" y="340665"/>
                </a:lnTo>
                <a:lnTo>
                  <a:pt x="454407" y="290196"/>
                </a:lnTo>
                <a:lnTo>
                  <a:pt x="435340" y="243965"/>
                </a:lnTo>
                <a:lnTo>
                  <a:pt x="414660" y="204016"/>
                </a:lnTo>
                <a:lnTo>
                  <a:pt x="392310" y="172398"/>
                </a:lnTo>
                <a:lnTo>
                  <a:pt x="356845" y="140457"/>
                </a:lnTo>
                <a:lnTo>
                  <a:pt x="310795" y="111508"/>
                </a:lnTo>
                <a:lnTo>
                  <a:pt x="257624" y="85423"/>
                </a:lnTo>
                <a:lnTo>
                  <a:pt x="200796" y="62076"/>
                </a:lnTo>
                <a:lnTo>
                  <a:pt x="110791" y="30947"/>
                </a:lnTo>
                <a:lnTo>
                  <a:pt x="31695" y="7999"/>
                </a:lnTo>
                <a:lnTo>
                  <a:pt x="0" y="0"/>
                </a:lnTo>
                <a:lnTo>
                  <a:pt x="1173436" y="0"/>
                </a:lnTo>
                <a:lnTo>
                  <a:pt x="1100135" y="17908"/>
                </a:lnTo>
                <a:lnTo>
                  <a:pt x="1050280" y="34663"/>
                </a:lnTo>
                <a:lnTo>
                  <a:pt x="977819" y="62076"/>
                </a:lnTo>
                <a:lnTo>
                  <a:pt x="920991" y="85423"/>
                </a:lnTo>
                <a:lnTo>
                  <a:pt x="867822" y="111508"/>
                </a:lnTo>
                <a:lnTo>
                  <a:pt x="821778" y="140457"/>
                </a:lnTo>
                <a:lnTo>
                  <a:pt x="786323" y="172398"/>
                </a:lnTo>
                <a:lnTo>
                  <a:pt x="763971" y="204016"/>
                </a:lnTo>
                <a:lnTo>
                  <a:pt x="743288" y="243965"/>
                </a:lnTo>
                <a:lnTo>
                  <a:pt x="724219" y="290196"/>
                </a:lnTo>
                <a:lnTo>
                  <a:pt x="706710" y="340665"/>
                </a:lnTo>
                <a:lnTo>
                  <a:pt x="690709" y="393326"/>
                </a:lnTo>
                <a:lnTo>
                  <a:pt x="663723" y="497157"/>
                </a:lnTo>
                <a:lnTo>
                  <a:pt x="643832" y="588405"/>
                </a:lnTo>
                <a:lnTo>
                  <a:pt x="631532" y="653272"/>
                </a:lnTo>
                <a:lnTo>
                  <a:pt x="627322" y="677961"/>
                </a:lnTo>
                <a:lnTo>
                  <a:pt x="622577" y="692601"/>
                </a:lnTo>
                <a:lnTo>
                  <a:pt x="614037" y="704168"/>
                </a:lnTo>
                <a:lnTo>
                  <a:pt x="602636" y="711766"/>
                </a:lnTo>
                <a:lnTo>
                  <a:pt x="589308" y="714497"/>
                </a:lnTo>
                <a:close/>
              </a:path>
            </a:pathLst>
          </a:custGeom>
          <a:solidFill>
            <a:srgbClr val="A2BAB9">
              <a:alpha val="1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2203450" cy="3253740"/>
          </a:xfrm>
          <a:custGeom>
            <a:avLst/>
            <a:gdLst/>
            <a:ahLst/>
            <a:cxnLst/>
            <a:rect l="l" t="t" r="r" b="b"/>
            <a:pathLst>
              <a:path w="2203450" h="3253740">
                <a:moveTo>
                  <a:pt x="1706600" y="1687525"/>
                </a:moveTo>
                <a:lnTo>
                  <a:pt x="1698091" y="1648155"/>
                </a:lnTo>
                <a:lnTo>
                  <a:pt x="1665008" y="1581531"/>
                </a:lnTo>
                <a:lnTo>
                  <a:pt x="1636991" y="1526298"/>
                </a:lnTo>
                <a:lnTo>
                  <a:pt x="1606550" y="1466875"/>
                </a:lnTo>
                <a:lnTo>
                  <a:pt x="1577581" y="1411071"/>
                </a:lnTo>
                <a:lnTo>
                  <a:pt x="1554022" y="1366723"/>
                </a:lnTo>
                <a:lnTo>
                  <a:pt x="1524165" y="1319682"/>
                </a:lnTo>
                <a:lnTo>
                  <a:pt x="1481709" y="1288440"/>
                </a:lnTo>
                <a:lnTo>
                  <a:pt x="1408785" y="1270558"/>
                </a:lnTo>
                <a:lnTo>
                  <a:pt x="1284808" y="1241933"/>
                </a:lnTo>
                <a:lnTo>
                  <a:pt x="1110411" y="1195666"/>
                </a:lnTo>
                <a:lnTo>
                  <a:pt x="911948" y="1132916"/>
                </a:lnTo>
                <a:lnTo>
                  <a:pt x="857250" y="1113243"/>
                </a:lnTo>
                <a:lnTo>
                  <a:pt x="803236" y="1092631"/>
                </a:lnTo>
                <a:lnTo>
                  <a:pt x="750570" y="1071016"/>
                </a:lnTo>
                <a:lnTo>
                  <a:pt x="699935" y="1048359"/>
                </a:lnTo>
                <a:lnTo>
                  <a:pt x="651979" y="1024610"/>
                </a:lnTo>
                <a:lnTo>
                  <a:pt x="607377" y="999731"/>
                </a:lnTo>
                <a:lnTo>
                  <a:pt x="566788" y="973683"/>
                </a:lnTo>
                <a:lnTo>
                  <a:pt x="530885" y="946416"/>
                </a:lnTo>
                <a:lnTo>
                  <a:pt x="500329" y="917879"/>
                </a:lnTo>
                <a:lnTo>
                  <a:pt x="481520" y="877087"/>
                </a:lnTo>
                <a:lnTo>
                  <a:pt x="458698" y="809409"/>
                </a:lnTo>
                <a:lnTo>
                  <a:pt x="394893" y="605116"/>
                </a:lnTo>
                <a:lnTo>
                  <a:pt x="362559" y="488061"/>
                </a:lnTo>
                <a:lnTo>
                  <a:pt x="337566" y="369760"/>
                </a:lnTo>
                <a:lnTo>
                  <a:pt x="306679" y="195922"/>
                </a:lnTo>
                <a:lnTo>
                  <a:pt x="305193" y="187502"/>
                </a:lnTo>
                <a:lnTo>
                  <a:pt x="302666" y="179527"/>
                </a:lnTo>
                <a:lnTo>
                  <a:pt x="271068" y="114388"/>
                </a:lnTo>
                <a:lnTo>
                  <a:pt x="247904" y="67970"/>
                </a:lnTo>
                <a:lnTo>
                  <a:pt x="221322" y="15582"/>
                </a:lnTo>
                <a:lnTo>
                  <a:pt x="213245" y="0"/>
                </a:lnTo>
                <a:lnTo>
                  <a:pt x="0" y="0"/>
                </a:lnTo>
                <a:lnTo>
                  <a:pt x="0" y="3036938"/>
                </a:lnTo>
                <a:lnTo>
                  <a:pt x="32067" y="3075508"/>
                </a:lnTo>
                <a:lnTo>
                  <a:pt x="78143" y="3130194"/>
                </a:lnTo>
                <a:lnTo>
                  <a:pt x="121234" y="3180550"/>
                </a:lnTo>
                <a:lnTo>
                  <a:pt x="154901" y="3218777"/>
                </a:lnTo>
                <a:lnTo>
                  <a:pt x="183781" y="3243999"/>
                </a:lnTo>
                <a:lnTo>
                  <a:pt x="222072" y="3253435"/>
                </a:lnTo>
                <a:lnTo>
                  <a:pt x="251752" y="3247923"/>
                </a:lnTo>
                <a:lnTo>
                  <a:pt x="277126" y="3232467"/>
                </a:lnTo>
                <a:lnTo>
                  <a:pt x="296125" y="3208934"/>
                </a:lnTo>
                <a:lnTo>
                  <a:pt x="306679" y="3179153"/>
                </a:lnTo>
                <a:lnTo>
                  <a:pt x="316052" y="3128899"/>
                </a:lnTo>
                <a:lnTo>
                  <a:pt x="343433" y="2996869"/>
                </a:lnTo>
                <a:lnTo>
                  <a:pt x="387718" y="2811145"/>
                </a:lnTo>
                <a:lnTo>
                  <a:pt x="447789" y="2599804"/>
                </a:lnTo>
                <a:lnTo>
                  <a:pt x="465188" y="2545918"/>
                </a:lnTo>
                <a:lnTo>
                  <a:pt x="483400" y="2492616"/>
                </a:lnTo>
                <a:lnTo>
                  <a:pt x="502462" y="2440444"/>
                </a:lnTo>
                <a:lnTo>
                  <a:pt x="522376" y="2389898"/>
                </a:lnTo>
                <a:lnTo>
                  <a:pt x="543153" y="2341511"/>
                </a:lnTo>
                <a:lnTo>
                  <a:pt x="564819" y="2295804"/>
                </a:lnTo>
                <a:lnTo>
                  <a:pt x="587387" y="2253284"/>
                </a:lnTo>
                <a:lnTo>
                  <a:pt x="610870" y="2214486"/>
                </a:lnTo>
                <a:lnTo>
                  <a:pt x="635279" y="2179929"/>
                </a:lnTo>
                <a:lnTo>
                  <a:pt x="660628" y="2150122"/>
                </a:lnTo>
                <a:lnTo>
                  <a:pt x="688873" y="2123376"/>
                </a:lnTo>
                <a:lnTo>
                  <a:pt x="721639" y="2097633"/>
                </a:lnTo>
                <a:lnTo>
                  <a:pt x="758418" y="2072868"/>
                </a:lnTo>
                <a:lnTo>
                  <a:pt x="798715" y="2049068"/>
                </a:lnTo>
                <a:lnTo>
                  <a:pt x="842048" y="2026208"/>
                </a:lnTo>
                <a:lnTo>
                  <a:pt x="887920" y="2004288"/>
                </a:lnTo>
                <a:lnTo>
                  <a:pt x="935837" y="1983295"/>
                </a:lnTo>
                <a:lnTo>
                  <a:pt x="985304" y="1963191"/>
                </a:lnTo>
                <a:lnTo>
                  <a:pt x="1035824" y="1943963"/>
                </a:lnTo>
                <a:lnTo>
                  <a:pt x="1086904" y="1925624"/>
                </a:lnTo>
                <a:lnTo>
                  <a:pt x="1248206" y="1869833"/>
                </a:lnTo>
                <a:lnTo>
                  <a:pt x="1359179" y="1835734"/>
                </a:lnTo>
                <a:lnTo>
                  <a:pt x="1471320" y="1809356"/>
                </a:lnTo>
                <a:lnTo>
                  <a:pt x="1636128" y="1776768"/>
                </a:lnTo>
                <a:lnTo>
                  <a:pt x="1664360" y="1765642"/>
                </a:lnTo>
                <a:lnTo>
                  <a:pt x="1686674" y="1745602"/>
                </a:lnTo>
                <a:lnTo>
                  <a:pt x="1701330" y="1718830"/>
                </a:lnTo>
                <a:lnTo>
                  <a:pt x="1706600" y="1687525"/>
                </a:lnTo>
                <a:close/>
              </a:path>
              <a:path w="2203450" h="3253740">
                <a:moveTo>
                  <a:pt x="2202942" y="0"/>
                </a:moveTo>
                <a:lnTo>
                  <a:pt x="1973999" y="0"/>
                </a:lnTo>
                <a:lnTo>
                  <a:pt x="1894636" y="27457"/>
                </a:lnTo>
                <a:lnTo>
                  <a:pt x="1845373" y="47548"/>
                </a:lnTo>
                <a:lnTo>
                  <a:pt x="1798269" y="69735"/>
                </a:lnTo>
                <a:lnTo>
                  <a:pt x="1755178" y="93929"/>
                </a:lnTo>
                <a:lnTo>
                  <a:pt x="1717941" y="120065"/>
                </a:lnTo>
                <a:lnTo>
                  <a:pt x="1688388" y="148094"/>
                </a:lnTo>
                <a:lnTo>
                  <a:pt x="1664423" y="181749"/>
                </a:lnTo>
                <a:lnTo>
                  <a:pt x="1642046" y="224205"/>
                </a:lnTo>
                <a:lnTo>
                  <a:pt x="1621332" y="273329"/>
                </a:lnTo>
                <a:lnTo>
                  <a:pt x="1602346" y="326999"/>
                </a:lnTo>
                <a:lnTo>
                  <a:pt x="1585150" y="383070"/>
                </a:lnTo>
                <a:lnTo>
                  <a:pt x="1561020" y="467969"/>
                </a:lnTo>
                <a:lnTo>
                  <a:pt x="1546263" y="526376"/>
                </a:lnTo>
                <a:lnTo>
                  <a:pt x="1534858" y="585406"/>
                </a:lnTo>
                <a:lnTo>
                  <a:pt x="1520583" y="673252"/>
                </a:lnTo>
                <a:lnTo>
                  <a:pt x="1519986" y="674547"/>
                </a:lnTo>
                <a:lnTo>
                  <a:pt x="1519389" y="675614"/>
                </a:lnTo>
                <a:lnTo>
                  <a:pt x="1518805" y="674547"/>
                </a:lnTo>
                <a:lnTo>
                  <a:pt x="1518208" y="673252"/>
                </a:lnTo>
                <a:lnTo>
                  <a:pt x="1513751" y="647077"/>
                </a:lnTo>
                <a:lnTo>
                  <a:pt x="1501254" y="581190"/>
                </a:lnTo>
                <a:lnTo>
                  <a:pt x="1481061" y="488518"/>
                </a:lnTo>
                <a:lnTo>
                  <a:pt x="1453654" y="383070"/>
                </a:lnTo>
                <a:lnTo>
                  <a:pt x="1436458" y="326999"/>
                </a:lnTo>
                <a:lnTo>
                  <a:pt x="1417472" y="273329"/>
                </a:lnTo>
                <a:lnTo>
                  <a:pt x="1396758" y="224205"/>
                </a:lnTo>
                <a:lnTo>
                  <a:pt x="1374394" y="181749"/>
                </a:lnTo>
                <a:lnTo>
                  <a:pt x="1350429" y="148094"/>
                </a:lnTo>
                <a:lnTo>
                  <a:pt x="1320863" y="120065"/>
                </a:lnTo>
                <a:lnTo>
                  <a:pt x="1283627" y="93929"/>
                </a:lnTo>
                <a:lnTo>
                  <a:pt x="1240523" y="69735"/>
                </a:lnTo>
                <a:lnTo>
                  <a:pt x="1193419" y="47548"/>
                </a:lnTo>
                <a:lnTo>
                  <a:pt x="1144155" y="27457"/>
                </a:lnTo>
                <a:lnTo>
                  <a:pt x="1071600" y="0"/>
                </a:lnTo>
                <a:lnTo>
                  <a:pt x="835863" y="0"/>
                </a:lnTo>
                <a:lnTo>
                  <a:pt x="852512" y="15303"/>
                </a:lnTo>
                <a:lnTo>
                  <a:pt x="876465" y="25247"/>
                </a:lnTo>
                <a:lnTo>
                  <a:pt x="897382" y="29997"/>
                </a:lnTo>
                <a:lnTo>
                  <a:pt x="952334" y="43865"/>
                </a:lnTo>
                <a:lnTo>
                  <a:pt x="1029652" y="66306"/>
                </a:lnTo>
                <a:lnTo>
                  <a:pt x="1117625" y="96735"/>
                </a:lnTo>
                <a:lnTo>
                  <a:pt x="1169949" y="117970"/>
                </a:lnTo>
                <a:lnTo>
                  <a:pt x="1219073" y="141452"/>
                </a:lnTo>
                <a:lnTo>
                  <a:pt x="1261656" y="167576"/>
                </a:lnTo>
                <a:lnTo>
                  <a:pt x="1294358" y="196684"/>
                </a:lnTo>
                <a:lnTo>
                  <a:pt x="1319999" y="234988"/>
                </a:lnTo>
                <a:lnTo>
                  <a:pt x="1342986" y="284797"/>
                </a:lnTo>
                <a:lnTo>
                  <a:pt x="1363662" y="342277"/>
                </a:lnTo>
                <a:lnTo>
                  <a:pt x="1382344" y="403593"/>
                </a:lnTo>
                <a:lnTo>
                  <a:pt x="1405750" y="485889"/>
                </a:lnTo>
                <a:lnTo>
                  <a:pt x="1420050" y="542505"/>
                </a:lnTo>
                <a:lnTo>
                  <a:pt x="1431099" y="599732"/>
                </a:lnTo>
                <a:lnTo>
                  <a:pt x="1444752" y="683806"/>
                </a:lnTo>
                <a:lnTo>
                  <a:pt x="1454124" y="711466"/>
                </a:lnTo>
                <a:lnTo>
                  <a:pt x="1471117" y="732878"/>
                </a:lnTo>
                <a:lnTo>
                  <a:pt x="1493596" y="746696"/>
                </a:lnTo>
                <a:lnTo>
                  <a:pt x="1519389" y="751586"/>
                </a:lnTo>
                <a:lnTo>
                  <a:pt x="1545209" y="746696"/>
                </a:lnTo>
                <a:lnTo>
                  <a:pt x="1584667" y="711466"/>
                </a:lnTo>
                <a:lnTo>
                  <a:pt x="1598180" y="659498"/>
                </a:lnTo>
                <a:lnTo>
                  <a:pt x="1610296" y="595642"/>
                </a:lnTo>
                <a:lnTo>
                  <a:pt x="1629879" y="505815"/>
                </a:lnTo>
                <a:lnTo>
                  <a:pt x="1656448" y="403593"/>
                </a:lnTo>
                <a:lnTo>
                  <a:pt x="1675142" y="342277"/>
                </a:lnTo>
                <a:lnTo>
                  <a:pt x="1695805" y="284797"/>
                </a:lnTo>
                <a:lnTo>
                  <a:pt x="1718792" y="234988"/>
                </a:lnTo>
                <a:lnTo>
                  <a:pt x="1744433" y="196684"/>
                </a:lnTo>
                <a:lnTo>
                  <a:pt x="1777136" y="167576"/>
                </a:lnTo>
                <a:lnTo>
                  <a:pt x="1819719" y="141452"/>
                </a:lnTo>
                <a:lnTo>
                  <a:pt x="1868843" y="117970"/>
                </a:lnTo>
                <a:lnTo>
                  <a:pt x="1921167" y="96735"/>
                </a:lnTo>
                <a:lnTo>
                  <a:pt x="1991995" y="69938"/>
                </a:lnTo>
                <a:lnTo>
                  <a:pt x="2040724" y="53555"/>
                </a:lnTo>
                <a:lnTo>
                  <a:pt x="2089962" y="40894"/>
                </a:lnTo>
                <a:lnTo>
                  <a:pt x="2162327" y="25247"/>
                </a:lnTo>
                <a:lnTo>
                  <a:pt x="2186279" y="15303"/>
                </a:lnTo>
                <a:lnTo>
                  <a:pt x="2202942" y="0"/>
                </a:lnTo>
                <a:close/>
              </a:path>
            </a:pathLst>
          </a:custGeom>
          <a:solidFill>
            <a:srgbClr val="809999">
              <a:alpha val="1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0"/>
            <a:ext cx="1519555" cy="2972435"/>
          </a:xfrm>
          <a:custGeom>
            <a:avLst/>
            <a:gdLst/>
            <a:ahLst/>
            <a:cxnLst/>
            <a:rect l="l" t="t" r="r" b="b"/>
            <a:pathLst>
              <a:path w="1519555" h="2972435">
                <a:moveTo>
                  <a:pt x="34868" y="2971941"/>
                </a:moveTo>
                <a:lnTo>
                  <a:pt x="5195" y="2966383"/>
                </a:lnTo>
                <a:lnTo>
                  <a:pt x="0" y="2963217"/>
                </a:lnTo>
                <a:lnTo>
                  <a:pt x="0" y="0"/>
                </a:lnTo>
                <a:lnTo>
                  <a:pt x="134679" y="0"/>
                </a:lnTo>
                <a:lnTo>
                  <a:pt x="150360" y="88228"/>
                </a:lnTo>
                <a:lnTo>
                  <a:pt x="175359" y="206526"/>
                </a:lnTo>
                <a:lnTo>
                  <a:pt x="207685" y="323588"/>
                </a:lnTo>
                <a:lnTo>
                  <a:pt x="260568" y="493730"/>
                </a:lnTo>
                <a:lnTo>
                  <a:pt x="277971" y="547611"/>
                </a:lnTo>
                <a:lnTo>
                  <a:pt x="296195" y="600901"/>
                </a:lnTo>
                <a:lnTo>
                  <a:pt x="315257" y="653078"/>
                </a:lnTo>
                <a:lnTo>
                  <a:pt x="335171" y="703622"/>
                </a:lnTo>
                <a:lnTo>
                  <a:pt x="355953" y="752011"/>
                </a:lnTo>
                <a:lnTo>
                  <a:pt x="377618" y="797724"/>
                </a:lnTo>
                <a:lnTo>
                  <a:pt x="400181" y="840241"/>
                </a:lnTo>
                <a:lnTo>
                  <a:pt x="423658" y="879041"/>
                </a:lnTo>
                <a:lnTo>
                  <a:pt x="448063" y="913601"/>
                </a:lnTo>
                <a:lnTo>
                  <a:pt x="473412" y="943402"/>
                </a:lnTo>
                <a:lnTo>
                  <a:pt x="501665" y="970141"/>
                </a:lnTo>
                <a:lnTo>
                  <a:pt x="534428" y="995884"/>
                </a:lnTo>
                <a:lnTo>
                  <a:pt x="571210" y="1020648"/>
                </a:lnTo>
                <a:lnTo>
                  <a:pt x="611515" y="1044448"/>
                </a:lnTo>
                <a:lnTo>
                  <a:pt x="654851" y="1067300"/>
                </a:lnTo>
                <a:lnTo>
                  <a:pt x="700723" y="1089221"/>
                </a:lnTo>
                <a:lnTo>
                  <a:pt x="748639" y="1110226"/>
                </a:lnTo>
                <a:lnTo>
                  <a:pt x="798103" y="1130332"/>
                </a:lnTo>
                <a:lnTo>
                  <a:pt x="848624" y="1149554"/>
                </a:lnTo>
                <a:lnTo>
                  <a:pt x="899707" y="1167909"/>
                </a:lnTo>
                <a:lnTo>
                  <a:pt x="1100060" y="1231264"/>
                </a:lnTo>
                <a:lnTo>
                  <a:pt x="1276128" y="1277977"/>
                </a:lnTo>
                <a:lnTo>
                  <a:pt x="1401292" y="1306869"/>
                </a:lnTo>
                <a:lnTo>
                  <a:pt x="1448929" y="1316761"/>
                </a:lnTo>
                <a:lnTo>
                  <a:pt x="1477164" y="1327880"/>
                </a:lnTo>
                <a:lnTo>
                  <a:pt x="1499476" y="1347918"/>
                </a:lnTo>
                <a:lnTo>
                  <a:pt x="1514132" y="1374683"/>
                </a:lnTo>
                <a:lnTo>
                  <a:pt x="1519402" y="1405984"/>
                </a:lnTo>
                <a:lnTo>
                  <a:pt x="1514132" y="1437294"/>
                </a:lnTo>
                <a:lnTo>
                  <a:pt x="1499476" y="1464064"/>
                </a:lnTo>
                <a:lnTo>
                  <a:pt x="1477164" y="1484104"/>
                </a:lnTo>
                <a:lnTo>
                  <a:pt x="1448929" y="1495224"/>
                </a:lnTo>
                <a:lnTo>
                  <a:pt x="1284126" y="1527816"/>
                </a:lnTo>
                <a:lnTo>
                  <a:pt x="1171981" y="1554186"/>
                </a:lnTo>
                <a:lnTo>
                  <a:pt x="1061004" y="1588287"/>
                </a:lnTo>
                <a:lnTo>
                  <a:pt x="899707" y="1644076"/>
                </a:lnTo>
                <a:lnTo>
                  <a:pt x="848624" y="1662430"/>
                </a:lnTo>
                <a:lnTo>
                  <a:pt x="798103" y="1681651"/>
                </a:lnTo>
                <a:lnTo>
                  <a:pt x="748639" y="1701755"/>
                </a:lnTo>
                <a:lnTo>
                  <a:pt x="700723" y="1722759"/>
                </a:lnTo>
                <a:lnTo>
                  <a:pt x="654851" y="1744678"/>
                </a:lnTo>
                <a:lnTo>
                  <a:pt x="611515" y="1767529"/>
                </a:lnTo>
                <a:lnTo>
                  <a:pt x="571210" y="1791329"/>
                </a:lnTo>
                <a:lnTo>
                  <a:pt x="534428" y="1816094"/>
                </a:lnTo>
                <a:lnTo>
                  <a:pt x="501665" y="1841839"/>
                </a:lnTo>
                <a:lnTo>
                  <a:pt x="473412" y="1868583"/>
                </a:lnTo>
                <a:lnTo>
                  <a:pt x="448063" y="1898384"/>
                </a:lnTo>
                <a:lnTo>
                  <a:pt x="423658" y="1932944"/>
                </a:lnTo>
                <a:lnTo>
                  <a:pt x="400181" y="1971744"/>
                </a:lnTo>
                <a:lnTo>
                  <a:pt x="377618" y="2014260"/>
                </a:lnTo>
                <a:lnTo>
                  <a:pt x="355953" y="2059974"/>
                </a:lnTo>
                <a:lnTo>
                  <a:pt x="335171" y="2108363"/>
                </a:lnTo>
                <a:lnTo>
                  <a:pt x="315257" y="2158907"/>
                </a:lnTo>
                <a:lnTo>
                  <a:pt x="296195" y="2211084"/>
                </a:lnTo>
                <a:lnTo>
                  <a:pt x="277971" y="2264374"/>
                </a:lnTo>
                <a:lnTo>
                  <a:pt x="260568" y="2318255"/>
                </a:lnTo>
                <a:lnTo>
                  <a:pt x="200511" y="2529595"/>
                </a:lnTo>
                <a:lnTo>
                  <a:pt x="156229" y="2715322"/>
                </a:lnTo>
                <a:lnTo>
                  <a:pt x="128840" y="2847353"/>
                </a:lnTo>
                <a:lnTo>
                  <a:pt x="119461" y="2897604"/>
                </a:lnTo>
                <a:lnTo>
                  <a:pt x="108920" y="2927390"/>
                </a:lnTo>
                <a:lnTo>
                  <a:pt x="89924" y="2950924"/>
                </a:lnTo>
                <a:lnTo>
                  <a:pt x="64549" y="2966383"/>
                </a:lnTo>
                <a:lnTo>
                  <a:pt x="34868" y="2971941"/>
                </a:lnTo>
                <a:close/>
              </a:path>
            </a:pathLst>
          </a:custGeom>
          <a:solidFill>
            <a:srgbClr val="A2BAB9">
              <a:alpha val="1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0"/>
            <a:ext cx="1557020" cy="3009265"/>
          </a:xfrm>
          <a:custGeom>
            <a:avLst/>
            <a:gdLst/>
            <a:ahLst/>
            <a:cxnLst/>
            <a:rect l="l" t="t" r="r" b="b"/>
            <a:pathLst>
              <a:path w="1557020" h="3009265">
                <a:moveTo>
                  <a:pt x="144967" y="2934852"/>
                </a:moveTo>
                <a:lnTo>
                  <a:pt x="34868" y="2934852"/>
                </a:lnTo>
                <a:lnTo>
                  <a:pt x="51864" y="2931527"/>
                </a:lnTo>
                <a:lnTo>
                  <a:pt x="66248" y="2922351"/>
                </a:lnTo>
                <a:lnTo>
                  <a:pt x="76956" y="2908524"/>
                </a:lnTo>
                <a:lnTo>
                  <a:pt x="82925" y="2891247"/>
                </a:lnTo>
                <a:lnTo>
                  <a:pt x="114072" y="2715974"/>
                </a:lnTo>
                <a:lnTo>
                  <a:pt x="139274" y="2596703"/>
                </a:lnTo>
                <a:lnTo>
                  <a:pt x="171867" y="2478675"/>
                </a:lnTo>
                <a:lnTo>
                  <a:pt x="225189" y="2307127"/>
                </a:lnTo>
                <a:lnTo>
                  <a:pt x="243209" y="2251458"/>
                </a:lnTo>
                <a:lnTo>
                  <a:pt x="262144" y="2196432"/>
                </a:lnTo>
                <a:lnTo>
                  <a:pt x="281992" y="2142581"/>
                </a:lnTo>
                <a:lnTo>
                  <a:pt x="302754" y="2090435"/>
                </a:lnTo>
                <a:lnTo>
                  <a:pt x="324429" y="2040524"/>
                </a:lnTo>
                <a:lnTo>
                  <a:pt x="347017" y="1993379"/>
                </a:lnTo>
                <a:lnTo>
                  <a:pt x="370517" y="1949530"/>
                </a:lnTo>
                <a:lnTo>
                  <a:pt x="394930" y="1909508"/>
                </a:lnTo>
                <a:lnTo>
                  <a:pt x="420255" y="1873844"/>
                </a:lnTo>
                <a:lnTo>
                  <a:pt x="446491" y="1843068"/>
                </a:lnTo>
                <a:lnTo>
                  <a:pt x="475745" y="1815320"/>
                </a:lnTo>
                <a:lnTo>
                  <a:pt x="509638" y="1788539"/>
                </a:lnTo>
                <a:lnTo>
                  <a:pt x="547667" y="1762723"/>
                </a:lnTo>
                <a:lnTo>
                  <a:pt x="589329" y="1737874"/>
                </a:lnTo>
                <a:lnTo>
                  <a:pt x="634123" y="1713991"/>
                </a:lnTo>
                <a:lnTo>
                  <a:pt x="681545" y="1691074"/>
                </a:lnTo>
                <a:lnTo>
                  <a:pt x="731092" y="1669123"/>
                </a:lnTo>
                <a:lnTo>
                  <a:pt x="782261" y="1648139"/>
                </a:lnTo>
                <a:lnTo>
                  <a:pt x="834550" y="1628121"/>
                </a:lnTo>
                <a:lnTo>
                  <a:pt x="887457" y="1609071"/>
                </a:lnTo>
                <a:lnTo>
                  <a:pt x="1089704" y="1545113"/>
                </a:lnTo>
                <a:lnTo>
                  <a:pt x="1267439" y="1497959"/>
                </a:lnTo>
                <a:lnTo>
                  <a:pt x="1393789" y="1468796"/>
                </a:lnTo>
                <a:lnTo>
                  <a:pt x="1441878" y="1458812"/>
                </a:lnTo>
                <a:lnTo>
                  <a:pt x="1458269" y="1452207"/>
                </a:lnTo>
                <a:lnTo>
                  <a:pt x="1471049" y="1440270"/>
                </a:lnTo>
                <a:lnTo>
                  <a:pt x="1479353" y="1424396"/>
                </a:lnTo>
                <a:lnTo>
                  <a:pt x="1482314" y="1405984"/>
                </a:lnTo>
                <a:lnTo>
                  <a:pt x="1479353" y="1387581"/>
                </a:lnTo>
                <a:lnTo>
                  <a:pt x="1471049" y="1371713"/>
                </a:lnTo>
                <a:lnTo>
                  <a:pt x="1458269" y="1359777"/>
                </a:lnTo>
                <a:lnTo>
                  <a:pt x="1441878" y="1353173"/>
                </a:lnTo>
                <a:lnTo>
                  <a:pt x="1275511" y="1320278"/>
                </a:lnTo>
                <a:lnTo>
                  <a:pt x="1162304" y="1293661"/>
                </a:lnTo>
                <a:lnTo>
                  <a:pt x="1050278" y="1259235"/>
                </a:lnTo>
                <a:lnTo>
                  <a:pt x="887457" y="1202914"/>
                </a:lnTo>
                <a:lnTo>
                  <a:pt x="834550" y="1183859"/>
                </a:lnTo>
                <a:lnTo>
                  <a:pt x="782261" y="1163839"/>
                </a:lnTo>
                <a:lnTo>
                  <a:pt x="731092" y="1142854"/>
                </a:lnTo>
                <a:lnTo>
                  <a:pt x="681545" y="1120904"/>
                </a:lnTo>
                <a:lnTo>
                  <a:pt x="634123" y="1097988"/>
                </a:lnTo>
                <a:lnTo>
                  <a:pt x="589329" y="1074106"/>
                </a:lnTo>
                <a:lnTo>
                  <a:pt x="547667" y="1049258"/>
                </a:lnTo>
                <a:lnTo>
                  <a:pt x="509638" y="1023444"/>
                </a:lnTo>
                <a:lnTo>
                  <a:pt x="475745" y="996664"/>
                </a:lnTo>
                <a:lnTo>
                  <a:pt x="446491" y="968917"/>
                </a:lnTo>
                <a:lnTo>
                  <a:pt x="420255" y="938141"/>
                </a:lnTo>
                <a:lnTo>
                  <a:pt x="394930" y="902476"/>
                </a:lnTo>
                <a:lnTo>
                  <a:pt x="370517" y="862455"/>
                </a:lnTo>
                <a:lnTo>
                  <a:pt x="347017" y="818606"/>
                </a:lnTo>
                <a:lnTo>
                  <a:pt x="324429" y="771461"/>
                </a:lnTo>
                <a:lnTo>
                  <a:pt x="302754" y="721550"/>
                </a:lnTo>
                <a:lnTo>
                  <a:pt x="281992" y="669404"/>
                </a:lnTo>
                <a:lnTo>
                  <a:pt x="262144" y="615553"/>
                </a:lnTo>
                <a:lnTo>
                  <a:pt x="243209" y="560527"/>
                </a:lnTo>
                <a:lnTo>
                  <a:pt x="225189" y="504858"/>
                </a:lnTo>
                <a:lnTo>
                  <a:pt x="164636" y="291773"/>
                </a:lnTo>
                <a:lnTo>
                  <a:pt x="119991" y="104517"/>
                </a:lnTo>
                <a:lnTo>
                  <a:pt x="98311" y="0"/>
                </a:lnTo>
                <a:lnTo>
                  <a:pt x="172361" y="0"/>
                </a:lnTo>
                <a:lnTo>
                  <a:pt x="186656" y="80435"/>
                </a:lnTo>
                <a:lnTo>
                  <a:pt x="211448" y="197755"/>
                </a:lnTo>
                <a:lnTo>
                  <a:pt x="243511" y="313849"/>
                </a:lnTo>
                <a:lnTo>
                  <a:pt x="295965" y="482583"/>
                </a:lnTo>
                <a:lnTo>
                  <a:pt x="312745" y="534686"/>
                </a:lnTo>
                <a:lnTo>
                  <a:pt x="330255" y="586247"/>
                </a:lnTo>
                <a:lnTo>
                  <a:pt x="348525" y="636754"/>
                </a:lnTo>
                <a:lnTo>
                  <a:pt x="367588" y="685696"/>
                </a:lnTo>
                <a:lnTo>
                  <a:pt x="387473" y="732563"/>
                </a:lnTo>
                <a:lnTo>
                  <a:pt x="408213" y="776843"/>
                </a:lnTo>
                <a:lnTo>
                  <a:pt x="429837" y="818025"/>
                </a:lnTo>
                <a:lnTo>
                  <a:pt x="452379" y="855597"/>
                </a:lnTo>
                <a:lnTo>
                  <a:pt x="475867" y="889049"/>
                </a:lnTo>
                <a:lnTo>
                  <a:pt x="530892" y="946405"/>
                </a:lnTo>
                <a:lnTo>
                  <a:pt x="566797" y="973677"/>
                </a:lnTo>
                <a:lnTo>
                  <a:pt x="607383" y="999730"/>
                </a:lnTo>
                <a:lnTo>
                  <a:pt x="651986" y="1024606"/>
                </a:lnTo>
                <a:lnTo>
                  <a:pt x="699939" y="1048351"/>
                </a:lnTo>
                <a:lnTo>
                  <a:pt x="750578" y="1071009"/>
                </a:lnTo>
                <a:lnTo>
                  <a:pt x="803237" y="1092625"/>
                </a:lnTo>
                <a:lnTo>
                  <a:pt x="857252" y="1113241"/>
                </a:lnTo>
                <a:lnTo>
                  <a:pt x="911957" y="1132904"/>
                </a:lnTo>
                <a:lnTo>
                  <a:pt x="1110416" y="1195656"/>
                </a:lnTo>
                <a:lnTo>
                  <a:pt x="1284817" y="1241928"/>
                </a:lnTo>
                <a:lnTo>
                  <a:pt x="1408794" y="1270549"/>
                </a:lnTo>
                <a:lnTo>
                  <a:pt x="1455980" y="1280349"/>
                </a:lnTo>
                <a:lnTo>
                  <a:pt x="1496062" y="1295984"/>
                </a:lnTo>
                <a:lnTo>
                  <a:pt x="1527911" y="1324124"/>
                </a:lnTo>
                <a:lnTo>
                  <a:pt x="1548926" y="1361785"/>
                </a:lnTo>
                <a:lnTo>
                  <a:pt x="1556508" y="1405984"/>
                </a:lnTo>
                <a:lnTo>
                  <a:pt x="1548926" y="1450185"/>
                </a:lnTo>
                <a:lnTo>
                  <a:pt x="1527911" y="1487852"/>
                </a:lnTo>
                <a:lnTo>
                  <a:pt x="1496062" y="1515999"/>
                </a:lnTo>
                <a:lnTo>
                  <a:pt x="1455980" y="1531635"/>
                </a:lnTo>
                <a:lnTo>
                  <a:pt x="1292740" y="1563926"/>
                </a:lnTo>
                <a:lnTo>
                  <a:pt x="1181658" y="1590048"/>
                </a:lnTo>
                <a:lnTo>
                  <a:pt x="1071731" y="1623825"/>
                </a:lnTo>
                <a:lnTo>
                  <a:pt x="911957" y="1679081"/>
                </a:lnTo>
                <a:lnTo>
                  <a:pt x="857252" y="1698743"/>
                </a:lnTo>
                <a:lnTo>
                  <a:pt x="803237" y="1719360"/>
                </a:lnTo>
                <a:lnTo>
                  <a:pt x="750578" y="1740976"/>
                </a:lnTo>
                <a:lnTo>
                  <a:pt x="699939" y="1763634"/>
                </a:lnTo>
                <a:lnTo>
                  <a:pt x="651986" y="1787379"/>
                </a:lnTo>
                <a:lnTo>
                  <a:pt x="607383" y="1812255"/>
                </a:lnTo>
                <a:lnTo>
                  <a:pt x="566797" y="1838307"/>
                </a:lnTo>
                <a:lnTo>
                  <a:pt x="530892" y="1865579"/>
                </a:lnTo>
                <a:lnTo>
                  <a:pt x="500334" y="1894116"/>
                </a:lnTo>
                <a:lnTo>
                  <a:pt x="452379" y="1956388"/>
                </a:lnTo>
                <a:lnTo>
                  <a:pt x="429837" y="1993960"/>
                </a:lnTo>
                <a:lnTo>
                  <a:pt x="408213" y="2035141"/>
                </a:lnTo>
                <a:lnTo>
                  <a:pt x="387473" y="2079420"/>
                </a:lnTo>
                <a:lnTo>
                  <a:pt x="367588" y="2126285"/>
                </a:lnTo>
                <a:lnTo>
                  <a:pt x="348525" y="2175225"/>
                </a:lnTo>
                <a:lnTo>
                  <a:pt x="330255" y="2225729"/>
                </a:lnTo>
                <a:lnTo>
                  <a:pt x="312745" y="2277286"/>
                </a:lnTo>
                <a:lnTo>
                  <a:pt x="295965" y="2329384"/>
                </a:lnTo>
                <a:lnTo>
                  <a:pt x="236397" y="2538986"/>
                </a:lnTo>
                <a:lnTo>
                  <a:pt x="192478" y="2723183"/>
                </a:lnTo>
                <a:lnTo>
                  <a:pt x="165316" y="2854124"/>
                </a:lnTo>
                <a:lnTo>
                  <a:pt x="156015" y="2903960"/>
                </a:lnTo>
                <a:lnTo>
                  <a:pt x="144967" y="2934852"/>
                </a:lnTo>
                <a:close/>
              </a:path>
              <a:path w="1557020" h="3009265">
                <a:moveTo>
                  <a:pt x="34868" y="3009029"/>
                </a:moveTo>
                <a:lnTo>
                  <a:pt x="0" y="3002613"/>
                </a:lnTo>
                <a:lnTo>
                  <a:pt x="0" y="2917834"/>
                </a:lnTo>
                <a:lnTo>
                  <a:pt x="3498" y="2922351"/>
                </a:lnTo>
                <a:lnTo>
                  <a:pt x="17880" y="2931527"/>
                </a:lnTo>
                <a:lnTo>
                  <a:pt x="34868" y="2934852"/>
                </a:lnTo>
                <a:lnTo>
                  <a:pt x="144967" y="2934852"/>
                </a:lnTo>
                <a:lnTo>
                  <a:pt x="140892" y="2946247"/>
                </a:lnTo>
                <a:lnTo>
                  <a:pt x="113603" y="2979490"/>
                </a:lnTo>
                <a:lnTo>
                  <a:pt x="77234" y="3001236"/>
                </a:lnTo>
                <a:lnTo>
                  <a:pt x="34868" y="3009029"/>
                </a:lnTo>
                <a:close/>
              </a:path>
            </a:pathLst>
          </a:custGeom>
          <a:solidFill>
            <a:srgbClr val="809999">
              <a:alpha val="1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363256" y="861427"/>
            <a:ext cx="334645" cy="315595"/>
          </a:xfrm>
          <a:custGeom>
            <a:avLst/>
            <a:gdLst/>
            <a:ahLst/>
            <a:cxnLst/>
            <a:rect l="l" t="t" r="r" b="b"/>
            <a:pathLst>
              <a:path w="334644" h="315594">
                <a:moveTo>
                  <a:pt x="205003" y="0"/>
                </a:moveTo>
                <a:lnTo>
                  <a:pt x="0" y="160299"/>
                </a:lnTo>
                <a:lnTo>
                  <a:pt x="0" y="315125"/>
                </a:lnTo>
                <a:lnTo>
                  <a:pt x="160299" y="201726"/>
                </a:lnTo>
                <a:lnTo>
                  <a:pt x="205003" y="0"/>
                </a:lnTo>
                <a:close/>
              </a:path>
              <a:path w="334644" h="315594">
                <a:moveTo>
                  <a:pt x="278828" y="62966"/>
                </a:moveTo>
                <a:lnTo>
                  <a:pt x="193433" y="99555"/>
                </a:lnTo>
                <a:lnTo>
                  <a:pt x="169443" y="207810"/>
                </a:lnTo>
                <a:lnTo>
                  <a:pt x="37528" y="301142"/>
                </a:lnTo>
                <a:lnTo>
                  <a:pt x="183984" y="246532"/>
                </a:lnTo>
                <a:lnTo>
                  <a:pt x="278828" y="62966"/>
                </a:lnTo>
                <a:close/>
              </a:path>
              <a:path w="334644" h="315594">
                <a:moveTo>
                  <a:pt x="334568" y="143789"/>
                </a:moveTo>
                <a:lnTo>
                  <a:pt x="242620" y="157035"/>
                </a:lnTo>
                <a:lnTo>
                  <a:pt x="191439" y="255409"/>
                </a:lnTo>
                <a:lnTo>
                  <a:pt x="39865" y="311429"/>
                </a:lnTo>
                <a:lnTo>
                  <a:pt x="195453" y="296570"/>
                </a:lnTo>
                <a:lnTo>
                  <a:pt x="334568" y="143789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28687" y="861427"/>
            <a:ext cx="334645" cy="315595"/>
          </a:xfrm>
          <a:custGeom>
            <a:avLst/>
            <a:gdLst/>
            <a:ahLst/>
            <a:cxnLst/>
            <a:rect l="l" t="t" r="r" b="b"/>
            <a:pathLst>
              <a:path w="334644" h="315594">
                <a:moveTo>
                  <a:pt x="294703" y="311429"/>
                </a:moveTo>
                <a:lnTo>
                  <a:pt x="143141" y="255409"/>
                </a:lnTo>
                <a:lnTo>
                  <a:pt x="91948" y="157035"/>
                </a:lnTo>
                <a:lnTo>
                  <a:pt x="0" y="143789"/>
                </a:lnTo>
                <a:lnTo>
                  <a:pt x="139115" y="296570"/>
                </a:lnTo>
                <a:lnTo>
                  <a:pt x="294703" y="311429"/>
                </a:lnTo>
                <a:close/>
              </a:path>
              <a:path w="334644" h="315594">
                <a:moveTo>
                  <a:pt x="297053" y="301142"/>
                </a:moveTo>
                <a:lnTo>
                  <a:pt x="165125" y="207810"/>
                </a:lnTo>
                <a:lnTo>
                  <a:pt x="141135" y="99555"/>
                </a:lnTo>
                <a:lnTo>
                  <a:pt x="55753" y="62966"/>
                </a:lnTo>
                <a:lnTo>
                  <a:pt x="150596" y="246532"/>
                </a:lnTo>
                <a:lnTo>
                  <a:pt x="297053" y="301142"/>
                </a:lnTo>
                <a:close/>
              </a:path>
              <a:path w="334644" h="315594">
                <a:moveTo>
                  <a:pt x="334568" y="160299"/>
                </a:moveTo>
                <a:lnTo>
                  <a:pt x="129578" y="0"/>
                </a:lnTo>
                <a:lnTo>
                  <a:pt x="174282" y="201726"/>
                </a:lnTo>
                <a:lnTo>
                  <a:pt x="334568" y="315125"/>
                </a:lnTo>
                <a:lnTo>
                  <a:pt x="334568" y="160299"/>
                </a:lnTo>
                <a:close/>
              </a:path>
            </a:pathLst>
          </a:custGeom>
          <a:solidFill>
            <a:srgbClr val="EBE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9396922"/>
            <a:ext cx="901065" cy="890269"/>
          </a:xfrm>
          <a:custGeom>
            <a:avLst/>
            <a:gdLst/>
            <a:ahLst/>
            <a:cxnLst/>
            <a:rect l="l" t="t" r="r" b="b"/>
            <a:pathLst>
              <a:path w="901065" h="890270">
                <a:moveTo>
                  <a:pt x="0" y="0"/>
                </a:moveTo>
                <a:lnTo>
                  <a:pt x="900824" y="0"/>
                </a:lnTo>
                <a:lnTo>
                  <a:pt x="900823" y="890067"/>
                </a:lnTo>
              </a:path>
            </a:pathLst>
          </a:custGeom>
          <a:ln w="19050">
            <a:solidFill>
              <a:srgbClr val="EBE3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27904" y="9584472"/>
            <a:ext cx="571500" cy="567690"/>
          </a:xfrm>
          <a:custGeom>
            <a:avLst/>
            <a:gdLst/>
            <a:ahLst/>
            <a:cxnLst/>
            <a:rect l="l" t="t" r="r" b="b"/>
            <a:pathLst>
              <a:path w="571500" h="567690">
                <a:moveTo>
                  <a:pt x="571500" y="0"/>
                </a:moveTo>
                <a:lnTo>
                  <a:pt x="22539" y="0"/>
                </a:lnTo>
                <a:lnTo>
                  <a:pt x="22539" y="59734"/>
                </a:lnTo>
                <a:lnTo>
                  <a:pt x="466686" y="59734"/>
                </a:lnTo>
                <a:lnTo>
                  <a:pt x="0" y="526420"/>
                </a:lnTo>
                <a:lnTo>
                  <a:pt x="40926" y="567347"/>
                </a:lnTo>
                <a:lnTo>
                  <a:pt x="49230" y="567347"/>
                </a:lnTo>
                <a:lnTo>
                  <a:pt x="511802" y="104813"/>
                </a:lnTo>
                <a:lnTo>
                  <a:pt x="571500" y="104813"/>
                </a:lnTo>
                <a:lnTo>
                  <a:pt x="571500" y="0"/>
                </a:lnTo>
                <a:close/>
              </a:path>
              <a:path w="571500" h="567690">
                <a:moveTo>
                  <a:pt x="571500" y="104813"/>
                </a:moveTo>
                <a:lnTo>
                  <a:pt x="511802" y="104813"/>
                </a:lnTo>
                <a:lnTo>
                  <a:pt x="511802" y="548960"/>
                </a:lnTo>
                <a:lnTo>
                  <a:pt x="571499" y="548960"/>
                </a:lnTo>
                <a:lnTo>
                  <a:pt x="571500" y="104813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25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396922"/>
            <a:ext cx="901065" cy="890269"/>
          </a:xfrm>
          <a:custGeom>
            <a:avLst/>
            <a:gdLst/>
            <a:ahLst/>
            <a:cxnLst/>
            <a:rect l="l" t="t" r="r" b="b"/>
            <a:pathLst>
              <a:path w="901065" h="890270">
                <a:moveTo>
                  <a:pt x="0" y="0"/>
                </a:moveTo>
                <a:lnTo>
                  <a:pt x="900824" y="0"/>
                </a:lnTo>
                <a:lnTo>
                  <a:pt x="900823" y="890067"/>
                </a:lnTo>
              </a:path>
            </a:pathLst>
          </a:custGeom>
          <a:ln w="19050">
            <a:solidFill>
              <a:srgbClr val="EBE3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981743" y="11"/>
            <a:ext cx="8306434" cy="8348980"/>
          </a:xfrm>
          <a:custGeom>
            <a:avLst/>
            <a:gdLst/>
            <a:ahLst/>
            <a:cxnLst/>
            <a:rect l="l" t="t" r="r" b="b"/>
            <a:pathLst>
              <a:path w="8306434" h="8348980">
                <a:moveTo>
                  <a:pt x="4206367" y="4142333"/>
                </a:moveTo>
                <a:lnTo>
                  <a:pt x="0" y="4142333"/>
                </a:lnTo>
                <a:lnTo>
                  <a:pt x="266" y="4190669"/>
                </a:lnTo>
                <a:lnTo>
                  <a:pt x="1079" y="4238866"/>
                </a:lnTo>
                <a:lnTo>
                  <a:pt x="2438" y="4286948"/>
                </a:lnTo>
                <a:lnTo>
                  <a:pt x="4318" y="4334878"/>
                </a:lnTo>
                <a:lnTo>
                  <a:pt x="6743" y="4382668"/>
                </a:lnTo>
                <a:lnTo>
                  <a:pt x="9690" y="4430331"/>
                </a:lnTo>
                <a:lnTo>
                  <a:pt x="13169" y="4477842"/>
                </a:lnTo>
                <a:lnTo>
                  <a:pt x="17183" y="4525200"/>
                </a:lnTo>
                <a:lnTo>
                  <a:pt x="21704" y="4572406"/>
                </a:lnTo>
                <a:lnTo>
                  <a:pt x="26746" y="4619472"/>
                </a:lnTo>
                <a:lnTo>
                  <a:pt x="32308" y="4666373"/>
                </a:lnTo>
                <a:lnTo>
                  <a:pt x="38379" y="4713109"/>
                </a:lnTo>
                <a:lnTo>
                  <a:pt x="44970" y="4759693"/>
                </a:lnTo>
                <a:lnTo>
                  <a:pt x="52057" y="4806112"/>
                </a:lnTo>
                <a:lnTo>
                  <a:pt x="59651" y="4852365"/>
                </a:lnTo>
                <a:lnTo>
                  <a:pt x="67754" y="4898441"/>
                </a:lnTo>
                <a:lnTo>
                  <a:pt x="76352" y="4944338"/>
                </a:lnTo>
                <a:lnTo>
                  <a:pt x="85445" y="4990071"/>
                </a:lnTo>
                <a:lnTo>
                  <a:pt x="95021" y="5035613"/>
                </a:lnTo>
                <a:lnTo>
                  <a:pt x="105092" y="5080978"/>
                </a:lnTo>
                <a:lnTo>
                  <a:pt x="115658" y="5126164"/>
                </a:lnTo>
                <a:lnTo>
                  <a:pt x="126707" y="5171148"/>
                </a:lnTo>
                <a:lnTo>
                  <a:pt x="138226" y="5215953"/>
                </a:lnTo>
                <a:lnTo>
                  <a:pt x="150228" y="5260556"/>
                </a:lnTo>
                <a:lnTo>
                  <a:pt x="162712" y="5304968"/>
                </a:lnTo>
                <a:lnTo>
                  <a:pt x="175666" y="5349176"/>
                </a:lnTo>
                <a:lnTo>
                  <a:pt x="189090" y="5393182"/>
                </a:lnTo>
                <a:lnTo>
                  <a:pt x="202971" y="5436984"/>
                </a:lnTo>
                <a:lnTo>
                  <a:pt x="217322" y="5480583"/>
                </a:lnTo>
                <a:lnTo>
                  <a:pt x="232143" y="5523966"/>
                </a:lnTo>
                <a:lnTo>
                  <a:pt x="247408" y="5567134"/>
                </a:lnTo>
                <a:lnTo>
                  <a:pt x="263131" y="5610072"/>
                </a:lnTo>
                <a:lnTo>
                  <a:pt x="279311" y="5652808"/>
                </a:lnTo>
                <a:lnTo>
                  <a:pt x="295935" y="5695315"/>
                </a:lnTo>
                <a:lnTo>
                  <a:pt x="313016" y="5737593"/>
                </a:lnTo>
                <a:lnTo>
                  <a:pt x="330530" y="5779643"/>
                </a:lnTo>
                <a:lnTo>
                  <a:pt x="348488" y="5821464"/>
                </a:lnTo>
                <a:lnTo>
                  <a:pt x="366877" y="5863056"/>
                </a:lnTo>
                <a:lnTo>
                  <a:pt x="385711" y="5904408"/>
                </a:lnTo>
                <a:lnTo>
                  <a:pt x="404977" y="5945517"/>
                </a:lnTo>
                <a:lnTo>
                  <a:pt x="424662" y="5986373"/>
                </a:lnTo>
                <a:lnTo>
                  <a:pt x="444779" y="6027001"/>
                </a:lnTo>
                <a:lnTo>
                  <a:pt x="465315" y="6067361"/>
                </a:lnTo>
                <a:lnTo>
                  <a:pt x="486283" y="6107481"/>
                </a:lnTo>
                <a:lnTo>
                  <a:pt x="507657" y="6147346"/>
                </a:lnTo>
                <a:lnTo>
                  <a:pt x="529450" y="6186957"/>
                </a:lnTo>
                <a:lnTo>
                  <a:pt x="551649" y="6226289"/>
                </a:lnTo>
                <a:lnTo>
                  <a:pt x="574255" y="6265380"/>
                </a:lnTo>
                <a:lnTo>
                  <a:pt x="597281" y="6304191"/>
                </a:lnTo>
                <a:lnTo>
                  <a:pt x="620699" y="6342735"/>
                </a:lnTo>
                <a:lnTo>
                  <a:pt x="644512" y="6381013"/>
                </a:lnTo>
                <a:lnTo>
                  <a:pt x="668731" y="6418999"/>
                </a:lnTo>
                <a:lnTo>
                  <a:pt x="693343" y="6456718"/>
                </a:lnTo>
                <a:lnTo>
                  <a:pt x="718350" y="6494158"/>
                </a:lnTo>
                <a:lnTo>
                  <a:pt x="743737" y="6531318"/>
                </a:lnTo>
                <a:lnTo>
                  <a:pt x="769518" y="6568186"/>
                </a:lnTo>
                <a:lnTo>
                  <a:pt x="795667" y="6604762"/>
                </a:lnTo>
                <a:lnTo>
                  <a:pt x="822210" y="6641046"/>
                </a:lnTo>
                <a:lnTo>
                  <a:pt x="849122" y="6677038"/>
                </a:lnTo>
                <a:lnTo>
                  <a:pt x="876414" y="6712725"/>
                </a:lnTo>
                <a:lnTo>
                  <a:pt x="904074" y="6748119"/>
                </a:lnTo>
                <a:lnTo>
                  <a:pt x="932103" y="6783210"/>
                </a:lnTo>
                <a:lnTo>
                  <a:pt x="960488" y="6817982"/>
                </a:lnTo>
                <a:lnTo>
                  <a:pt x="989253" y="6852450"/>
                </a:lnTo>
                <a:lnTo>
                  <a:pt x="1018362" y="6886613"/>
                </a:lnTo>
                <a:lnTo>
                  <a:pt x="1047838" y="6920446"/>
                </a:lnTo>
                <a:lnTo>
                  <a:pt x="1077658" y="6953974"/>
                </a:lnTo>
                <a:lnTo>
                  <a:pt x="1107833" y="6987172"/>
                </a:lnTo>
                <a:lnTo>
                  <a:pt x="1138351" y="7020039"/>
                </a:lnTo>
                <a:lnTo>
                  <a:pt x="1169225" y="7052589"/>
                </a:lnTo>
                <a:lnTo>
                  <a:pt x="1200429" y="7084809"/>
                </a:lnTo>
                <a:lnTo>
                  <a:pt x="1231976" y="7116699"/>
                </a:lnTo>
                <a:lnTo>
                  <a:pt x="1263865" y="7148246"/>
                </a:lnTo>
                <a:lnTo>
                  <a:pt x="1296085" y="7179450"/>
                </a:lnTo>
                <a:lnTo>
                  <a:pt x="1328635" y="7210323"/>
                </a:lnTo>
                <a:lnTo>
                  <a:pt x="1361503" y="7240841"/>
                </a:lnTo>
                <a:lnTo>
                  <a:pt x="1394701" y="7271017"/>
                </a:lnTo>
                <a:lnTo>
                  <a:pt x="1428229" y="7300836"/>
                </a:lnTo>
                <a:lnTo>
                  <a:pt x="1462062" y="7330313"/>
                </a:lnTo>
                <a:lnTo>
                  <a:pt x="1496225" y="7359421"/>
                </a:lnTo>
                <a:lnTo>
                  <a:pt x="1530692" y="7388187"/>
                </a:lnTo>
                <a:lnTo>
                  <a:pt x="1565465" y="7416571"/>
                </a:lnTo>
                <a:lnTo>
                  <a:pt x="1600555" y="7444600"/>
                </a:lnTo>
                <a:lnTo>
                  <a:pt x="1635950" y="7472261"/>
                </a:lnTo>
                <a:lnTo>
                  <a:pt x="1671637" y="7499553"/>
                </a:lnTo>
                <a:lnTo>
                  <a:pt x="1707629" y="7526464"/>
                </a:lnTo>
                <a:lnTo>
                  <a:pt x="1743913" y="7553007"/>
                </a:lnTo>
                <a:lnTo>
                  <a:pt x="1780489" y="7579157"/>
                </a:lnTo>
                <a:lnTo>
                  <a:pt x="1817357" y="7604938"/>
                </a:lnTo>
                <a:lnTo>
                  <a:pt x="1854517" y="7630325"/>
                </a:lnTo>
                <a:lnTo>
                  <a:pt x="1891957" y="7655331"/>
                </a:lnTo>
                <a:lnTo>
                  <a:pt x="1929676" y="7679944"/>
                </a:lnTo>
                <a:lnTo>
                  <a:pt x="1967674" y="7704163"/>
                </a:lnTo>
                <a:lnTo>
                  <a:pt x="2005939" y="7727975"/>
                </a:lnTo>
                <a:lnTo>
                  <a:pt x="2044484" y="7751394"/>
                </a:lnTo>
                <a:lnTo>
                  <a:pt x="2083295" y="7774419"/>
                </a:lnTo>
                <a:lnTo>
                  <a:pt x="2122386" y="7797025"/>
                </a:lnTo>
                <a:lnTo>
                  <a:pt x="2161730" y="7819237"/>
                </a:lnTo>
                <a:lnTo>
                  <a:pt x="2201329" y="7841031"/>
                </a:lnTo>
                <a:lnTo>
                  <a:pt x="2241194" y="7862405"/>
                </a:lnTo>
                <a:lnTo>
                  <a:pt x="2281313" y="7883360"/>
                </a:lnTo>
                <a:lnTo>
                  <a:pt x="2321687" y="7903896"/>
                </a:lnTo>
                <a:lnTo>
                  <a:pt x="2362301" y="7924012"/>
                </a:lnTo>
                <a:lnTo>
                  <a:pt x="2403170" y="7943710"/>
                </a:lnTo>
                <a:lnTo>
                  <a:pt x="2444280" y="7962976"/>
                </a:lnTo>
                <a:lnTo>
                  <a:pt x="2485631" y="7981797"/>
                </a:lnTo>
                <a:lnTo>
                  <a:pt x="2527211" y="8000200"/>
                </a:lnTo>
                <a:lnTo>
                  <a:pt x="2569032" y="8018158"/>
                </a:lnTo>
                <a:lnTo>
                  <a:pt x="2611082" y="8035671"/>
                </a:lnTo>
                <a:lnTo>
                  <a:pt x="2653373" y="8052740"/>
                </a:lnTo>
                <a:lnTo>
                  <a:pt x="2695879" y="8069377"/>
                </a:lnTo>
                <a:lnTo>
                  <a:pt x="2738602" y="8085544"/>
                </a:lnTo>
                <a:lnTo>
                  <a:pt x="2781554" y="8101279"/>
                </a:lnTo>
                <a:lnTo>
                  <a:pt x="2824721" y="8116544"/>
                </a:lnTo>
                <a:lnTo>
                  <a:pt x="2868104" y="8131365"/>
                </a:lnTo>
                <a:lnTo>
                  <a:pt x="2911703" y="8145716"/>
                </a:lnTo>
                <a:lnTo>
                  <a:pt x="2955506" y="8159597"/>
                </a:lnTo>
                <a:lnTo>
                  <a:pt x="2999511" y="8173021"/>
                </a:lnTo>
                <a:lnTo>
                  <a:pt x="3043720" y="8185975"/>
                </a:lnTo>
                <a:lnTo>
                  <a:pt x="3088132" y="8198459"/>
                </a:lnTo>
                <a:lnTo>
                  <a:pt x="3132734" y="8210461"/>
                </a:lnTo>
                <a:lnTo>
                  <a:pt x="3177540" y="8221980"/>
                </a:lnTo>
                <a:lnTo>
                  <a:pt x="3222536" y="8233029"/>
                </a:lnTo>
                <a:lnTo>
                  <a:pt x="3267710" y="8243595"/>
                </a:lnTo>
                <a:lnTo>
                  <a:pt x="3313074" y="8253666"/>
                </a:lnTo>
                <a:lnTo>
                  <a:pt x="3358629" y="8263255"/>
                </a:lnTo>
                <a:lnTo>
                  <a:pt x="3404349" y="8272348"/>
                </a:lnTo>
                <a:lnTo>
                  <a:pt x="3450259" y="8280933"/>
                </a:lnTo>
                <a:lnTo>
                  <a:pt x="3496335" y="8289036"/>
                </a:lnTo>
                <a:lnTo>
                  <a:pt x="3542576" y="8296630"/>
                </a:lnTo>
                <a:lnTo>
                  <a:pt x="3588994" y="8303730"/>
                </a:lnTo>
                <a:lnTo>
                  <a:pt x="3635578" y="8310308"/>
                </a:lnTo>
                <a:lnTo>
                  <a:pt x="3682327" y="8316379"/>
                </a:lnTo>
                <a:lnTo>
                  <a:pt x="3729228" y="8321942"/>
                </a:lnTo>
                <a:lnTo>
                  <a:pt x="3776281" y="8326996"/>
                </a:lnTo>
                <a:lnTo>
                  <a:pt x="3823500" y="8331517"/>
                </a:lnTo>
                <a:lnTo>
                  <a:pt x="3870858" y="8335531"/>
                </a:lnTo>
                <a:lnTo>
                  <a:pt x="3918369" y="8339010"/>
                </a:lnTo>
                <a:lnTo>
                  <a:pt x="3966032" y="8341957"/>
                </a:lnTo>
                <a:lnTo>
                  <a:pt x="4013822" y="8344382"/>
                </a:lnTo>
                <a:lnTo>
                  <a:pt x="4061764" y="8346275"/>
                </a:lnTo>
                <a:lnTo>
                  <a:pt x="4109834" y="8347621"/>
                </a:lnTo>
                <a:lnTo>
                  <a:pt x="4158030" y="8348434"/>
                </a:lnTo>
                <a:lnTo>
                  <a:pt x="4206367" y="8348713"/>
                </a:lnTo>
                <a:lnTo>
                  <a:pt x="4206367" y="4142333"/>
                </a:lnTo>
                <a:close/>
              </a:path>
              <a:path w="8306434" h="8348980">
                <a:moveTo>
                  <a:pt x="4206367" y="0"/>
                </a:moveTo>
                <a:lnTo>
                  <a:pt x="2184" y="0"/>
                </a:lnTo>
                <a:lnTo>
                  <a:pt x="2184" y="71869"/>
                </a:lnTo>
                <a:lnTo>
                  <a:pt x="4318" y="128498"/>
                </a:lnTo>
                <a:lnTo>
                  <a:pt x="6743" y="176288"/>
                </a:lnTo>
                <a:lnTo>
                  <a:pt x="9690" y="223951"/>
                </a:lnTo>
                <a:lnTo>
                  <a:pt x="13169" y="271462"/>
                </a:lnTo>
                <a:lnTo>
                  <a:pt x="17183" y="318820"/>
                </a:lnTo>
                <a:lnTo>
                  <a:pt x="21704" y="366026"/>
                </a:lnTo>
                <a:lnTo>
                  <a:pt x="26746" y="413092"/>
                </a:lnTo>
                <a:lnTo>
                  <a:pt x="32308" y="459994"/>
                </a:lnTo>
                <a:lnTo>
                  <a:pt x="38379" y="506730"/>
                </a:lnTo>
                <a:lnTo>
                  <a:pt x="44970" y="553313"/>
                </a:lnTo>
                <a:lnTo>
                  <a:pt x="52057" y="599732"/>
                </a:lnTo>
                <a:lnTo>
                  <a:pt x="59651" y="645972"/>
                </a:lnTo>
                <a:lnTo>
                  <a:pt x="67754" y="692048"/>
                </a:lnTo>
                <a:lnTo>
                  <a:pt x="76352" y="737958"/>
                </a:lnTo>
                <a:lnTo>
                  <a:pt x="85445" y="783678"/>
                </a:lnTo>
                <a:lnTo>
                  <a:pt x="95021" y="829221"/>
                </a:lnTo>
                <a:lnTo>
                  <a:pt x="105092" y="874585"/>
                </a:lnTo>
                <a:lnTo>
                  <a:pt x="115658" y="919772"/>
                </a:lnTo>
                <a:lnTo>
                  <a:pt x="126707" y="964768"/>
                </a:lnTo>
                <a:lnTo>
                  <a:pt x="138226" y="1009561"/>
                </a:lnTo>
                <a:lnTo>
                  <a:pt x="150228" y="1054163"/>
                </a:lnTo>
                <a:lnTo>
                  <a:pt x="162712" y="1098575"/>
                </a:lnTo>
                <a:lnTo>
                  <a:pt x="175666" y="1142784"/>
                </a:lnTo>
                <a:lnTo>
                  <a:pt x="189090" y="1186789"/>
                </a:lnTo>
                <a:lnTo>
                  <a:pt x="202971" y="1230591"/>
                </a:lnTo>
                <a:lnTo>
                  <a:pt x="217322" y="1274191"/>
                </a:lnTo>
                <a:lnTo>
                  <a:pt x="232143" y="1317574"/>
                </a:lnTo>
                <a:lnTo>
                  <a:pt x="247408" y="1360741"/>
                </a:lnTo>
                <a:lnTo>
                  <a:pt x="263131" y="1403680"/>
                </a:lnTo>
                <a:lnTo>
                  <a:pt x="279311" y="1446415"/>
                </a:lnTo>
                <a:lnTo>
                  <a:pt x="295935" y="1488922"/>
                </a:lnTo>
                <a:lnTo>
                  <a:pt x="313016" y="1531200"/>
                </a:lnTo>
                <a:lnTo>
                  <a:pt x="330530" y="1573250"/>
                </a:lnTo>
                <a:lnTo>
                  <a:pt x="348488" y="1615071"/>
                </a:lnTo>
                <a:lnTo>
                  <a:pt x="366877" y="1656664"/>
                </a:lnTo>
                <a:lnTo>
                  <a:pt x="385711" y="1698015"/>
                </a:lnTo>
                <a:lnTo>
                  <a:pt x="404977" y="1739112"/>
                </a:lnTo>
                <a:lnTo>
                  <a:pt x="424662" y="1779981"/>
                </a:lnTo>
                <a:lnTo>
                  <a:pt x="444779" y="1820608"/>
                </a:lnTo>
                <a:lnTo>
                  <a:pt x="465315" y="1860969"/>
                </a:lnTo>
                <a:lnTo>
                  <a:pt x="486283" y="1901088"/>
                </a:lnTo>
                <a:lnTo>
                  <a:pt x="507657" y="1940953"/>
                </a:lnTo>
                <a:lnTo>
                  <a:pt x="529450" y="1980552"/>
                </a:lnTo>
                <a:lnTo>
                  <a:pt x="551649" y="2019896"/>
                </a:lnTo>
                <a:lnTo>
                  <a:pt x="574255" y="2058987"/>
                </a:lnTo>
                <a:lnTo>
                  <a:pt x="597281" y="2097798"/>
                </a:lnTo>
                <a:lnTo>
                  <a:pt x="620699" y="2136343"/>
                </a:lnTo>
                <a:lnTo>
                  <a:pt x="644512" y="2174608"/>
                </a:lnTo>
                <a:lnTo>
                  <a:pt x="668731" y="2212606"/>
                </a:lnTo>
                <a:lnTo>
                  <a:pt x="693343" y="2250325"/>
                </a:lnTo>
                <a:lnTo>
                  <a:pt x="718350" y="2287765"/>
                </a:lnTo>
                <a:lnTo>
                  <a:pt x="743737" y="2324925"/>
                </a:lnTo>
                <a:lnTo>
                  <a:pt x="769518" y="2361793"/>
                </a:lnTo>
                <a:lnTo>
                  <a:pt x="795667" y="2398369"/>
                </a:lnTo>
                <a:lnTo>
                  <a:pt x="822210" y="2434653"/>
                </a:lnTo>
                <a:lnTo>
                  <a:pt x="849122" y="2470645"/>
                </a:lnTo>
                <a:lnTo>
                  <a:pt x="876414" y="2506332"/>
                </a:lnTo>
                <a:lnTo>
                  <a:pt x="904074" y="2541727"/>
                </a:lnTo>
                <a:lnTo>
                  <a:pt x="932103" y="2576817"/>
                </a:lnTo>
                <a:lnTo>
                  <a:pt x="960488" y="2611590"/>
                </a:lnTo>
                <a:lnTo>
                  <a:pt x="989253" y="2646057"/>
                </a:lnTo>
                <a:lnTo>
                  <a:pt x="1018362" y="2680220"/>
                </a:lnTo>
                <a:lnTo>
                  <a:pt x="1047838" y="2714053"/>
                </a:lnTo>
                <a:lnTo>
                  <a:pt x="1077658" y="2747581"/>
                </a:lnTo>
                <a:lnTo>
                  <a:pt x="1107833" y="2780779"/>
                </a:lnTo>
                <a:lnTo>
                  <a:pt x="1138351" y="2813647"/>
                </a:lnTo>
                <a:lnTo>
                  <a:pt x="1169225" y="2846197"/>
                </a:lnTo>
                <a:lnTo>
                  <a:pt x="1200429" y="2878417"/>
                </a:lnTo>
                <a:lnTo>
                  <a:pt x="1231976" y="2910306"/>
                </a:lnTo>
                <a:lnTo>
                  <a:pt x="1263865" y="2941853"/>
                </a:lnTo>
                <a:lnTo>
                  <a:pt x="1296085" y="2973057"/>
                </a:lnTo>
                <a:lnTo>
                  <a:pt x="1328635" y="3003931"/>
                </a:lnTo>
                <a:lnTo>
                  <a:pt x="1361503" y="3034449"/>
                </a:lnTo>
                <a:lnTo>
                  <a:pt x="1394701" y="3064624"/>
                </a:lnTo>
                <a:lnTo>
                  <a:pt x="1428229" y="3094456"/>
                </a:lnTo>
                <a:lnTo>
                  <a:pt x="1462062" y="3123920"/>
                </a:lnTo>
                <a:lnTo>
                  <a:pt x="1496225" y="3153041"/>
                </a:lnTo>
                <a:lnTo>
                  <a:pt x="1530692" y="3181794"/>
                </a:lnTo>
                <a:lnTo>
                  <a:pt x="1565465" y="3210179"/>
                </a:lnTo>
                <a:lnTo>
                  <a:pt x="1600555" y="3238208"/>
                </a:lnTo>
                <a:lnTo>
                  <a:pt x="1635950" y="3265868"/>
                </a:lnTo>
                <a:lnTo>
                  <a:pt x="1671637" y="3293160"/>
                </a:lnTo>
                <a:lnTo>
                  <a:pt x="1707629" y="3320072"/>
                </a:lnTo>
                <a:lnTo>
                  <a:pt x="1743913" y="3346615"/>
                </a:lnTo>
                <a:lnTo>
                  <a:pt x="1780489" y="3372777"/>
                </a:lnTo>
                <a:lnTo>
                  <a:pt x="1817357" y="3398545"/>
                </a:lnTo>
                <a:lnTo>
                  <a:pt x="1854517" y="3423945"/>
                </a:lnTo>
                <a:lnTo>
                  <a:pt x="1891957" y="3448939"/>
                </a:lnTo>
                <a:lnTo>
                  <a:pt x="1929676" y="3473551"/>
                </a:lnTo>
                <a:lnTo>
                  <a:pt x="1967674" y="3497770"/>
                </a:lnTo>
                <a:lnTo>
                  <a:pt x="2005939" y="3521595"/>
                </a:lnTo>
                <a:lnTo>
                  <a:pt x="2044484" y="3545014"/>
                </a:lnTo>
                <a:lnTo>
                  <a:pt x="2083295" y="3568027"/>
                </a:lnTo>
                <a:lnTo>
                  <a:pt x="2122386" y="3590645"/>
                </a:lnTo>
                <a:lnTo>
                  <a:pt x="2161730" y="3612845"/>
                </a:lnTo>
                <a:lnTo>
                  <a:pt x="2201329" y="3634638"/>
                </a:lnTo>
                <a:lnTo>
                  <a:pt x="2241194" y="3656012"/>
                </a:lnTo>
                <a:lnTo>
                  <a:pt x="2281313" y="3676980"/>
                </a:lnTo>
                <a:lnTo>
                  <a:pt x="2321687" y="3697516"/>
                </a:lnTo>
                <a:lnTo>
                  <a:pt x="2362301" y="3717633"/>
                </a:lnTo>
                <a:lnTo>
                  <a:pt x="2403170" y="3737330"/>
                </a:lnTo>
                <a:lnTo>
                  <a:pt x="2444280" y="3756583"/>
                </a:lnTo>
                <a:lnTo>
                  <a:pt x="2485631" y="3775418"/>
                </a:lnTo>
                <a:lnTo>
                  <a:pt x="2527211" y="3793807"/>
                </a:lnTo>
                <a:lnTo>
                  <a:pt x="2569032" y="3811765"/>
                </a:lnTo>
                <a:lnTo>
                  <a:pt x="2611082" y="3829291"/>
                </a:lnTo>
                <a:lnTo>
                  <a:pt x="2653373" y="3846360"/>
                </a:lnTo>
                <a:lnTo>
                  <a:pt x="2695879" y="3862984"/>
                </a:lnTo>
                <a:lnTo>
                  <a:pt x="2738602" y="3879164"/>
                </a:lnTo>
                <a:lnTo>
                  <a:pt x="2781554" y="3894899"/>
                </a:lnTo>
                <a:lnTo>
                  <a:pt x="2824721" y="3910165"/>
                </a:lnTo>
                <a:lnTo>
                  <a:pt x="2868104" y="3924973"/>
                </a:lnTo>
                <a:lnTo>
                  <a:pt x="2911703" y="3939336"/>
                </a:lnTo>
                <a:lnTo>
                  <a:pt x="2955506" y="3953218"/>
                </a:lnTo>
                <a:lnTo>
                  <a:pt x="2999511" y="3966641"/>
                </a:lnTo>
                <a:lnTo>
                  <a:pt x="3043720" y="3979595"/>
                </a:lnTo>
                <a:lnTo>
                  <a:pt x="3088132" y="3992080"/>
                </a:lnTo>
                <a:lnTo>
                  <a:pt x="3132734" y="4004081"/>
                </a:lnTo>
                <a:lnTo>
                  <a:pt x="3177540" y="4015613"/>
                </a:lnTo>
                <a:lnTo>
                  <a:pt x="3222536" y="4026649"/>
                </a:lnTo>
                <a:lnTo>
                  <a:pt x="3267710" y="4037215"/>
                </a:lnTo>
                <a:lnTo>
                  <a:pt x="3313074" y="4047286"/>
                </a:lnTo>
                <a:lnTo>
                  <a:pt x="3358629" y="4056875"/>
                </a:lnTo>
                <a:lnTo>
                  <a:pt x="3404349" y="4065968"/>
                </a:lnTo>
                <a:lnTo>
                  <a:pt x="3450259" y="4074566"/>
                </a:lnTo>
                <a:lnTo>
                  <a:pt x="3496335" y="4082656"/>
                </a:lnTo>
                <a:lnTo>
                  <a:pt x="3542576" y="4090251"/>
                </a:lnTo>
                <a:lnTo>
                  <a:pt x="3588994" y="4097350"/>
                </a:lnTo>
                <a:lnTo>
                  <a:pt x="3635578" y="4103928"/>
                </a:lnTo>
                <a:lnTo>
                  <a:pt x="3682327" y="4110012"/>
                </a:lnTo>
                <a:lnTo>
                  <a:pt x="3729228" y="4115574"/>
                </a:lnTo>
                <a:lnTo>
                  <a:pt x="3776281" y="4120616"/>
                </a:lnTo>
                <a:lnTo>
                  <a:pt x="3823500" y="4125137"/>
                </a:lnTo>
                <a:lnTo>
                  <a:pt x="3870858" y="4129151"/>
                </a:lnTo>
                <a:lnTo>
                  <a:pt x="3918369" y="4132630"/>
                </a:lnTo>
                <a:lnTo>
                  <a:pt x="3966032" y="4135577"/>
                </a:lnTo>
                <a:lnTo>
                  <a:pt x="4013822" y="4138003"/>
                </a:lnTo>
                <a:lnTo>
                  <a:pt x="4061764" y="4139895"/>
                </a:lnTo>
                <a:lnTo>
                  <a:pt x="4109834" y="4141254"/>
                </a:lnTo>
                <a:lnTo>
                  <a:pt x="4158030" y="4142067"/>
                </a:lnTo>
                <a:lnTo>
                  <a:pt x="4206367" y="4142333"/>
                </a:lnTo>
                <a:lnTo>
                  <a:pt x="4206367" y="0"/>
                </a:lnTo>
                <a:close/>
              </a:path>
              <a:path w="8306434" h="8348980">
                <a:moveTo>
                  <a:pt x="8306244" y="4142333"/>
                </a:moveTo>
                <a:lnTo>
                  <a:pt x="4206367" y="4142333"/>
                </a:lnTo>
                <a:lnTo>
                  <a:pt x="4206646" y="4190669"/>
                </a:lnTo>
                <a:lnTo>
                  <a:pt x="4207459" y="4238866"/>
                </a:lnTo>
                <a:lnTo>
                  <a:pt x="4208805" y="4286948"/>
                </a:lnTo>
                <a:lnTo>
                  <a:pt x="4210697" y="4334878"/>
                </a:lnTo>
                <a:lnTo>
                  <a:pt x="4213123" y="4382681"/>
                </a:lnTo>
                <a:lnTo>
                  <a:pt x="4216082" y="4430331"/>
                </a:lnTo>
                <a:lnTo>
                  <a:pt x="4219562" y="4477842"/>
                </a:lnTo>
                <a:lnTo>
                  <a:pt x="4223563" y="4525200"/>
                </a:lnTo>
                <a:lnTo>
                  <a:pt x="4228084" y="4572419"/>
                </a:lnTo>
                <a:lnTo>
                  <a:pt x="4233138" y="4619472"/>
                </a:lnTo>
                <a:lnTo>
                  <a:pt x="4238701" y="4666373"/>
                </a:lnTo>
                <a:lnTo>
                  <a:pt x="4244772" y="4713122"/>
                </a:lnTo>
                <a:lnTo>
                  <a:pt x="4251350" y="4759693"/>
                </a:lnTo>
                <a:lnTo>
                  <a:pt x="4258449" y="4806112"/>
                </a:lnTo>
                <a:lnTo>
                  <a:pt x="4266044" y="4852365"/>
                </a:lnTo>
                <a:lnTo>
                  <a:pt x="4274147" y="4898441"/>
                </a:lnTo>
                <a:lnTo>
                  <a:pt x="4282732" y="4944338"/>
                </a:lnTo>
                <a:lnTo>
                  <a:pt x="4291825" y="4990071"/>
                </a:lnTo>
                <a:lnTo>
                  <a:pt x="4301414" y="5035613"/>
                </a:lnTo>
                <a:lnTo>
                  <a:pt x="4311485" y="5080978"/>
                </a:lnTo>
                <a:lnTo>
                  <a:pt x="4322051" y="5126164"/>
                </a:lnTo>
                <a:lnTo>
                  <a:pt x="4333100" y="5171148"/>
                </a:lnTo>
                <a:lnTo>
                  <a:pt x="4344619" y="5215953"/>
                </a:lnTo>
                <a:lnTo>
                  <a:pt x="4356633" y="5260556"/>
                </a:lnTo>
                <a:lnTo>
                  <a:pt x="4369105" y="5304968"/>
                </a:lnTo>
                <a:lnTo>
                  <a:pt x="4382059" y="5349176"/>
                </a:lnTo>
                <a:lnTo>
                  <a:pt x="4395482" y="5393182"/>
                </a:lnTo>
                <a:lnTo>
                  <a:pt x="4409364" y="5436984"/>
                </a:lnTo>
                <a:lnTo>
                  <a:pt x="4423727" y="5480583"/>
                </a:lnTo>
                <a:lnTo>
                  <a:pt x="4438535" y="5523966"/>
                </a:lnTo>
                <a:lnTo>
                  <a:pt x="4453801" y="5567134"/>
                </a:lnTo>
                <a:lnTo>
                  <a:pt x="4469536" y="5610072"/>
                </a:lnTo>
                <a:lnTo>
                  <a:pt x="4485716" y="5652808"/>
                </a:lnTo>
                <a:lnTo>
                  <a:pt x="4502340" y="5695315"/>
                </a:lnTo>
                <a:lnTo>
                  <a:pt x="4519409" y="5737593"/>
                </a:lnTo>
                <a:lnTo>
                  <a:pt x="4536922" y="5779643"/>
                </a:lnTo>
                <a:lnTo>
                  <a:pt x="4554880" y="5821464"/>
                </a:lnTo>
                <a:lnTo>
                  <a:pt x="4573282" y="5863056"/>
                </a:lnTo>
                <a:lnTo>
                  <a:pt x="4592117" y="5904408"/>
                </a:lnTo>
                <a:lnTo>
                  <a:pt x="4611370" y="5945517"/>
                </a:lnTo>
                <a:lnTo>
                  <a:pt x="4631067" y="5986373"/>
                </a:lnTo>
                <a:lnTo>
                  <a:pt x="4651184" y="6027001"/>
                </a:lnTo>
                <a:lnTo>
                  <a:pt x="4671720" y="6067361"/>
                </a:lnTo>
                <a:lnTo>
                  <a:pt x="4692675" y="6107481"/>
                </a:lnTo>
                <a:lnTo>
                  <a:pt x="4714062" y="6147346"/>
                </a:lnTo>
                <a:lnTo>
                  <a:pt x="4735842" y="6186957"/>
                </a:lnTo>
                <a:lnTo>
                  <a:pt x="4758055" y="6226302"/>
                </a:lnTo>
                <a:lnTo>
                  <a:pt x="4780661" y="6265380"/>
                </a:lnTo>
                <a:lnTo>
                  <a:pt x="4803686" y="6304191"/>
                </a:lnTo>
                <a:lnTo>
                  <a:pt x="4827105" y="6342735"/>
                </a:lnTo>
                <a:lnTo>
                  <a:pt x="4850917" y="6381013"/>
                </a:lnTo>
                <a:lnTo>
                  <a:pt x="4875136" y="6418999"/>
                </a:lnTo>
                <a:lnTo>
                  <a:pt x="4899749" y="6456731"/>
                </a:lnTo>
                <a:lnTo>
                  <a:pt x="4924755" y="6494158"/>
                </a:lnTo>
                <a:lnTo>
                  <a:pt x="4950142" y="6531318"/>
                </a:lnTo>
                <a:lnTo>
                  <a:pt x="4975923" y="6568186"/>
                </a:lnTo>
                <a:lnTo>
                  <a:pt x="5002073" y="6604762"/>
                </a:lnTo>
                <a:lnTo>
                  <a:pt x="5028616" y="6641046"/>
                </a:lnTo>
                <a:lnTo>
                  <a:pt x="5055527" y="6677038"/>
                </a:lnTo>
                <a:lnTo>
                  <a:pt x="5082819" y="6712725"/>
                </a:lnTo>
                <a:lnTo>
                  <a:pt x="5110480" y="6748119"/>
                </a:lnTo>
                <a:lnTo>
                  <a:pt x="5138509" y="6783210"/>
                </a:lnTo>
                <a:lnTo>
                  <a:pt x="5166906" y="6817982"/>
                </a:lnTo>
                <a:lnTo>
                  <a:pt x="5195659" y="6852450"/>
                </a:lnTo>
                <a:lnTo>
                  <a:pt x="5224767" y="6886613"/>
                </a:lnTo>
                <a:lnTo>
                  <a:pt x="5254244" y="6920446"/>
                </a:lnTo>
                <a:lnTo>
                  <a:pt x="5284063" y="6953974"/>
                </a:lnTo>
                <a:lnTo>
                  <a:pt x="5314239" y="6987172"/>
                </a:lnTo>
                <a:lnTo>
                  <a:pt x="5344757" y="7020039"/>
                </a:lnTo>
                <a:lnTo>
                  <a:pt x="5375630" y="7052589"/>
                </a:lnTo>
                <a:lnTo>
                  <a:pt x="5406834" y="7084809"/>
                </a:lnTo>
                <a:lnTo>
                  <a:pt x="5438381" y="7116699"/>
                </a:lnTo>
                <a:lnTo>
                  <a:pt x="5470271" y="7148246"/>
                </a:lnTo>
                <a:lnTo>
                  <a:pt x="5502491" y="7179450"/>
                </a:lnTo>
                <a:lnTo>
                  <a:pt x="5535041" y="7210323"/>
                </a:lnTo>
                <a:lnTo>
                  <a:pt x="5567908" y="7240841"/>
                </a:lnTo>
                <a:lnTo>
                  <a:pt x="5601106" y="7271017"/>
                </a:lnTo>
                <a:lnTo>
                  <a:pt x="5634634" y="7300836"/>
                </a:lnTo>
                <a:lnTo>
                  <a:pt x="5668480" y="7330313"/>
                </a:lnTo>
                <a:lnTo>
                  <a:pt x="5702630" y="7359421"/>
                </a:lnTo>
                <a:lnTo>
                  <a:pt x="5737098" y="7388187"/>
                </a:lnTo>
                <a:lnTo>
                  <a:pt x="5771883" y="7416571"/>
                </a:lnTo>
                <a:lnTo>
                  <a:pt x="5806960" y="7444600"/>
                </a:lnTo>
                <a:lnTo>
                  <a:pt x="5842355" y="7472261"/>
                </a:lnTo>
                <a:lnTo>
                  <a:pt x="5878042" y="7499553"/>
                </a:lnTo>
                <a:lnTo>
                  <a:pt x="5914034" y="7526464"/>
                </a:lnTo>
                <a:lnTo>
                  <a:pt x="5950318" y="7553007"/>
                </a:lnTo>
                <a:lnTo>
                  <a:pt x="5986894" y="7579157"/>
                </a:lnTo>
                <a:lnTo>
                  <a:pt x="6023762" y="7604938"/>
                </a:lnTo>
                <a:lnTo>
                  <a:pt x="6060922" y="7630325"/>
                </a:lnTo>
                <a:lnTo>
                  <a:pt x="6098362" y="7655331"/>
                </a:lnTo>
                <a:lnTo>
                  <a:pt x="6136081" y="7679944"/>
                </a:lnTo>
                <a:lnTo>
                  <a:pt x="6174079" y="7704163"/>
                </a:lnTo>
                <a:lnTo>
                  <a:pt x="6212344" y="7727975"/>
                </a:lnTo>
                <a:lnTo>
                  <a:pt x="6250889" y="7751407"/>
                </a:lnTo>
                <a:lnTo>
                  <a:pt x="6289700" y="7774419"/>
                </a:lnTo>
                <a:lnTo>
                  <a:pt x="6328791" y="7797025"/>
                </a:lnTo>
                <a:lnTo>
                  <a:pt x="6368135" y="7819237"/>
                </a:lnTo>
                <a:lnTo>
                  <a:pt x="6407734" y="7841031"/>
                </a:lnTo>
                <a:lnTo>
                  <a:pt x="6447599" y="7862405"/>
                </a:lnTo>
                <a:lnTo>
                  <a:pt x="6487719" y="7883360"/>
                </a:lnTo>
                <a:lnTo>
                  <a:pt x="6528079" y="7903896"/>
                </a:lnTo>
                <a:lnTo>
                  <a:pt x="6568707" y="7924012"/>
                </a:lnTo>
                <a:lnTo>
                  <a:pt x="6609562" y="7943710"/>
                </a:lnTo>
                <a:lnTo>
                  <a:pt x="6650672" y="7962976"/>
                </a:lnTo>
                <a:lnTo>
                  <a:pt x="6692024" y="7981797"/>
                </a:lnTo>
                <a:lnTo>
                  <a:pt x="6733616" y="8000200"/>
                </a:lnTo>
                <a:lnTo>
                  <a:pt x="6775437" y="8018158"/>
                </a:lnTo>
                <a:lnTo>
                  <a:pt x="6817487" y="8035671"/>
                </a:lnTo>
                <a:lnTo>
                  <a:pt x="6859765" y="8052740"/>
                </a:lnTo>
                <a:lnTo>
                  <a:pt x="6902272" y="8069377"/>
                </a:lnTo>
                <a:lnTo>
                  <a:pt x="6945008" y="8085544"/>
                </a:lnTo>
                <a:lnTo>
                  <a:pt x="6987959" y="8101279"/>
                </a:lnTo>
                <a:lnTo>
                  <a:pt x="7031126" y="8116544"/>
                </a:lnTo>
                <a:lnTo>
                  <a:pt x="7074497" y="8131365"/>
                </a:lnTo>
                <a:lnTo>
                  <a:pt x="7118096" y="8145716"/>
                </a:lnTo>
                <a:lnTo>
                  <a:pt x="7161898" y="8159597"/>
                </a:lnTo>
                <a:lnTo>
                  <a:pt x="7205904" y="8173021"/>
                </a:lnTo>
                <a:lnTo>
                  <a:pt x="7250112" y="8185975"/>
                </a:lnTo>
                <a:lnTo>
                  <a:pt x="7294524" y="8198459"/>
                </a:lnTo>
                <a:lnTo>
                  <a:pt x="7339127" y="8210461"/>
                </a:lnTo>
                <a:lnTo>
                  <a:pt x="7383932" y="8221980"/>
                </a:lnTo>
                <a:lnTo>
                  <a:pt x="7428916" y="8233029"/>
                </a:lnTo>
                <a:lnTo>
                  <a:pt x="7474102" y="8243595"/>
                </a:lnTo>
                <a:lnTo>
                  <a:pt x="7519467" y="8253666"/>
                </a:lnTo>
                <a:lnTo>
                  <a:pt x="7565009" y="8263255"/>
                </a:lnTo>
                <a:lnTo>
                  <a:pt x="7610742" y="8272348"/>
                </a:lnTo>
                <a:lnTo>
                  <a:pt x="7656639" y="8280933"/>
                </a:lnTo>
                <a:lnTo>
                  <a:pt x="7702715" y="8289036"/>
                </a:lnTo>
                <a:lnTo>
                  <a:pt x="7748968" y="8296630"/>
                </a:lnTo>
                <a:lnTo>
                  <a:pt x="7795387" y="8303730"/>
                </a:lnTo>
                <a:lnTo>
                  <a:pt x="7841970" y="8310308"/>
                </a:lnTo>
                <a:lnTo>
                  <a:pt x="7888706" y="8316379"/>
                </a:lnTo>
                <a:lnTo>
                  <a:pt x="7935608" y="8321942"/>
                </a:lnTo>
                <a:lnTo>
                  <a:pt x="7982674" y="8326996"/>
                </a:lnTo>
                <a:lnTo>
                  <a:pt x="8029880" y="8331517"/>
                </a:lnTo>
                <a:lnTo>
                  <a:pt x="8077238" y="8335531"/>
                </a:lnTo>
                <a:lnTo>
                  <a:pt x="8124749" y="8339010"/>
                </a:lnTo>
                <a:lnTo>
                  <a:pt x="8172412" y="8341957"/>
                </a:lnTo>
                <a:lnTo>
                  <a:pt x="8220202" y="8344382"/>
                </a:lnTo>
                <a:lnTo>
                  <a:pt x="8268144" y="8346275"/>
                </a:lnTo>
                <a:lnTo>
                  <a:pt x="8281149" y="8346630"/>
                </a:lnTo>
                <a:lnTo>
                  <a:pt x="8306244" y="8346630"/>
                </a:lnTo>
                <a:lnTo>
                  <a:pt x="8306244" y="4142333"/>
                </a:lnTo>
                <a:close/>
              </a:path>
              <a:path w="8306434" h="8348980">
                <a:moveTo>
                  <a:pt x="8306244" y="0"/>
                </a:moveTo>
                <a:lnTo>
                  <a:pt x="4206913" y="0"/>
                </a:lnTo>
                <a:lnTo>
                  <a:pt x="4207459" y="32499"/>
                </a:lnTo>
                <a:lnTo>
                  <a:pt x="4208805" y="80568"/>
                </a:lnTo>
                <a:lnTo>
                  <a:pt x="4210697" y="128498"/>
                </a:lnTo>
                <a:lnTo>
                  <a:pt x="4213123" y="176288"/>
                </a:lnTo>
                <a:lnTo>
                  <a:pt x="4216082" y="223951"/>
                </a:lnTo>
                <a:lnTo>
                  <a:pt x="4219562" y="271462"/>
                </a:lnTo>
                <a:lnTo>
                  <a:pt x="4223563" y="318820"/>
                </a:lnTo>
                <a:lnTo>
                  <a:pt x="4228084" y="366026"/>
                </a:lnTo>
                <a:lnTo>
                  <a:pt x="4233138" y="413092"/>
                </a:lnTo>
                <a:lnTo>
                  <a:pt x="4238701" y="459994"/>
                </a:lnTo>
                <a:lnTo>
                  <a:pt x="4244772" y="506730"/>
                </a:lnTo>
                <a:lnTo>
                  <a:pt x="4251350" y="553313"/>
                </a:lnTo>
                <a:lnTo>
                  <a:pt x="4258449" y="599732"/>
                </a:lnTo>
                <a:lnTo>
                  <a:pt x="4266044" y="645972"/>
                </a:lnTo>
                <a:lnTo>
                  <a:pt x="4274147" y="692048"/>
                </a:lnTo>
                <a:lnTo>
                  <a:pt x="4282732" y="737958"/>
                </a:lnTo>
                <a:lnTo>
                  <a:pt x="4291825" y="783678"/>
                </a:lnTo>
                <a:lnTo>
                  <a:pt x="4301414" y="829221"/>
                </a:lnTo>
                <a:lnTo>
                  <a:pt x="4311485" y="874585"/>
                </a:lnTo>
                <a:lnTo>
                  <a:pt x="4322051" y="919772"/>
                </a:lnTo>
                <a:lnTo>
                  <a:pt x="4333100" y="964768"/>
                </a:lnTo>
                <a:lnTo>
                  <a:pt x="4344619" y="1009561"/>
                </a:lnTo>
                <a:lnTo>
                  <a:pt x="4356633" y="1054163"/>
                </a:lnTo>
                <a:lnTo>
                  <a:pt x="4369105" y="1098575"/>
                </a:lnTo>
                <a:lnTo>
                  <a:pt x="4382059" y="1142784"/>
                </a:lnTo>
                <a:lnTo>
                  <a:pt x="4395482" y="1186789"/>
                </a:lnTo>
                <a:lnTo>
                  <a:pt x="4409364" y="1230591"/>
                </a:lnTo>
                <a:lnTo>
                  <a:pt x="4423727" y="1274191"/>
                </a:lnTo>
                <a:lnTo>
                  <a:pt x="4438535" y="1317574"/>
                </a:lnTo>
                <a:lnTo>
                  <a:pt x="4453801" y="1360741"/>
                </a:lnTo>
                <a:lnTo>
                  <a:pt x="4469536" y="1403680"/>
                </a:lnTo>
                <a:lnTo>
                  <a:pt x="4485716" y="1446415"/>
                </a:lnTo>
                <a:lnTo>
                  <a:pt x="4502340" y="1488922"/>
                </a:lnTo>
                <a:lnTo>
                  <a:pt x="4519409" y="1531200"/>
                </a:lnTo>
                <a:lnTo>
                  <a:pt x="4536922" y="1573250"/>
                </a:lnTo>
                <a:lnTo>
                  <a:pt x="4554880" y="1615071"/>
                </a:lnTo>
                <a:lnTo>
                  <a:pt x="4573282" y="1656664"/>
                </a:lnTo>
                <a:lnTo>
                  <a:pt x="4592117" y="1698015"/>
                </a:lnTo>
                <a:lnTo>
                  <a:pt x="4611370" y="1739112"/>
                </a:lnTo>
                <a:lnTo>
                  <a:pt x="4631067" y="1779981"/>
                </a:lnTo>
                <a:lnTo>
                  <a:pt x="4651184" y="1820608"/>
                </a:lnTo>
                <a:lnTo>
                  <a:pt x="4671720" y="1860969"/>
                </a:lnTo>
                <a:lnTo>
                  <a:pt x="4692675" y="1901088"/>
                </a:lnTo>
                <a:lnTo>
                  <a:pt x="4714062" y="1940953"/>
                </a:lnTo>
                <a:lnTo>
                  <a:pt x="4735842" y="1980552"/>
                </a:lnTo>
                <a:lnTo>
                  <a:pt x="4758055" y="2019896"/>
                </a:lnTo>
                <a:lnTo>
                  <a:pt x="4780661" y="2058987"/>
                </a:lnTo>
                <a:lnTo>
                  <a:pt x="4803686" y="2097798"/>
                </a:lnTo>
                <a:lnTo>
                  <a:pt x="4827105" y="2136343"/>
                </a:lnTo>
                <a:lnTo>
                  <a:pt x="4850917" y="2174608"/>
                </a:lnTo>
                <a:lnTo>
                  <a:pt x="4875136" y="2212606"/>
                </a:lnTo>
                <a:lnTo>
                  <a:pt x="4899749" y="2250325"/>
                </a:lnTo>
                <a:lnTo>
                  <a:pt x="4924755" y="2287765"/>
                </a:lnTo>
                <a:lnTo>
                  <a:pt x="4950142" y="2324925"/>
                </a:lnTo>
                <a:lnTo>
                  <a:pt x="4975923" y="2361793"/>
                </a:lnTo>
                <a:lnTo>
                  <a:pt x="5002073" y="2398369"/>
                </a:lnTo>
                <a:lnTo>
                  <a:pt x="5028616" y="2434653"/>
                </a:lnTo>
                <a:lnTo>
                  <a:pt x="5055527" y="2470645"/>
                </a:lnTo>
                <a:lnTo>
                  <a:pt x="5082819" y="2506332"/>
                </a:lnTo>
                <a:lnTo>
                  <a:pt x="5110480" y="2541727"/>
                </a:lnTo>
                <a:lnTo>
                  <a:pt x="5138509" y="2576817"/>
                </a:lnTo>
                <a:lnTo>
                  <a:pt x="5166906" y="2611590"/>
                </a:lnTo>
                <a:lnTo>
                  <a:pt x="5195659" y="2646057"/>
                </a:lnTo>
                <a:lnTo>
                  <a:pt x="5224767" y="2680220"/>
                </a:lnTo>
                <a:lnTo>
                  <a:pt x="5254244" y="2714053"/>
                </a:lnTo>
                <a:lnTo>
                  <a:pt x="5284063" y="2747581"/>
                </a:lnTo>
                <a:lnTo>
                  <a:pt x="5314239" y="2780779"/>
                </a:lnTo>
                <a:lnTo>
                  <a:pt x="5344757" y="2813647"/>
                </a:lnTo>
                <a:lnTo>
                  <a:pt x="5375630" y="2846197"/>
                </a:lnTo>
                <a:lnTo>
                  <a:pt x="5406834" y="2878417"/>
                </a:lnTo>
                <a:lnTo>
                  <a:pt x="5438381" y="2910306"/>
                </a:lnTo>
                <a:lnTo>
                  <a:pt x="5470271" y="2941853"/>
                </a:lnTo>
                <a:lnTo>
                  <a:pt x="5502491" y="2973057"/>
                </a:lnTo>
                <a:lnTo>
                  <a:pt x="5535041" y="3003931"/>
                </a:lnTo>
                <a:lnTo>
                  <a:pt x="5567908" y="3034449"/>
                </a:lnTo>
                <a:lnTo>
                  <a:pt x="5601106" y="3064624"/>
                </a:lnTo>
                <a:lnTo>
                  <a:pt x="5634634" y="3094456"/>
                </a:lnTo>
                <a:lnTo>
                  <a:pt x="5668480" y="3123920"/>
                </a:lnTo>
                <a:lnTo>
                  <a:pt x="5702630" y="3153041"/>
                </a:lnTo>
                <a:lnTo>
                  <a:pt x="5737098" y="3181794"/>
                </a:lnTo>
                <a:lnTo>
                  <a:pt x="5771883" y="3210179"/>
                </a:lnTo>
                <a:lnTo>
                  <a:pt x="5806960" y="3238208"/>
                </a:lnTo>
                <a:lnTo>
                  <a:pt x="5842355" y="3265868"/>
                </a:lnTo>
                <a:lnTo>
                  <a:pt x="5878042" y="3293160"/>
                </a:lnTo>
                <a:lnTo>
                  <a:pt x="5914034" y="3320072"/>
                </a:lnTo>
                <a:lnTo>
                  <a:pt x="5950318" y="3346615"/>
                </a:lnTo>
                <a:lnTo>
                  <a:pt x="5986894" y="3372777"/>
                </a:lnTo>
                <a:lnTo>
                  <a:pt x="6023762" y="3398545"/>
                </a:lnTo>
                <a:lnTo>
                  <a:pt x="6060922" y="3423945"/>
                </a:lnTo>
                <a:lnTo>
                  <a:pt x="6098362" y="3448939"/>
                </a:lnTo>
                <a:lnTo>
                  <a:pt x="6136081" y="3473551"/>
                </a:lnTo>
                <a:lnTo>
                  <a:pt x="6174079" y="3497770"/>
                </a:lnTo>
                <a:lnTo>
                  <a:pt x="6212344" y="3521595"/>
                </a:lnTo>
                <a:lnTo>
                  <a:pt x="6250889" y="3545014"/>
                </a:lnTo>
                <a:lnTo>
                  <a:pt x="6289700" y="3568027"/>
                </a:lnTo>
                <a:lnTo>
                  <a:pt x="6328791" y="3590645"/>
                </a:lnTo>
                <a:lnTo>
                  <a:pt x="6368135" y="3612845"/>
                </a:lnTo>
                <a:lnTo>
                  <a:pt x="6407734" y="3634638"/>
                </a:lnTo>
                <a:lnTo>
                  <a:pt x="6447599" y="3656012"/>
                </a:lnTo>
                <a:lnTo>
                  <a:pt x="6487719" y="3676980"/>
                </a:lnTo>
                <a:lnTo>
                  <a:pt x="6528079" y="3697516"/>
                </a:lnTo>
                <a:lnTo>
                  <a:pt x="6568707" y="3717633"/>
                </a:lnTo>
                <a:lnTo>
                  <a:pt x="6609562" y="3737330"/>
                </a:lnTo>
                <a:lnTo>
                  <a:pt x="6650672" y="3756583"/>
                </a:lnTo>
                <a:lnTo>
                  <a:pt x="6692024" y="3775418"/>
                </a:lnTo>
                <a:lnTo>
                  <a:pt x="6733616" y="3793807"/>
                </a:lnTo>
                <a:lnTo>
                  <a:pt x="6775437" y="3811765"/>
                </a:lnTo>
                <a:lnTo>
                  <a:pt x="6817487" y="3829291"/>
                </a:lnTo>
                <a:lnTo>
                  <a:pt x="6859765" y="3846360"/>
                </a:lnTo>
                <a:lnTo>
                  <a:pt x="6902272" y="3862984"/>
                </a:lnTo>
                <a:lnTo>
                  <a:pt x="6945008" y="3879164"/>
                </a:lnTo>
                <a:lnTo>
                  <a:pt x="6987959" y="3894899"/>
                </a:lnTo>
                <a:lnTo>
                  <a:pt x="7031126" y="3910165"/>
                </a:lnTo>
                <a:lnTo>
                  <a:pt x="7074497" y="3924973"/>
                </a:lnTo>
                <a:lnTo>
                  <a:pt x="7118096" y="3939336"/>
                </a:lnTo>
                <a:lnTo>
                  <a:pt x="7161898" y="3953218"/>
                </a:lnTo>
                <a:lnTo>
                  <a:pt x="7205904" y="3966641"/>
                </a:lnTo>
                <a:lnTo>
                  <a:pt x="7250112" y="3979595"/>
                </a:lnTo>
                <a:lnTo>
                  <a:pt x="7294524" y="3992080"/>
                </a:lnTo>
                <a:lnTo>
                  <a:pt x="7339127" y="4004081"/>
                </a:lnTo>
                <a:lnTo>
                  <a:pt x="7383932" y="4015613"/>
                </a:lnTo>
                <a:lnTo>
                  <a:pt x="7428916" y="4026649"/>
                </a:lnTo>
                <a:lnTo>
                  <a:pt x="7474102" y="4037215"/>
                </a:lnTo>
                <a:lnTo>
                  <a:pt x="7519467" y="4047286"/>
                </a:lnTo>
                <a:lnTo>
                  <a:pt x="7565009" y="4056875"/>
                </a:lnTo>
                <a:lnTo>
                  <a:pt x="7610742" y="4065968"/>
                </a:lnTo>
                <a:lnTo>
                  <a:pt x="7656639" y="4074566"/>
                </a:lnTo>
                <a:lnTo>
                  <a:pt x="7702715" y="4082656"/>
                </a:lnTo>
                <a:lnTo>
                  <a:pt x="7748968" y="4090251"/>
                </a:lnTo>
                <a:lnTo>
                  <a:pt x="7795387" y="4097350"/>
                </a:lnTo>
                <a:lnTo>
                  <a:pt x="7841970" y="4103928"/>
                </a:lnTo>
                <a:lnTo>
                  <a:pt x="7888706" y="4110012"/>
                </a:lnTo>
                <a:lnTo>
                  <a:pt x="7935608" y="4115574"/>
                </a:lnTo>
                <a:lnTo>
                  <a:pt x="7982674" y="4120616"/>
                </a:lnTo>
                <a:lnTo>
                  <a:pt x="8029880" y="4125137"/>
                </a:lnTo>
                <a:lnTo>
                  <a:pt x="8077238" y="4129151"/>
                </a:lnTo>
                <a:lnTo>
                  <a:pt x="8124749" y="4132630"/>
                </a:lnTo>
                <a:lnTo>
                  <a:pt x="8172412" y="4135577"/>
                </a:lnTo>
                <a:lnTo>
                  <a:pt x="8220202" y="4138003"/>
                </a:lnTo>
                <a:lnTo>
                  <a:pt x="8268144" y="4139895"/>
                </a:lnTo>
                <a:lnTo>
                  <a:pt x="8306244" y="4140962"/>
                </a:lnTo>
                <a:lnTo>
                  <a:pt x="8306244" y="0"/>
                </a:lnTo>
                <a:close/>
              </a:path>
            </a:pathLst>
          </a:custGeom>
          <a:solidFill>
            <a:srgbClr val="FFFAF1">
              <a:alpha val="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337827" y="861427"/>
            <a:ext cx="334645" cy="315595"/>
          </a:xfrm>
          <a:custGeom>
            <a:avLst/>
            <a:gdLst/>
            <a:ahLst/>
            <a:cxnLst/>
            <a:rect l="l" t="t" r="r" b="b"/>
            <a:pathLst>
              <a:path w="334645" h="315594">
                <a:moveTo>
                  <a:pt x="204990" y="0"/>
                </a:moveTo>
                <a:lnTo>
                  <a:pt x="0" y="160299"/>
                </a:lnTo>
                <a:lnTo>
                  <a:pt x="0" y="315125"/>
                </a:lnTo>
                <a:lnTo>
                  <a:pt x="160286" y="201726"/>
                </a:lnTo>
                <a:lnTo>
                  <a:pt x="204990" y="0"/>
                </a:lnTo>
                <a:close/>
              </a:path>
              <a:path w="334645" h="315594">
                <a:moveTo>
                  <a:pt x="278815" y="62966"/>
                </a:moveTo>
                <a:lnTo>
                  <a:pt x="193433" y="99555"/>
                </a:lnTo>
                <a:lnTo>
                  <a:pt x="169443" y="207810"/>
                </a:lnTo>
                <a:lnTo>
                  <a:pt x="37528" y="301142"/>
                </a:lnTo>
                <a:lnTo>
                  <a:pt x="183972" y="246532"/>
                </a:lnTo>
                <a:lnTo>
                  <a:pt x="278815" y="62966"/>
                </a:lnTo>
                <a:close/>
              </a:path>
              <a:path w="334645" h="315594">
                <a:moveTo>
                  <a:pt x="334568" y="143789"/>
                </a:moveTo>
                <a:lnTo>
                  <a:pt x="242620" y="157035"/>
                </a:lnTo>
                <a:lnTo>
                  <a:pt x="191439" y="255409"/>
                </a:lnTo>
                <a:lnTo>
                  <a:pt x="39865" y="311429"/>
                </a:lnTo>
                <a:lnTo>
                  <a:pt x="195453" y="296570"/>
                </a:lnTo>
                <a:lnTo>
                  <a:pt x="334568" y="143789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003258" y="861427"/>
            <a:ext cx="334645" cy="315595"/>
          </a:xfrm>
          <a:custGeom>
            <a:avLst/>
            <a:gdLst/>
            <a:ahLst/>
            <a:cxnLst/>
            <a:rect l="l" t="t" r="r" b="b"/>
            <a:pathLst>
              <a:path w="334645" h="315594">
                <a:moveTo>
                  <a:pt x="294703" y="311429"/>
                </a:moveTo>
                <a:lnTo>
                  <a:pt x="143141" y="255409"/>
                </a:lnTo>
                <a:lnTo>
                  <a:pt x="91948" y="157035"/>
                </a:lnTo>
                <a:lnTo>
                  <a:pt x="0" y="143789"/>
                </a:lnTo>
                <a:lnTo>
                  <a:pt x="139115" y="296570"/>
                </a:lnTo>
                <a:lnTo>
                  <a:pt x="294703" y="311429"/>
                </a:lnTo>
                <a:close/>
              </a:path>
              <a:path w="334645" h="315594">
                <a:moveTo>
                  <a:pt x="297040" y="301142"/>
                </a:moveTo>
                <a:lnTo>
                  <a:pt x="165125" y="207810"/>
                </a:lnTo>
                <a:lnTo>
                  <a:pt x="141135" y="99555"/>
                </a:lnTo>
                <a:lnTo>
                  <a:pt x="55753" y="62966"/>
                </a:lnTo>
                <a:lnTo>
                  <a:pt x="150596" y="246532"/>
                </a:lnTo>
                <a:lnTo>
                  <a:pt x="297040" y="301142"/>
                </a:lnTo>
                <a:close/>
              </a:path>
              <a:path w="334645" h="315594">
                <a:moveTo>
                  <a:pt x="334568" y="160299"/>
                </a:moveTo>
                <a:lnTo>
                  <a:pt x="129578" y="0"/>
                </a:lnTo>
                <a:lnTo>
                  <a:pt x="174282" y="201726"/>
                </a:lnTo>
                <a:lnTo>
                  <a:pt x="334568" y="315125"/>
                </a:lnTo>
                <a:lnTo>
                  <a:pt x="334568" y="160299"/>
                </a:lnTo>
                <a:close/>
              </a:path>
            </a:pathLst>
          </a:custGeom>
          <a:solidFill>
            <a:srgbClr val="EBE3D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5005" y="9258299"/>
            <a:ext cx="266699" cy="2666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71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1">
            <a:extLst>
              <a:ext uri="{FF2B5EF4-FFF2-40B4-BE49-F238E27FC236}">
                <a16:creationId xmlns:a16="http://schemas.microsoft.com/office/drawing/2014/main" xmlns="" id="{A722FC58-431B-CB64-9382-ED967E80754C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17087850" y="9499600"/>
            <a:ext cx="1095376" cy="7874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fld id="{D10C7CA6-B2DE-44CC-A5D4-5B37011DD3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9005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2420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485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1787651"/>
            <a:ext cx="8285480" cy="2419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25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1787651"/>
            <a:ext cx="8285480" cy="2419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700" b="1" i="0">
                <a:solidFill>
                  <a:srgbClr val="6672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hyperlink" Target="https://www.linkedin.com/in/arislorentzos/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VLP524P7YE" TargetMode="External"/><Relationship Id="rId3" Type="http://schemas.openxmlformats.org/officeDocument/2006/relationships/hyperlink" Target="https://www.youtube.com/watch?v=igjQ3ybw2UY" TargetMode="External"/><Relationship Id="rId7" Type="http://schemas.openxmlformats.org/officeDocument/2006/relationships/hyperlink" Target="https://www.youtube.com/watch?v=yX6US6wEmCU&amp;t=416s" TargetMode="External"/><Relationship Id="rId12" Type="http://schemas.openxmlformats.org/officeDocument/2006/relationships/image" Target="../media/image28.png"/><Relationship Id="rId2" Type="http://schemas.openxmlformats.org/officeDocument/2006/relationships/hyperlink" Target="https://www.youtube.com/watch?v=CM5BJIdDBm0&amp;t=235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jdy2NCktZ-g&amp;t=105s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www.youtube.com/watch?v=L8Vr-cOTzJY&amp;t=3181s" TargetMode="External"/><Relationship Id="rId10" Type="http://schemas.openxmlformats.org/officeDocument/2006/relationships/image" Target="../media/image26.png"/><Relationship Id="rId4" Type="http://schemas.openxmlformats.org/officeDocument/2006/relationships/hyperlink" Target="https://www.youtube.com/watch?v=P8l7fkRevA0&amp;t=9s" TargetMode="External"/><Relationship Id="rId9" Type="http://schemas.openxmlformats.org/officeDocument/2006/relationships/hyperlink" Target="https://www.youtube.com/watch?v=V31KLhCxhKM&amp;t=2245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career@uoa.gr" TargetMode="External"/><Relationship Id="rId3" Type="http://schemas.openxmlformats.org/officeDocument/2006/relationships/image" Target="../media/image34.jpg"/><Relationship Id="rId7" Type="http://schemas.openxmlformats.org/officeDocument/2006/relationships/hyperlink" Target="https://career.uoa.gr/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shu.ac.uk/growplus/files/2020/02/Hope-Synder-paper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xmlns="" id="{508FE35B-97CD-706B-AE62-44E0C8907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787651"/>
            <a:ext cx="12471400" cy="2769989"/>
          </a:xfrm>
        </p:spPr>
        <p:txBody>
          <a:bodyPr/>
          <a:lstStyle/>
          <a:p>
            <a:pPr algn="l"/>
            <a:r>
              <a:rPr lang="el-GR" sz="6000" dirty="0">
                <a:solidFill>
                  <a:schemeClr val="bg2"/>
                </a:solidFill>
              </a:rPr>
              <a:t>Από τη σκέψη στη δράση: Σχεδιασμός σταδιοδρομίας με πρακτικές ασκήσεις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BC6D2BAD-C974-CA2F-587A-D8EC3DC17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73" y="419101"/>
            <a:ext cx="4907705" cy="99773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784607B6-77A5-98FB-5C5A-3866D4176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422668"/>
            <a:ext cx="6173974" cy="990600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xmlns="" id="{727CBC6E-3744-FB9C-ECCD-155144266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9233" y="9296400"/>
            <a:ext cx="7489534" cy="990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4FF351A-4338-E695-E11B-0FC4FF976184}"/>
              </a:ext>
            </a:extLst>
          </p:cNvPr>
          <p:cNvSpPr txBox="1"/>
          <p:nvPr/>
        </p:nvSpPr>
        <p:spPr>
          <a:xfrm>
            <a:off x="973214" y="4973276"/>
            <a:ext cx="13415730" cy="990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Αριστείδης Λορέντζος</a:t>
            </a:r>
            <a:br>
              <a:rPr lang="en-US" sz="2000" b="1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000" b="1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Ψυχολόγος – </a:t>
            </a:r>
            <a:r>
              <a:rPr lang="en-US" sz="2000" b="1" kern="1200" dirty="0" err="1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Σύμ</a:t>
            </a:r>
            <a:r>
              <a:rPr lang="en-US" sz="2000" b="1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βουλος Επαγγελματικού Προσανατολισμού (M.Sc.)</a:t>
            </a:r>
            <a:endParaRPr lang="el-GR" sz="2000" b="1" kern="1200" dirty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Aristeidis Lorentzos</a:t>
            </a:r>
            <a:r>
              <a:rPr lang="el-GR" sz="20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20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</a:br>
            <a:endParaRPr lang="en-US" sz="2000" kern="120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xmlns="" id="{61AD89A0-C480-B860-6CEB-654602E87E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774" y="5683435"/>
            <a:ext cx="280440" cy="28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xmlns="" id="{561F9922-103C-4A91-839A-EA5673094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 descr="Εικόνα που περιέχει κείμενο, σκίτσο/σχέδιο, διάγραμμα, ζωγραφι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4579473E-1C3C-C0F4-16B3-1B1FFA4B1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419100"/>
            <a:ext cx="9067800" cy="9489558"/>
          </a:xfrm>
          <a:prstGeom prst="rect">
            <a:avLst/>
          </a:prstGeom>
          <a:ln w="57150">
            <a:solidFill>
              <a:schemeClr val="bg2"/>
            </a:solidFill>
          </a:ln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C22EDCF-16D9-CC4E-E36E-54776B3E0882}"/>
              </a:ext>
            </a:extLst>
          </p:cNvPr>
          <p:cNvSpPr txBox="1">
            <a:spLocks/>
          </p:cNvSpPr>
          <p:nvPr/>
        </p:nvSpPr>
        <p:spPr>
          <a:xfrm>
            <a:off x="169515" y="801921"/>
            <a:ext cx="14124710" cy="127516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l-GR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Βιωματική άσκηση </a:t>
            </a:r>
            <a:br>
              <a:rPr lang="el-GR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ταξίδι της σταδιοδρομίας μου</a:t>
            </a:r>
          </a:p>
        </p:txBody>
      </p:sp>
    </p:spTree>
    <p:extLst>
      <p:ext uri="{BB962C8B-B14F-4D97-AF65-F5344CB8AC3E}">
        <p14:creationId xmlns:p14="http://schemas.microsoft.com/office/powerpoint/2010/main" val="216944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xmlns="" id="{78590786-BB2D-9589-215C-4B6312DE5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 descr="Εικόνα που περιέχει κείμενο, στιγμιότυπο οθόνης, επαγγελματική κάρτα, γραμματοσειρ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9805C9B7-622E-E089-BA5C-8846A77DFDB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06822" y="592187"/>
            <a:ext cx="4908178" cy="427892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Εικόνα 6" descr="Εικόνα που περιέχει κείμενο, στιγμιότυπο οθόνης, γραφιστική, γραμματοσειρ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7AC336C7-7820-A868-50D0-01441D02C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777" y="2553121"/>
            <a:ext cx="2990163" cy="7424597"/>
          </a:xfrm>
          <a:prstGeom prst="rect">
            <a:avLst/>
          </a:prstGeom>
        </p:spPr>
      </p:pic>
      <p:pic>
        <p:nvPicPr>
          <p:cNvPr id="9" name="Εικόνα 8" descr="Εικόνα που περιέχει κείμενο, στιγμιότυπο οθόνης, γραφιστική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93913F92-7F1D-276F-D821-CD0FDD3A9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6824" y="2553122"/>
            <a:ext cx="2990163" cy="7424597"/>
          </a:xfrm>
          <a:prstGeom prst="rect">
            <a:avLst/>
          </a:prstGeom>
        </p:spPr>
      </p:pic>
      <p:pic>
        <p:nvPicPr>
          <p:cNvPr id="11" name="Εικόνα 10" descr="Εικόνα που περιέχει κείμενο, στιγμιότυπο οθόνης, γραμματοσειρά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E41171A6-03D5-EC6F-6CB9-F9A467CF9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7871" y="2553122"/>
            <a:ext cx="2990163" cy="7424597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98" y="5524500"/>
            <a:ext cx="2242296" cy="224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xmlns="" id="{78590786-BB2D-9589-215C-4B6312DE5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 descr="Εικόνα που περιέχει κείμενο, στιγμιότυπο οθόνης, επαγγελματική κάρτα, γραμματοσειρ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9805C9B7-622E-E089-BA5C-8846A77DFDB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06822" y="592187"/>
            <a:ext cx="4908178" cy="427892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98" y="5524500"/>
            <a:ext cx="2242296" cy="224229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234" y="915557"/>
            <a:ext cx="3633531" cy="845588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8800" y="915556"/>
            <a:ext cx="3633531" cy="84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5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C6D5E6D-75CB-DA62-D26B-6BBD82B03BAF}"/>
              </a:ext>
            </a:extLst>
          </p:cNvPr>
          <p:cNvSpPr txBox="1"/>
          <p:nvPr/>
        </p:nvSpPr>
        <p:spPr>
          <a:xfrm>
            <a:off x="914400" y="2366010"/>
            <a:ext cx="9753600" cy="6789420"/>
          </a:xfrm>
          <a:prstGeom prst="rect">
            <a:avLst/>
          </a:prstGeom>
        </p:spPr>
        <p:txBody>
          <a:bodyPr wrap="square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sz="8800" b="1" i="1" spc="600" dirty="0">
                <a:solidFill>
                  <a:srgbClr val="667270"/>
                </a:solidFill>
                <a:highlight>
                  <a:srgbClr val="000000"/>
                </a:highlight>
                <a:latin typeface="+mj-lt"/>
                <a:ea typeface="+mn-ea"/>
                <a:cs typeface="Tahoma"/>
              </a:rPr>
              <a:t>γ</a:t>
            </a:r>
            <a:r>
              <a:rPr lang="en-US" sz="8800" b="1" i="1" spc="600" dirty="0">
                <a:solidFill>
                  <a:srgbClr val="667270"/>
                </a:solidFill>
                <a:highlight>
                  <a:srgbClr val="000000"/>
                </a:highlight>
                <a:latin typeface="+mj-lt"/>
                <a:ea typeface="+mn-ea"/>
                <a:cs typeface="Tahoma"/>
              </a:rPr>
              <a:t>ια να συνεχίσουμε </a:t>
            </a:r>
            <a:endParaRPr lang="el-GR" sz="8800" b="1" i="1" spc="600" dirty="0">
              <a:solidFill>
                <a:srgbClr val="667270"/>
              </a:solidFill>
              <a:highlight>
                <a:srgbClr val="000000"/>
              </a:highlight>
              <a:latin typeface="+mj-lt"/>
              <a:ea typeface="+mn-ea"/>
              <a:cs typeface="Tahoma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8800" b="1" i="1" spc="600" dirty="0">
                <a:solidFill>
                  <a:srgbClr val="667270"/>
                </a:solidFill>
                <a:highlight>
                  <a:srgbClr val="000000"/>
                </a:highlight>
                <a:latin typeface="+mj-lt"/>
                <a:ea typeface="+mn-ea"/>
                <a:cs typeface="Tahoma"/>
              </a:rPr>
              <a:t>το τα</a:t>
            </a:r>
            <a:r>
              <a:rPr lang="en-US" sz="8800" b="1" i="1" spc="600" dirty="0" err="1">
                <a:solidFill>
                  <a:srgbClr val="667270"/>
                </a:solidFill>
                <a:highlight>
                  <a:srgbClr val="000000"/>
                </a:highlight>
                <a:latin typeface="+mj-lt"/>
                <a:ea typeface="+mn-ea"/>
                <a:cs typeface="Tahoma"/>
              </a:rPr>
              <a:t>ξίδι</a:t>
            </a:r>
            <a:r>
              <a:rPr lang="en-US" sz="8800" b="1" i="1" spc="600" dirty="0">
                <a:solidFill>
                  <a:srgbClr val="667270"/>
                </a:solidFill>
                <a:highlight>
                  <a:srgbClr val="000000"/>
                </a:highlight>
                <a:latin typeface="+mj-lt"/>
                <a:ea typeface="+mn-ea"/>
                <a:cs typeface="Tahoma"/>
              </a:rPr>
              <a:t>…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AC714815-DD43-384C-2838-96A34EA78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495300"/>
            <a:ext cx="6705600" cy="8852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18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1A43F14-AC80-78D7-6B3E-1FDA75AC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D5F141-5A3F-3FFF-DF1F-637C2DAE016D}"/>
              </a:ext>
            </a:extLst>
          </p:cNvPr>
          <p:cNvSpPr txBox="1"/>
          <p:nvPr/>
        </p:nvSpPr>
        <p:spPr>
          <a:xfrm>
            <a:off x="6526393" y="1223684"/>
            <a:ext cx="11241741" cy="8400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"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Hope </a:t>
            </a:r>
            <a:r>
              <a:rPr kumimoji="0" lang="el-GR" altLang="el-G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Theory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", Μοντέλο Επαγγελματικής Ανάπτυξης Εστιασμένο στην Ελπίδα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https://www.youtube.com/watch?v=CM5BJIdDBm0&amp;t=235s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Hope </a:t>
            </a:r>
            <a:r>
              <a:rPr kumimoji="0" lang="el-GR" altLang="el-G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Theory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“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Θεωρία της Ελπίδας εστιασμένη σε επαγγελματικά περιβάλλοντα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https://www.youtube.com/watch?v=igjQ3ybw2UY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  <a:endParaRPr kumimoji="0" lang="el-GR" altLang="el-GR" sz="1800" b="1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Η Ελπίδα ως ψυχολογικό όχημα Ζωής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https://www.youtube.com/watch?v=P8l7fkRevA0&amp;t=9s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  <a:endParaRPr kumimoji="0" lang="el-GR" altLang="el-GR" sz="1800" b="1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Η Δύναμη της Ελπίδας στις Αποφάσεις μας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https://www.youtube.com/watch?v=L8Vr-cOTzJY&amp;t=3181s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Πώς με ποιον τρόπο μπορεί να επανακάμψουμε όταν συμβεί ένα </a:t>
            </a:r>
            <a:r>
              <a:rPr kumimoji="0" lang="el-GR" altLang="el-G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στρεσογόνο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γεγονός/τραύμα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https://www.youtube.com/watch?v=jdy2NCktZ-g&amp;t=105s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Μιλάμε για την αποτυχία...Αλλιώς !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https://www.youtube.com/watch?v=yX6US6wEmCU&amp;t=416s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  <a:endParaRPr kumimoji="0" lang="el-GR" altLang="el-GR" sz="1800" b="1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Ε.Χ.Ε. Αγάπη! Η σύνδεση της έννοιας της αγάπης με τις έννοιες Ένστικτο, Χάος και Ελπίδα!</a:t>
            </a: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https://www.youtube.com/watch?v=9VLP524P7YE</a:t>
            </a: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Διαδίκτυο &amp; Εφηβεία! Άραγε, Συρρίκνωση ή Επέκταση του κόσμου των παιδιών;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https://www.youtube.com/watch?v=V31KLhCxhKM&amp;t=2245s</a:t>
            </a:r>
            <a:r>
              <a:rPr kumimoji="0" lang="en-US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 </a:t>
            </a: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l-GR" alt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GR -Συμβουλές Διαχείρισης ΑΓΧΟΥΣ για Γονείς και Μαθητές στις Πανελλήνιες για οικογενειακή ΕΥΕΞΙΑ!</a:t>
            </a:r>
            <a:endParaRPr kumimoji="0" lang="en-US" altLang="el-G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Quicksand" charset="0"/>
              <a:cs typeface="Calibri" panose="020F0502020204030204" pitchFamily="34" charset="0"/>
              <a:sym typeface="Quicksand" charset="0"/>
            </a:endParaRPr>
          </a:p>
          <a:p>
            <a:pPr marL="76194" marR="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Font typeface="Arial"/>
              <a:buNone/>
              <a:tabLst/>
              <a:defRPr/>
            </a:pPr>
            <a:r>
              <a:rPr kumimoji="0" lang="en-US" altLang="el-GR" sz="1800" b="1" i="0" u="sng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Quicksand" charset="0"/>
                <a:cs typeface="Calibri" panose="020F0502020204030204" pitchFamily="34" charset="0"/>
                <a:sym typeface="Quicksand" charset="0"/>
              </a:rPr>
              <a:t>https://www.youtube.com/watch?v=Qiq6OVSdMNM&amp;t=575s 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946C777F-FD43-2EA0-DF30-70C251A320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47640" y="3425085"/>
            <a:ext cx="3962743" cy="240812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154DA3CE-5AF4-8BAD-BC97-F3E4F4A481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636611"/>
            <a:ext cx="7565792" cy="57307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xmlns="" id="{F628F22F-3041-345F-FD86-17F9716CF3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6393" y="598790"/>
            <a:ext cx="682811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7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C1B4B659-A077-0713-DC3E-AE71A31EE27C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550029" y="1899655"/>
            <a:ext cx="6480175" cy="6480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4ACE723-1501-C182-D343-D87E8ED38DF6}"/>
              </a:ext>
            </a:extLst>
          </p:cNvPr>
          <p:cNvSpPr txBox="1"/>
          <p:nvPr/>
        </p:nvSpPr>
        <p:spPr>
          <a:xfrm>
            <a:off x="9619307" y="3471536"/>
            <a:ext cx="79670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00" b="1" dirty="0">
                <a:latin typeface="Calibri" panose="020F0502020204030204" pitchFamily="34" charset="0"/>
                <a:cs typeface="Calibri" panose="020F0502020204030204" pitchFamily="34" charset="0"/>
              </a:rPr>
              <a:t>Podcast 2</a:t>
            </a:r>
            <a:r>
              <a:rPr lang="el-GR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l-GR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JobTalks: Πες το και </a:t>
            </a:r>
            <a:r>
              <a:rPr lang="el-GR" sz="21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Δείξ</a:t>
            </a:r>
            <a:r>
              <a:rPr lang="el-GR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’ το Σωστά! </a:t>
            </a:r>
          </a:p>
          <a:p>
            <a:pPr algn="ctr"/>
            <a:r>
              <a:rPr lang="el-GR" sz="21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Πώς να Απαντήσεις σε Προσφορές από Άλλες Εταιρείες Χωρίς να Ρισκάρεις τη Σχέση με τον Τωρινό Εργοδότη</a:t>
            </a:r>
            <a:endParaRPr lang="en-US" sz="21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1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1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F6291D2-C631-DAB0-1DA0-3AE444B21104}"/>
              </a:ext>
            </a:extLst>
          </p:cNvPr>
          <p:cNvSpPr txBox="1"/>
          <p:nvPr/>
        </p:nvSpPr>
        <p:spPr>
          <a:xfrm>
            <a:off x="10038683" y="350961"/>
            <a:ext cx="777686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Podcast 1</a:t>
            </a:r>
          </a:p>
          <a:p>
            <a:pPr algn="ctr"/>
            <a:r>
              <a:rPr lang="el-GR" sz="2100" b="1" dirty="0">
                <a:latin typeface="Calibri" panose="020F0502020204030204" pitchFamily="34" charset="0"/>
                <a:cs typeface="Calibri" panose="020F0502020204030204" pitchFamily="34" charset="0"/>
              </a:rPr>
              <a:t>JobTalks: </a:t>
            </a:r>
            <a:r>
              <a:rPr lang="el-GR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Πες το και </a:t>
            </a:r>
            <a:r>
              <a:rPr lang="el-GR" sz="21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Δείξ</a:t>
            </a:r>
            <a:r>
              <a:rPr lang="el-GR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’ το Σωστά! </a:t>
            </a:r>
          </a:p>
          <a:p>
            <a:pPr algn="ctr"/>
            <a:r>
              <a:rPr lang="el-GR" sz="21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μυστικό της επιτυχίας σε κάθε συνέντευξη</a:t>
            </a:r>
            <a:endParaRPr lang="en-US" sz="21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DDC968-0078-89DE-1BB0-522B6FD7EA7B}"/>
              </a:ext>
            </a:extLst>
          </p:cNvPr>
          <p:cNvSpPr txBox="1"/>
          <p:nvPr/>
        </p:nvSpPr>
        <p:spPr>
          <a:xfrm>
            <a:off x="9619307" y="6903341"/>
            <a:ext cx="79670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Podcast</a:t>
            </a:r>
            <a:r>
              <a:rPr lang="el-GR" sz="2100" b="1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  <a:endParaRPr lang="el-G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JobTalks: Πες το και </a:t>
            </a:r>
            <a:r>
              <a:rPr lang="el-GR" sz="21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Δείξ</a:t>
            </a:r>
            <a:r>
              <a:rPr lang="el-GR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’ το Σωστά! </a:t>
            </a:r>
          </a:p>
          <a:p>
            <a:pPr algn="ctr"/>
            <a:r>
              <a:rPr lang="el-GR" sz="21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Τέχνη της Στρατηγικής Επικοινωνίας – Πώς να Απαντάς σε Δύσκολες Ερωτήσεις με Αυτοπεποίθηση </a:t>
            </a:r>
            <a:endParaRPr lang="en-US" sz="21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sz="24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Εικόνα 2" descr="Εικόνα που περιέχει μοτίβο, τετράγωνο, pixel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AC01661B-BB3F-2A50-90C1-4C22830DB7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276" y="1598198"/>
            <a:ext cx="1815786" cy="1815786"/>
          </a:xfrm>
          <a:prstGeom prst="rect">
            <a:avLst/>
          </a:prstGeom>
        </p:spPr>
      </p:pic>
      <p:pic>
        <p:nvPicPr>
          <p:cNvPr id="10" name="Εικόνα 9" descr="Εικόνα που περιέχει μοτίβο, τετράγωνο, pixel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4B74E60A-56A0-850D-C095-A6CEC95476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276" y="4992148"/>
            <a:ext cx="1815786" cy="1911194"/>
          </a:xfrm>
          <a:prstGeom prst="rect">
            <a:avLst/>
          </a:prstGeom>
        </p:spPr>
      </p:pic>
      <p:pic>
        <p:nvPicPr>
          <p:cNvPr id="12" name="Εικόνα 11" descr="Εικόνα που περιέχει μοτίβο, βελονιά, μονοχρωματικό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2F8773C4-4763-FA87-7A21-5C130B86B4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062" y="8379830"/>
            <a:ext cx="1815786" cy="18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5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356FD1F-2FAE-491C-5C90-BCFC88660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spcFirstLastPara="1" vert="horz" wrap="square" lIns="137124" tIns="68562" rIns="137124" bIns="68562" rtlCol="0" anchor="ctr" anchorCtr="0">
            <a:noAutofit/>
          </a:bodyPr>
          <a:lstStyle/>
          <a:p>
            <a:pPr algn="r" defTabSz="1371189"/>
            <a:r>
              <a:rPr lang="el-GR" sz="15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1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Θέση περιεχομένου 11" descr="Εικόνα που περιέχει εσωτερικό, τοίχος, άτομο, πίνακας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24DF14C6-B85C-3937-3060-402565C220D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" y="5324476"/>
            <a:ext cx="4064795" cy="2712245"/>
          </a:xfrm>
        </p:spPr>
      </p:pic>
      <p:pic>
        <p:nvPicPr>
          <p:cNvPr id="4" name="Εικόνα 3" descr="Εικόνα που περιέχει κείμενο, στιγμιότυπο οθόνης, γραμματοσειρά, έγγραφ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ABF49514-3E90-4D21-5E14-9E45AAFFB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" y="1345"/>
            <a:ext cx="6504677" cy="10284320"/>
          </a:xfrm>
          <a:prstGeom prst="rect">
            <a:avLst/>
          </a:prstGeom>
        </p:spPr>
      </p:pic>
      <p:pic>
        <p:nvPicPr>
          <p:cNvPr id="3" name="Θέση περιεχομένου 7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1F39AF8A-8537-8448-61A3-19642A9EA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6989" y="365179"/>
            <a:ext cx="4927274" cy="2783909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9" name="Εικόνα 8" descr="Εικόνα που περιέχει κείμενο, βιβλίο, επωνυμία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00F0AA4D-636D-ACA6-3ADC-FE5017813D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38" y="2021844"/>
            <a:ext cx="3517210" cy="4658754"/>
          </a:xfrm>
          <a:prstGeom prst="rect">
            <a:avLst/>
          </a:prstGeom>
        </p:spPr>
      </p:pic>
      <p:pic>
        <p:nvPicPr>
          <p:cNvPr id="15" name="Εικόνα 14" descr="Εικόνα που περιέχει ρουχισμός, εσωτερικός χώρος, άτομο, τραπέζι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309FA4B8-2545-3E4A-C541-CFEE707A93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370" y="3591007"/>
            <a:ext cx="4608512" cy="4658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074E9A-322D-8F0D-6197-60AE5164162B}"/>
              </a:ext>
            </a:extLst>
          </p:cNvPr>
          <p:cNvSpPr txBox="1"/>
          <p:nvPr/>
        </p:nvSpPr>
        <p:spPr>
          <a:xfrm>
            <a:off x="14760626" y="9220752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https://career.uoa.gr/</a:t>
            </a:r>
            <a:r>
              <a:rPr lang="en-US" sz="2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l-GR" sz="24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2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career@uoa.gr</a:t>
            </a:r>
            <a:r>
              <a:rPr lang="en-US" sz="2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l-GR" sz="24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228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Θέση αριθμού διαφάνειας 1">
            <a:extLst>
              <a:ext uri="{FF2B5EF4-FFF2-40B4-BE49-F238E27FC236}">
                <a16:creationId xmlns:a16="http://schemas.microsoft.com/office/drawing/2014/main" xmlns="" id="{201BAB02-2F59-D114-49E6-46657405FF7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485900" indent="-571500">
              <a:buClr>
                <a:srgbClr val="000000"/>
              </a:buClr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2286000" indent="-457200">
              <a:buClr>
                <a:srgbClr val="000000"/>
              </a:buClr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3200400" indent="-457200">
              <a:buClr>
                <a:srgbClr val="000000"/>
              </a:buClr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4114800" indent="-457200">
              <a:buClr>
                <a:srgbClr val="000000"/>
              </a:buClr>
              <a:buFont typeface="Arial" panose="020B0604020202020204" pitchFamily="34" charset="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50292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59436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68580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77724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fld id="{8E188407-8EBD-4CE6-8048-CA55AD574BE2}" type="slidenum">
              <a:rPr lang="el-GR" altLang="el-GR" sz="2400">
                <a:solidFill>
                  <a:schemeClr val="accent1"/>
                </a:solidFill>
                <a:latin typeface="Quicksand" charset="0"/>
                <a:sym typeface="Quicksand" charset="0"/>
              </a:rPr>
              <a:pPr>
                <a:buFont typeface="Arial" panose="020B0604020202020204" pitchFamily="34" charset="0"/>
                <a:buNone/>
              </a:pPr>
              <a:t>17</a:t>
            </a:fld>
            <a:endParaRPr lang="el-GR" altLang="el-GR" sz="2400">
              <a:solidFill>
                <a:schemeClr val="accent1"/>
              </a:solidFill>
              <a:latin typeface="Quicksand" charset="0"/>
              <a:sym typeface="Quicksand" charset="0"/>
            </a:endParaRPr>
          </a:p>
        </p:txBody>
      </p:sp>
      <p:pic>
        <p:nvPicPr>
          <p:cNvPr id="101379" name="Εικόνα 2">
            <a:extLst>
              <a:ext uri="{FF2B5EF4-FFF2-40B4-BE49-F238E27FC236}">
                <a16:creationId xmlns:a16="http://schemas.microsoft.com/office/drawing/2014/main" xmlns="" id="{8A1115E7-246C-DABD-C83B-8C1AB7C1F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79776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Εικόνα 3">
            <a:extLst>
              <a:ext uri="{FF2B5EF4-FFF2-40B4-BE49-F238E27FC236}">
                <a16:creationId xmlns:a16="http://schemas.microsoft.com/office/drawing/2014/main" xmlns="" id="{8BDFDBB4-CFD3-A24D-486F-62C4BE93F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776" y="0"/>
            <a:ext cx="676387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Εικόνα 4">
            <a:extLst>
              <a:ext uri="{FF2B5EF4-FFF2-40B4-BE49-F238E27FC236}">
                <a16:creationId xmlns:a16="http://schemas.microsoft.com/office/drawing/2014/main" xmlns="" id="{E71CEA4D-5F47-EC52-7AAB-F05759D2A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645" y="0"/>
            <a:ext cx="524435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A8E02F-2EDB-070C-CB4C-1FD3AA02BE39}"/>
              </a:ext>
            </a:extLst>
          </p:cNvPr>
          <p:cNvSpPr txBox="1"/>
          <p:nvPr/>
        </p:nvSpPr>
        <p:spPr>
          <a:xfrm>
            <a:off x="12517959" y="8167836"/>
            <a:ext cx="3744416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NEXT MOVE - Career Guidance Magazine</a:t>
            </a:r>
          </a:p>
          <a:p>
            <a:pPr algn="ctr">
              <a:defRPr/>
            </a:pPr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nextmovemag@gmail.com </a:t>
            </a:r>
            <a:endParaRPr lang="el-GR" sz="20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82802" tIns="182802" rIns="182802" bIns="182802" rtlCol="0" anchor="t" anchorCtr="0">
            <a:noAutofit/>
          </a:bodyPr>
          <a:lstStyle/>
          <a:p>
            <a:endParaRPr dirty="0">
              <a:solidFill>
                <a:schemeClr val="dk1"/>
              </a:solidFill>
            </a:endParaRPr>
          </a:p>
          <a:p>
            <a:endParaRPr dirty="0">
              <a:solidFill>
                <a:schemeClr val="dk1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49" y="1066471"/>
            <a:ext cx="3109514" cy="607979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303" y="2609168"/>
            <a:ext cx="3109514" cy="604989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xmlns="" id="{3B68DE06-897E-BB8F-B6D3-CCFB6F9EC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6501" y="6187207"/>
            <a:ext cx="2471854" cy="2471854"/>
          </a:xfrm>
          <a:prstGeom prst="rect">
            <a:avLst/>
          </a:prstGeom>
        </p:spPr>
      </p:pic>
      <p:pic>
        <p:nvPicPr>
          <p:cNvPr id="15" name="Εικόνα 14" descr="Εικόνα που περιέχει μοτίβο, τετράγωνο, pixel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68A76248-F9EC-703B-4C5B-BDAFC49E3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147" y="4674411"/>
            <a:ext cx="2471854" cy="247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718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type="subTitle" idx="1"/>
          </p:nvPr>
        </p:nvSpPr>
        <p:spPr>
          <a:xfrm>
            <a:off x="-2991173" y="2525195"/>
            <a:ext cx="11527710" cy="212113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Ευχαριστούμε </a:t>
            </a:r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για την </a:t>
            </a:r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προσοχή σας!</a:t>
            </a:r>
            <a:endParaRPr lang="en-US" sz="12000" dirty="0">
              <a:solidFill>
                <a:schemeClr val="tx2"/>
              </a:solidFill>
              <a:highlight>
                <a:srgbClr val="FFFF00"/>
              </a:highlight>
              <a:latin typeface="Calibri" pitchFamily="34" charset="0"/>
            </a:endParaRPr>
          </a:p>
          <a:p>
            <a:pPr>
              <a:buNone/>
            </a:pPr>
            <a:endParaRPr lang="en-US" sz="12000" dirty="0">
              <a:solidFill>
                <a:schemeClr val="tx2"/>
              </a:solidFill>
              <a:highlight>
                <a:srgbClr val="FFFF00"/>
              </a:highlight>
              <a:latin typeface="Calibri" pitchFamily="34" charset="0"/>
            </a:endParaRPr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Ευχόμαστε ό,τι</a:t>
            </a:r>
            <a:r>
              <a:rPr lang="en-US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 </a:t>
            </a: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καλύτερο στο</a:t>
            </a:r>
            <a:r>
              <a:rPr lang="en-US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σχεδιασμό της περαιτέρω </a:t>
            </a:r>
            <a:endParaRPr lang="en-US" sz="12000" dirty="0">
              <a:solidFill>
                <a:schemeClr val="tx2"/>
              </a:solidFill>
              <a:highlight>
                <a:srgbClr val="FFFF00"/>
              </a:highlight>
              <a:latin typeface="Calibri" pitchFamily="34" charset="0"/>
            </a:endParaRPr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εκπαιδευτικής και </a:t>
            </a:r>
            <a:endParaRPr lang="en-US" sz="12000" dirty="0">
              <a:solidFill>
                <a:schemeClr val="tx2"/>
              </a:solidFill>
              <a:highlight>
                <a:srgbClr val="FFFF00"/>
              </a:highlight>
              <a:latin typeface="Calibri" pitchFamily="34" charset="0"/>
            </a:endParaRPr>
          </a:p>
          <a:p>
            <a:pPr>
              <a:buNone/>
            </a:pPr>
            <a:r>
              <a:rPr lang="el-GR" sz="12000" dirty="0">
                <a:solidFill>
                  <a:schemeClr val="tx2"/>
                </a:solidFill>
                <a:highlight>
                  <a:srgbClr val="FFFF00"/>
                </a:highlight>
                <a:latin typeface="Calibri" pitchFamily="34" charset="0"/>
              </a:rPr>
              <a:t>επαγγελματικής σας πορείας!</a:t>
            </a:r>
          </a:p>
          <a:p>
            <a:pPr>
              <a:buNone/>
            </a:pPr>
            <a:endParaRPr lang="el-GR" sz="5600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EC1406-FD44-87ED-BAA0-EADB714C931B}"/>
              </a:ext>
            </a:extLst>
          </p:cNvPr>
          <p:cNvSpPr txBox="1"/>
          <p:nvPr/>
        </p:nvSpPr>
        <p:spPr>
          <a:xfrm>
            <a:off x="6900932" y="5360846"/>
            <a:ext cx="5928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532"/>
            <a:r>
              <a:rPr lang="el-GR" sz="15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Αριστείδης Λορέντζος</a:t>
            </a:r>
          </a:p>
          <a:p>
            <a:pPr algn="ctr" defTabSz="1371532"/>
            <a:r>
              <a:rPr lang="el-GR" sz="15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Ψυχολόγος – Σύμβουλος Σταδιοδρομίας (</a:t>
            </a:r>
            <a:r>
              <a:rPr lang="en-US" sz="15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M.Sc.</a:t>
            </a:r>
            <a:r>
              <a:rPr lang="el-GR" sz="15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5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371532"/>
            <a:endParaRPr lang="en-US" sz="15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defTabSz="1371532"/>
            <a:endParaRPr lang="el-GR" sz="2100" b="1" dirty="0">
              <a:solidFill>
                <a:schemeClr val="bg2">
                  <a:lumMod val="75000"/>
                </a:schemeClr>
              </a:solidFill>
              <a:latin typeface="Calibri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1081E6-0EED-6451-57B0-172A2E1DC132}"/>
              </a:ext>
            </a:extLst>
          </p:cNvPr>
          <p:cNvSpPr txBox="1"/>
          <p:nvPr/>
        </p:nvSpPr>
        <p:spPr>
          <a:xfrm>
            <a:off x="11886393" y="1737997"/>
            <a:ext cx="5786846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532"/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O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Aριστείδης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Λορέντζος είναι Ψυχολόγος με μεταπτυχιακές σπουδές στη Συμβουλευτική και στον Επαγγελματικό Προσανατολισμό (ενταγμένος στο Μητρώο Α του ΕΟΠΠΕΠ). Το παρόν διάστημα εργάζεται στο Γραφείο Διασύνδεσης του ΕΚΠΑ, ενώ στο παρελθόν έχει διατελέσει </a:t>
            </a:r>
            <a:r>
              <a:rPr lang="en-US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A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καδημαϊκός </a:t>
            </a:r>
            <a:r>
              <a:rPr lang="en-US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Y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πότροφος στη</a:t>
            </a:r>
            <a:r>
              <a:rPr lang="en-US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Mo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νάδα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Εφηβικής Υγείας της Β’ Παιδιατρικής Παν/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μιακής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Κλινικής του Νοσοκομείου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Παίδων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«Π. &amp; Α. Κυριακού».</a:t>
            </a:r>
            <a:endParaRPr lang="en-US" sz="1800" dirty="0">
              <a:solidFill>
                <a:schemeClr val="tx2"/>
              </a:solidFill>
              <a:latin typeface="Aptos" panose="020B0004020202020204" pitchFamily="34" charset="0"/>
              <a:ea typeface="Akatab"/>
              <a:cs typeface="Akatab"/>
              <a:sym typeface="Akatab"/>
            </a:endParaRPr>
          </a:p>
          <a:p>
            <a:pPr algn="just" defTabSz="1371532"/>
            <a:endParaRPr lang="el-GR" sz="1800" dirty="0">
              <a:solidFill>
                <a:schemeClr val="tx2"/>
              </a:solidFill>
              <a:latin typeface="Aptos" panose="020B0004020202020204" pitchFamily="34" charset="0"/>
              <a:ea typeface="Akatab"/>
              <a:cs typeface="Akatab"/>
              <a:sym typeface="Akatab"/>
            </a:endParaRPr>
          </a:p>
          <a:p>
            <a:pPr algn="just" defTabSz="1371532"/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Η επαγγελματική του διαδρομή στρέφεται γύρω από την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ψυχοσυναισθηματική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ενδυνάμωση και τη συμβουλευτική σταδιοδρομίας εφήβων, γονέων και νεαρών ενηλίκων. </a:t>
            </a:r>
            <a:endParaRPr lang="en-US" sz="1800" dirty="0">
              <a:solidFill>
                <a:schemeClr val="tx2"/>
              </a:solidFill>
              <a:latin typeface="Aptos" panose="020B0004020202020204" pitchFamily="34" charset="0"/>
              <a:ea typeface="Akatab"/>
              <a:cs typeface="Akatab"/>
              <a:sym typeface="Akatab"/>
            </a:endParaRPr>
          </a:p>
          <a:p>
            <a:pPr algn="just" defTabSz="1371532"/>
            <a:endParaRPr lang="en-US" sz="1800" dirty="0">
              <a:solidFill>
                <a:schemeClr val="tx2"/>
              </a:solidFill>
              <a:latin typeface="Aptos" panose="020B0004020202020204" pitchFamily="34" charset="0"/>
              <a:ea typeface="Akatab"/>
              <a:cs typeface="Akatab"/>
              <a:sym typeface="Akatab"/>
            </a:endParaRPr>
          </a:p>
          <a:p>
            <a:pPr algn="just" defTabSz="1371532"/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Επίσης, διαθέτει ερευνητικό έργο με δημοσιεύσεις σε επιστημονικά περιοδικά, συγγραφή κεφαλαίων σε βιβλία και εισηγήσεις σε συνέδρια. </a:t>
            </a:r>
            <a:endParaRPr lang="en-US" sz="1800" dirty="0">
              <a:solidFill>
                <a:schemeClr val="tx2"/>
              </a:solidFill>
              <a:latin typeface="Aptos" panose="020B0004020202020204" pitchFamily="34" charset="0"/>
              <a:ea typeface="Akatab"/>
              <a:cs typeface="Akatab"/>
              <a:sym typeface="Akatab"/>
            </a:endParaRPr>
          </a:p>
          <a:p>
            <a:pPr algn="just" defTabSz="1371532"/>
            <a:endParaRPr lang="en-US" sz="1800" dirty="0">
              <a:solidFill>
                <a:schemeClr val="tx2"/>
              </a:solidFill>
              <a:latin typeface="Aptos" panose="020B0004020202020204" pitchFamily="34" charset="0"/>
              <a:ea typeface="Akatab"/>
              <a:cs typeface="Akatab"/>
              <a:sym typeface="Akatab"/>
            </a:endParaRPr>
          </a:p>
          <a:p>
            <a:pPr algn="just" defTabSz="1371532"/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Συχνά, δημοσιεύονται συνεντεύξεις του στο κανάλι: “The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School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of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Body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Language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in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Public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Speaking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” στην πλατφόρμα </a:t>
            </a:r>
            <a:r>
              <a:rPr lang="el-GR" sz="1800" dirty="0" err="1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Youtube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 (ενδεικτικοί τίτλοι: «</a:t>
            </a:r>
            <a:r>
              <a:rPr lang="el-GR" sz="1800" i="1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Η Δύναμη της Ελπίδας στις Αποφάσεις Μας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», «</a:t>
            </a:r>
            <a:r>
              <a:rPr lang="el-GR" sz="1800" i="1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Μιλάμε για την Αποτυχία… Αλλιώς</a:t>
            </a:r>
            <a:r>
              <a:rPr lang="el-GR" sz="1800" dirty="0">
                <a:solidFill>
                  <a:schemeClr val="tx2"/>
                </a:solidFill>
                <a:latin typeface="Aptos" panose="020B0004020202020204" pitchFamily="34" charset="0"/>
                <a:ea typeface="Akatab"/>
                <a:cs typeface="Akatab"/>
                <a:sym typeface="Akatab"/>
              </a:rPr>
              <a:t>!» κ.ά..).</a:t>
            </a:r>
          </a:p>
          <a:p>
            <a:pPr defTabSz="1371532"/>
            <a:endParaRPr lang="el-GR" sz="2100" dirty="0">
              <a:solidFill>
                <a:schemeClr val="bg2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57BF27DD-66E1-C77F-B4B3-4F02E4B03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848" y="6684176"/>
            <a:ext cx="524152" cy="5241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552FF04-25DE-17CD-2823-7407BC7401C3}"/>
              </a:ext>
            </a:extLst>
          </p:cNvPr>
          <p:cNvSpPr txBox="1"/>
          <p:nvPr/>
        </p:nvSpPr>
        <p:spPr>
          <a:xfrm>
            <a:off x="8044325" y="5976073"/>
            <a:ext cx="92952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Sniglet"/>
              </a:rPr>
              <a:t> </a:t>
            </a:r>
            <a:endParaRPr lang="el-GR" sz="15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  <a:sym typeface="Sniglet"/>
            </a:endParaRPr>
          </a:p>
        </p:txBody>
      </p:sp>
      <p:pic>
        <p:nvPicPr>
          <p:cNvPr id="5" name="Εικόνα 4" descr="Εικόνα που περιέχει άτομο, ρουχισμός, άνδρας, μπλούζ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48FF2A8A-0E9F-752F-3E13-42F5869AC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399" y="2483351"/>
            <a:ext cx="1828450" cy="2747370"/>
          </a:xfrm>
          <a:prstGeom prst="rect">
            <a:avLst/>
          </a:prstGeom>
        </p:spPr>
      </p:pic>
      <p:pic>
        <p:nvPicPr>
          <p:cNvPr id="6" name="Εικόνα 5" descr="Εικόνα που περιέχει μοτίβο, τετράγωνο, συμμετρία, pixel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xmlns="" id="{C05B329E-5271-14C3-53CB-9387F42C5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7201" y="6222079"/>
            <a:ext cx="1420606" cy="142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Εικόνα 24">
            <a:extLst>
              <a:ext uri="{FF2B5EF4-FFF2-40B4-BE49-F238E27FC236}">
                <a16:creationId xmlns:a16="http://schemas.microsoft.com/office/drawing/2014/main" xmlns="" id="{852D52A2-BCCE-A3C3-349F-C17C32EFF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338" y="384611"/>
            <a:ext cx="9227622" cy="901231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2C20953-CF71-5261-33B2-588E5F3D8386}"/>
              </a:ext>
            </a:extLst>
          </p:cNvPr>
          <p:cNvSpPr txBox="1"/>
          <p:nvPr/>
        </p:nvSpPr>
        <p:spPr>
          <a:xfrm>
            <a:off x="13899760" y="9412190"/>
            <a:ext cx="422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ngenial SemiBold" panose="020F0502020204030204" pitchFamily="2" charset="0"/>
                <a:cs typeface="Aparajita" panose="020B0502040204020203" pitchFamily="18" charset="0"/>
                <a:hlinkClick r:id="rId3"/>
              </a:rPr>
              <a:t>Hope Theory: Rainbows in the Mind</a:t>
            </a:r>
            <a:endParaRPr lang="el-GR" b="1" dirty="0">
              <a:cs typeface="Aparajita" panose="020B05020402040202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54" y="8502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91800" y="3467100"/>
            <a:ext cx="11125200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3200" b="1" spc="300" dirty="0">
                <a:solidFill>
                  <a:srgbClr val="FFFAF1"/>
                </a:solidFill>
                <a:highlight>
                  <a:srgbClr val="808000"/>
                </a:highlight>
                <a:latin typeface="Tahoma"/>
                <a:cs typeface="Tahoma"/>
              </a:rPr>
              <a:t>X</a:t>
            </a:r>
            <a:r>
              <a:rPr lang="el-GR" sz="3200" b="1" spc="300" dirty="0" err="1">
                <a:solidFill>
                  <a:srgbClr val="FFFAF1"/>
                </a:solidFill>
                <a:highlight>
                  <a:srgbClr val="808000"/>
                </a:highlight>
                <a:latin typeface="Tahoma"/>
                <a:cs typeface="Tahoma"/>
              </a:rPr>
              <a:t>άρτης</a:t>
            </a:r>
            <a:r>
              <a:rPr lang="el-GR" sz="3200" b="1" spc="300" dirty="0">
                <a:solidFill>
                  <a:srgbClr val="FFFAF1"/>
                </a:solidFill>
                <a:highlight>
                  <a:srgbClr val="808000"/>
                </a:highlight>
                <a:latin typeface="Tahoma"/>
                <a:cs typeface="Tahoma"/>
              </a:rPr>
              <a:t> σταδιοδρομίας</a:t>
            </a:r>
            <a:endParaRPr sz="3200" spc="300" dirty="0">
              <a:highlight>
                <a:srgbClr val="808000"/>
              </a:highlight>
              <a:latin typeface="Tahoma"/>
              <a:cs typeface="Tahoma"/>
            </a:endParaRP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xmlns="" id="{3BCC1C1D-E94E-2C41-6784-698CB004D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" y="0"/>
            <a:ext cx="8749145" cy="10287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9E1C567-2DBE-728A-E8E9-6DCFDE8F8FF2}"/>
              </a:ext>
            </a:extLst>
          </p:cNvPr>
          <p:cNvSpPr txBox="1"/>
          <p:nvPr/>
        </p:nvSpPr>
        <p:spPr>
          <a:xfrm>
            <a:off x="10820400" y="4229100"/>
            <a:ext cx="4724400" cy="389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l-GR" sz="3200" dirty="0">
                <a:latin typeface="+mj-lt"/>
              </a:rPr>
              <a:t>Πού βρίσκομαι τώρα;</a:t>
            </a:r>
          </a:p>
          <a:p>
            <a:pPr algn="ctr">
              <a:lnSpc>
                <a:spcPct val="200000"/>
              </a:lnSpc>
            </a:pPr>
            <a:r>
              <a:rPr lang="el-GR" sz="3200" dirty="0">
                <a:latin typeface="+mj-lt"/>
              </a:rPr>
              <a:t>Πού θα ήθελα να είμαι;</a:t>
            </a:r>
          </a:p>
          <a:p>
            <a:pPr algn="ctr">
              <a:lnSpc>
                <a:spcPct val="200000"/>
              </a:lnSpc>
            </a:pPr>
            <a:r>
              <a:rPr lang="el-GR" sz="3200" dirty="0">
                <a:latin typeface="+mj-lt"/>
              </a:rPr>
              <a:t>Πώς θα πάω εκεί;</a:t>
            </a:r>
          </a:p>
          <a:p>
            <a:pPr algn="ctr">
              <a:lnSpc>
                <a:spcPct val="200000"/>
              </a:lnSpc>
            </a:pPr>
            <a:r>
              <a:rPr lang="el-GR" sz="3200" dirty="0">
                <a:latin typeface="+mj-lt"/>
              </a:rPr>
              <a:t>Τι προκλήσεις συναντώ;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99E0912-5573-4BB3-E15F-7ED1322B9E94}"/>
              </a:ext>
            </a:extLst>
          </p:cNvPr>
          <p:cNvSpPr txBox="1"/>
          <p:nvPr/>
        </p:nvSpPr>
        <p:spPr>
          <a:xfrm>
            <a:off x="13930746" y="9640669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+mj-lt"/>
              </a:rPr>
              <a:t>Fruhling &amp; Amundson (2024). Career Wayfinder – Version 1.0</a:t>
            </a:r>
          </a:p>
          <a:p>
            <a:pPr algn="r"/>
            <a:r>
              <a:rPr lang="en-US" sz="1200" dirty="0">
                <a:latin typeface="+mj-lt"/>
              </a:rPr>
              <a:t>Discovering your career through delightfully practical projects:</a:t>
            </a:r>
          </a:p>
          <a:p>
            <a:pPr algn="r"/>
            <a:r>
              <a:rPr lang="en-US" sz="1200" dirty="0" err="1">
                <a:latin typeface="+mj-lt"/>
              </a:rPr>
              <a:t>Doubleknot.works</a:t>
            </a:r>
            <a:endParaRPr lang="el-GR" sz="1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8229600" y="190500"/>
            <a:ext cx="9677400" cy="7391400"/>
          </a:xfrm>
          <a:custGeom>
            <a:avLst/>
            <a:gdLst/>
            <a:ahLst/>
            <a:cxnLst/>
            <a:rect l="l" t="t" r="r" b="b"/>
            <a:pathLst>
              <a:path w="8122284" h="2273935">
                <a:moveTo>
                  <a:pt x="8121700" y="2273448"/>
                </a:moveTo>
                <a:lnTo>
                  <a:pt x="0" y="2273448"/>
                </a:lnTo>
                <a:lnTo>
                  <a:pt x="0" y="0"/>
                </a:lnTo>
                <a:lnTo>
                  <a:pt x="8121700" y="0"/>
                </a:lnTo>
                <a:lnTo>
                  <a:pt x="8121700" y="2273448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1690123" y="7886700"/>
            <a:ext cx="2971801" cy="990600"/>
          </a:xfrm>
          <a:custGeom>
            <a:avLst/>
            <a:gdLst/>
            <a:ahLst/>
            <a:cxnLst/>
            <a:rect l="l" t="t" r="r" b="b"/>
            <a:pathLst>
              <a:path w="8122284" h="2273934">
                <a:moveTo>
                  <a:pt x="8121700" y="2273448"/>
                </a:moveTo>
                <a:lnTo>
                  <a:pt x="0" y="2273448"/>
                </a:lnTo>
                <a:lnTo>
                  <a:pt x="0" y="0"/>
                </a:lnTo>
                <a:lnTo>
                  <a:pt x="8121700" y="0"/>
                </a:lnTo>
                <a:lnTo>
                  <a:pt x="8121700" y="2273448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xmlns="" id="{F5B2CA0C-223A-5A46-5A9B-23E700CD5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4"/>
            <a:ext cx="7543800" cy="102835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1AFBC1A-C918-4B86-2159-B2E0E771D536}"/>
              </a:ext>
            </a:extLst>
          </p:cNvPr>
          <p:cNvSpPr txBox="1"/>
          <p:nvPr/>
        </p:nvSpPr>
        <p:spPr>
          <a:xfrm>
            <a:off x="8991600" y="495300"/>
            <a:ext cx="836884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latin typeface="+mn-lt"/>
              </a:rPr>
              <a:t>Ξεπερνώντας εμπόδια </a:t>
            </a:r>
          </a:p>
          <a:p>
            <a:pPr algn="ctr"/>
            <a:r>
              <a:rPr lang="el-GR" sz="1600" dirty="0">
                <a:latin typeface="+mn-lt"/>
              </a:rPr>
              <a:t>(προκλήσεις ζωής που εμποδίζουν την εύρεση εργασίας)</a:t>
            </a:r>
          </a:p>
          <a:p>
            <a:pPr algn="ctr"/>
            <a:endParaRPr lang="el-GR" sz="2400" b="1" dirty="0">
              <a:latin typeface="+mn-lt"/>
            </a:endParaRPr>
          </a:p>
          <a:p>
            <a:pPr algn="ctr"/>
            <a:r>
              <a:rPr lang="el-GR" sz="2400" b="1" dirty="0">
                <a:latin typeface="+mn-lt"/>
              </a:rPr>
              <a:t>Επιλέγοντας μία κατεύθυνση</a:t>
            </a:r>
          </a:p>
          <a:p>
            <a:pPr algn="ctr"/>
            <a:r>
              <a:rPr lang="el-GR" sz="1600" dirty="0">
                <a:latin typeface="+mn-lt"/>
              </a:rPr>
              <a:t>(νιώθω έτοιμος και αξιολογώ επιλογές)</a:t>
            </a:r>
          </a:p>
          <a:p>
            <a:pPr algn="ctr"/>
            <a:endParaRPr lang="el-GR" sz="2400" b="1" dirty="0">
              <a:latin typeface="+mn-lt"/>
            </a:endParaRPr>
          </a:p>
          <a:p>
            <a:pPr algn="ctr"/>
            <a:r>
              <a:rPr lang="el-GR" sz="2400" b="1" dirty="0">
                <a:latin typeface="+mn-lt"/>
              </a:rPr>
              <a:t>Μάθηση τεχνικών αναζήτησης εργασίας</a:t>
            </a:r>
          </a:p>
          <a:p>
            <a:pPr algn="ctr"/>
            <a:r>
              <a:rPr lang="el-GR" sz="1600" dirty="0">
                <a:latin typeface="+mn-lt"/>
              </a:rPr>
              <a:t>(πώς βρίσκω ανοιχτές θέσεις, </a:t>
            </a:r>
            <a:r>
              <a:rPr lang="en-US" sz="1600" dirty="0">
                <a:latin typeface="+mn-lt"/>
              </a:rPr>
              <a:t>cv, </a:t>
            </a:r>
            <a:r>
              <a:rPr lang="el-GR" sz="1600" dirty="0">
                <a:latin typeface="+mn-lt"/>
              </a:rPr>
              <a:t>συνέντευξη)</a:t>
            </a:r>
          </a:p>
          <a:p>
            <a:pPr algn="ctr"/>
            <a:endParaRPr lang="el-GR" sz="2400" b="1" dirty="0">
              <a:latin typeface="+mn-lt"/>
            </a:endParaRPr>
          </a:p>
          <a:p>
            <a:pPr algn="ctr"/>
            <a:r>
              <a:rPr lang="el-GR" sz="2400" b="1" dirty="0">
                <a:latin typeface="+mn-lt"/>
              </a:rPr>
              <a:t>Τυπική εκπαίδευση</a:t>
            </a:r>
          </a:p>
          <a:p>
            <a:pPr algn="ctr"/>
            <a:r>
              <a:rPr lang="el-GR" sz="1600" dirty="0">
                <a:latin typeface="+mn-lt"/>
              </a:rPr>
              <a:t>(κόστος και αντικείμενο επιμόρφωσης)</a:t>
            </a:r>
          </a:p>
          <a:p>
            <a:pPr algn="ctr"/>
            <a:endParaRPr lang="el-GR" sz="2400" b="1" dirty="0">
              <a:latin typeface="+mn-lt"/>
            </a:endParaRPr>
          </a:p>
          <a:p>
            <a:pPr algn="ctr"/>
            <a:r>
              <a:rPr lang="el-GR" sz="2400" b="1" dirty="0">
                <a:latin typeface="+mn-lt"/>
              </a:rPr>
              <a:t>Εξειδικευμένη επαγγελματική κατάρτιση</a:t>
            </a:r>
          </a:p>
          <a:p>
            <a:pPr algn="ctr"/>
            <a:r>
              <a:rPr lang="el-GR" sz="1600" dirty="0">
                <a:latin typeface="+mn-lt"/>
              </a:rPr>
              <a:t>(αναβάθμιση δεξιοτήτων μέσω προγραμμάτων πρακτικής άσκησης ή εθελοντισμού)</a:t>
            </a:r>
          </a:p>
          <a:p>
            <a:pPr algn="ctr"/>
            <a:endParaRPr lang="el-GR" sz="2400" b="1" dirty="0">
              <a:latin typeface="+mn-lt"/>
            </a:endParaRPr>
          </a:p>
          <a:p>
            <a:pPr algn="ctr"/>
            <a:r>
              <a:rPr lang="el-GR" sz="2400" b="1" dirty="0">
                <a:latin typeface="+mn-lt"/>
              </a:rPr>
              <a:t>Δεξιότητες διατήρησης της εργασίας</a:t>
            </a:r>
          </a:p>
          <a:p>
            <a:pPr algn="ctr"/>
            <a:r>
              <a:rPr lang="el-GR" sz="1600" dirty="0">
                <a:latin typeface="+mn-lt"/>
              </a:rPr>
              <a:t>(ενδεχόμενη επιπρόσθετη επιμόρφωση)</a:t>
            </a:r>
          </a:p>
          <a:p>
            <a:pPr algn="ctr"/>
            <a:endParaRPr lang="el-GR" sz="2400" b="1" dirty="0">
              <a:latin typeface="+mn-lt"/>
            </a:endParaRPr>
          </a:p>
          <a:p>
            <a:pPr algn="ctr"/>
            <a:r>
              <a:rPr lang="el-GR" sz="2400" b="1" dirty="0">
                <a:latin typeface="+mn-lt"/>
              </a:rPr>
              <a:t>Δεξιότητες εξέλιξης της σταδιοδρομίας</a:t>
            </a:r>
          </a:p>
          <a:p>
            <a:pPr algn="ctr"/>
            <a:r>
              <a:rPr lang="el-GR" sz="1600" dirty="0">
                <a:latin typeface="+mn-lt"/>
              </a:rPr>
              <a:t>(δράττομαι ευκαιριών που με εξελίσσουν)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55D82D3-5B4A-FD72-5F1F-D937E83CF0FC}"/>
              </a:ext>
            </a:extLst>
          </p:cNvPr>
          <p:cNvSpPr txBox="1"/>
          <p:nvPr/>
        </p:nvSpPr>
        <p:spPr>
          <a:xfrm>
            <a:off x="11232923" y="8089612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latin typeface="+mn-lt"/>
              </a:rPr>
              <a:t>Steppingstones</a:t>
            </a:r>
            <a:endParaRPr lang="el-GR" sz="320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91939E9-EB28-BC60-5B24-CC04ECE00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66DD12B-B4F4-BB32-46BA-A2183FD6789B}"/>
              </a:ext>
            </a:extLst>
          </p:cNvPr>
          <p:cNvSpPr/>
          <p:nvPr/>
        </p:nvSpPr>
        <p:spPr>
          <a:xfrm>
            <a:off x="14121241" y="184478"/>
            <a:ext cx="4100195" cy="8347075"/>
          </a:xfrm>
          <a:custGeom>
            <a:avLst/>
            <a:gdLst/>
            <a:ahLst/>
            <a:cxnLst/>
            <a:rect l="l" t="t" r="r" b="b"/>
            <a:pathLst>
              <a:path w="4100194" h="8347075">
                <a:moveTo>
                  <a:pt x="4099877" y="4142333"/>
                </a:moveTo>
                <a:lnTo>
                  <a:pt x="0" y="4142333"/>
                </a:lnTo>
                <a:lnTo>
                  <a:pt x="279" y="4190669"/>
                </a:lnTo>
                <a:lnTo>
                  <a:pt x="1092" y="4238866"/>
                </a:lnTo>
                <a:lnTo>
                  <a:pt x="2438" y="4286948"/>
                </a:lnTo>
                <a:lnTo>
                  <a:pt x="4330" y="4334878"/>
                </a:lnTo>
                <a:lnTo>
                  <a:pt x="6756" y="4382681"/>
                </a:lnTo>
                <a:lnTo>
                  <a:pt x="9715" y="4430331"/>
                </a:lnTo>
                <a:lnTo>
                  <a:pt x="13195" y="4477842"/>
                </a:lnTo>
                <a:lnTo>
                  <a:pt x="17195" y="4525200"/>
                </a:lnTo>
                <a:lnTo>
                  <a:pt x="21717" y="4572419"/>
                </a:lnTo>
                <a:lnTo>
                  <a:pt x="26771" y="4619472"/>
                </a:lnTo>
                <a:lnTo>
                  <a:pt x="32334" y="4666373"/>
                </a:lnTo>
                <a:lnTo>
                  <a:pt x="38404" y="4713122"/>
                </a:lnTo>
                <a:lnTo>
                  <a:pt x="44983" y="4759693"/>
                </a:lnTo>
                <a:lnTo>
                  <a:pt x="52082" y="4806112"/>
                </a:lnTo>
                <a:lnTo>
                  <a:pt x="59677" y="4852365"/>
                </a:lnTo>
                <a:lnTo>
                  <a:pt x="67779" y="4898441"/>
                </a:lnTo>
                <a:lnTo>
                  <a:pt x="76365" y="4944338"/>
                </a:lnTo>
                <a:lnTo>
                  <a:pt x="85458" y="4990071"/>
                </a:lnTo>
                <a:lnTo>
                  <a:pt x="95046" y="5035613"/>
                </a:lnTo>
                <a:lnTo>
                  <a:pt x="105117" y="5080978"/>
                </a:lnTo>
                <a:lnTo>
                  <a:pt x="115684" y="5126164"/>
                </a:lnTo>
                <a:lnTo>
                  <a:pt x="126733" y="5171148"/>
                </a:lnTo>
                <a:lnTo>
                  <a:pt x="138252" y="5215953"/>
                </a:lnTo>
                <a:lnTo>
                  <a:pt x="150266" y="5260556"/>
                </a:lnTo>
                <a:lnTo>
                  <a:pt x="162737" y="5304968"/>
                </a:lnTo>
                <a:lnTo>
                  <a:pt x="175691" y="5349176"/>
                </a:lnTo>
                <a:lnTo>
                  <a:pt x="189115" y="5393182"/>
                </a:lnTo>
                <a:lnTo>
                  <a:pt x="202996" y="5436984"/>
                </a:lnTo>
                <a:lnTo>
                  <a:pt x="217360" y="5480583"/>
                </a:lnTo>
                <a:lnTo>
                  <a:pt x="232168" y="5523966"/>
                </a:lnTo>
                <a:lnTo>
                  <a:pt x="247434" y="5567134"/>
                </a:lnTo>
                <a:lnTo>
                  <a:pt x="263169" y="5610072"/>
                </a:lnTo>
                <a:lnTo>
                  <a:pt x="279349" y="5652808"/>
                </a:lnTo>
                <a:lnTo>
                  <a:pt x="295973" y="5695315"/>
                </a:lnTo>
                <a:lnTo>
                  <a:pt x="313042" y="5737593"/>
                </a:lnTo>
                <a:lnTo>
                  <a:pt x="330555" y="5779643"/>
                </a:lnTo>
                <a:lnTo>
                  <a:pt x="348513" y="5821464"/>
                </a:lnTo>
                <a:lnTo>
                  <a:pt x="366915" y="5863056"/>
                </a:lnTo>
                <a:lnTo>
                  <a:pt x="385749" y="5904408"/>
                </a:lnTo>
                <a:lnTo>
                  <a:pt x="405003" y="5945517"/>
                </a:lnTo>
                <a:lnTo>
                  <a:pt x="424700" y="5986373"/>
                </a:lnTo>
                <a:lnTo>
                  <a:pt x="444817" y="6027001"/>
                </a:lnTo>
                <a:lnTo>
                  <a:pt x="465353" y="6067361"/>
                </a:lnTo>
                <a:lnTo>
                  <a:pt x="486308" y="6107481"/>
                </a:lnTo>
                <a:lnTo>
                  <a:pt x="507695" y="6147346"/>
                </a:lnTo>
                <a:lnTo>
                  <a:pt x="529475" y="6186957"/>
                </a:lnTo>
                <a:lnTo>
                  <a:pt x="551688" y="6226302"/>
                </a:lnTo>
                <a:lnTo>
                  <a:pt x="574294" y="6265380"/>
                </a:lnTo>
                <a:lnTo>
                  <a:pt x="597319" y="6304191"/>
                </a:lnTo>
                <a:lnTo>
                  <a:pt x="620737" y="6342735"/>
                </a:lnTo>
                <a:lnTo>
                  <a:pt x="644550" y="6381013"/>
                </a:lnTo>
                <a:lnTo>
                  <a:pt x="668769" y="6418999"/>
                </a:lnTo>
                <a:lnTo>
                  <a:pt x="693381" y="6456731"/>
                </a:lnTo>
                <a:lnTo>
                  <a:pt x="718388" y="6494158"/>
                </a:lnTo>
                <a:lnTo>
                  <a:pt x="743775" y="6531318"/>
                </a:lnTo>
                <a:lnTo>
                  <a:pt x="769556" y="6568186"/>
                </a:lnTo>
                <a:lnTo>
                  <a:pt x="795705" y="6604762"/>
                </a:lnTo>
                <a:lnTo>
                  <a:pt x="822248" y="6641046"/>
                </a:lnTo>
                <a:lnTo>
                  <a:pt x="849160" y="6677038"/>
                </a:lnTo>
                <a:lnTo>
                  <a:pt x="876452" y="6712725"/>
                </a:lnTo>
                <a:lnTo>
                  <a:pt x="904113" y="6748119"/>
                </a:lnTo>
                <a:lnTo>
                  <a:pt x="932141" y="6783210"/>
                </a:lnTo>
                <a:lnTo>
                  <a:pt x="960539" y="6817982"/>
                </a:lnTo>
                <a:lnTo>
                  <a:pt x="989291" y="6852450"/>
                </a:lnTo>
                <a:lnTo>
                  <a:pt x="1018400" y="6886613"/>
                </a:lnTo>
                <a:lnTo>
                  <a:pt x="1047877" y="6920446"/>
                </a:lnTo>
                <a:lnTo>
                  <a:pt x="1077696" y="6953974"/>
                </a:lnTo>
                <a:lnTo>
                  <a:pt x="1107871" y="6987172"/>
                </a:lnTo>
                <a:lnTo>
                  <a:pt x="1138389" y="7020039"/>
                </a:lnTo>
                <a:lnTo>
                  <a:pt x="1169263" y="7052589"/>
                </a:lnTo>
                <a:lnTo>
                  <a:pt x="1200467" y="7084809"/>
                </a:lnTo>
                <a:lnTo>
                  <a:pt x="1232014" y="7116699"/>
                </a:lnTo>
                <a:lnTo>
                  <a:pt x="1263904" y="7148246"/>
                </a:lnTo>
                <a:lnTo>
                  <a:pt x="1296123" y="7179450"/>
                </a:lnTo>
                <a:lnTo>
                  <a:pt x="1328674" y="7210323"/>
                </a:lnTo>
                <a:lnTo>
                  <a:pt x="1361541" y="7240841"/>
                </a:lnTo>
                <a:lnTo>
                  <a:pt x="1394739" y="7271017"/>
                </a:lnTo>
                <a:lnTo>
                  <a:pt x="1428267" y="7300836"/>
                </a:lnTo>
                <a:lnTo>
                  <a:pt x="1462112" y="7330313"/>
                </a:lnTo>
                <a:lnTo>
                  <a:pt x="1496263" y="7359421"/>
                </a:lnTo>
                <a:lnTo>
                  <a:pt x="1530731" y="7388187"/>
                </a:lnTo>
                <a:lnTo>
                  <a:pt x="1565516" y="7416571"/>
                </a:lnTo>
                <a:lnTo>
                  <a:pt x="1600593" y="7444600"/>
                </a:lnTo>
                <a:lnTo>
                  <a:pt x="1635988" y="7472261"/>
                </a:lnTo>
                <a:lnTo>
                  <a:pt x="1671675" y="7499553"/>
                </a:lnTo>
                <a:lnTo>
                  <a:pt x="1707667" y="7526464"/>
                </a:lnTo>
                <a:lnTo>
                  <a:pt x="1743951" y="7553007"/>
                </a:lnTo>
                <a:lnTo>
                  <a:pt x="1780527" y="7579157"/>
                </a:lnTo>
                <a:lnTo>
                  <a:pt x="1817395" y="7604938"/>
                </a:lnTo>
                <a:lnTo>
                  <a:pt x="1854555" y="7630325"/>
                </a:lnTo>
                <a:lnTo>
                  <a:pt x="1891995" y="7655331"/>
                </a:lnTo>
                <a:lnTo>
                  <a:pt x="1929714" y="7679944"/>
                </a:lnTo>
                <a:lnTo>
                  <a:pt x="1967712" y="7704163"/>
                </a:lnTo>
                <a:lnTo>
                  <a:pt x="2005977" y="7727975"/>
                </a:lnTo>
                <a:lnTo>
                  <a:pt x="2044522" y="7751407"/>
                </a:lnTo>
                <a:lnTo>
                  <a:pt x="2083333" y="7774419"/>
                </a:lnTo>
                <a:lnTo>
                  <a:pt x="2122424" y="7797025"/>
                </a:lnTo>
                <a:lnTo>
                  <a:pt x="2161768" y="7819237"/>
                </a:lnTo>
                <a:lnTo>
                  <a:pt x="2201367" y="7841031"/>
                </a:lnTo>
                <a:lnTo>
                  <a:pt x="2241232" y="7862405"/>
                </a:lnTo>
                <a:lnTo>
                  <a:pt x="2281351" y="7883360"/>
                </a:lnTo>
                <a:lnTo>
                  <a:pt x="2321712" y="7903896"/>
                </a:lnTo>
                <a:lnTo>
                  <a:pt x="2362339" y="7924012"/>
                </a:lnTo>
                <a:lnTo>
                  <a:pt x="2403195" y="7943710"/>
                </a:lnTo>
                <a:lnTo>
                  <a:pt x="2444305" y="7962976"/>
                </a:lnTo>
                <a:lnTo>
                  <a:pt x="2485656" y="7981797"/>
                </a:lnTo>
                <a:lnTo>
                  <a:pt x="2527249" y="8000200"/>
                </a:lnTo>
                <a:lnTo>
                  <a:pt x="2569070" y="8018158"/>
                </a:lnTo>
                <a:lnTo>
                  <a:pt x="2611120" y="8035671"/>
                </a:lnTo>
                <a:lnTo>
                  <a:pt x="2653398" y="8052740"/>
                </a:lnTo>
                <a:lnTo>
                  <a:pt x="2695905" y="8069377"/>
                </a:lnTo>
                <a:lnTo>
                  <a:pt x="2738640" y="8085544"/>
                </a:lnTo>
                <a:lnTo>
                  <a:pt x="2781592" y="8101279"/>
                </a:lnTo>
                <a:lnTo>
                  <a:pt x="2824759" y="8116544"/>
                </a:lnTo>
                <a:lnTo>
                  <a:pt x="2868130" y="8131365"/>
                </a:lnTo>
                <a:lnTo>
                  <a:pt x="2911729" y="8145716"/>
                </a:lnTo>
                <a:lnTo>
                  <a:pt x="2955531" y="8159597"/>
                </a:lnTo>
                <a:lnTo>
                  <a:pt x="2999536" y="8173021"/>
                </a:lnTo>
                <a:lnTo>
                  <a:pt x="3043745" y="8185975"/>
                </a:lnTo>
                <a:lnTo>
                  <a:pt x="3088157" y="8198459"/>
                </a:lnTo>
                <a:lnTo>
                  <a:pt x="3132759" y="8210461"/>
                </a:lnTo>
                <a:lnTo>
                  <a:pt x="3177565" y="8221980"/>
                </a:lnTo>
                <a:lnTo>
                  <a:pt x="3222548" y="8233029"/>
                </a:lnTo>
                <a:lnTo>
                  <a:pt x="3267735" y="8243595"/>
                </a:lnTo>
                <a:lnTo>
                  <a:pt x="3313099" y="8253666"/>
                </a:lnTo>
                <a:lnTo>
                  <a:pt x="3358642" y="8263255"/>
                </a:lnTo>
                <a:lnTo>
                  <a:pt x="3404374" y="8272348"/>
                </a:lnTo>
                <a:lnTo>
                  <a:pt x="3450272" y="8280933"/>
                </a:lnTo>
                <a:lnTo>
                  <a:pt x="3496348" y="8289036"/>
                </a:lnTo>
                <a:lnTo>
                  <a:pt x="3542601" y="8296630"/>
                </a:lnTo>
                <a:lnTo>
                  <a:pt x="3589020" y="8303730"/>
                </a:lnTo>
                <a:lnTo>
                  <a:pt x="3635603" y="8310308"/>
                </a:lnTo>
                <a:lnTo>
                  <a:pt x="3682339" y="8316379"/>
                </a:lnTo>
                <a:lnTo>
                  <a:pt x="3729240" y="8321942"/>
                </a:lnTo>
                <a:lnTo>
                  <a:pt x="3776307" y="8326996"/>
                </a:lnTo>
                <a:lnTo>
                  <a:pt x="3823512" y="8331517"/>
                </a:lnTo>
                <a:lnTo>
                  <a:pt x="3870871" y="8335531"/>
                </a:lnTo>
                <a:lnTo>
                  <a:pt x="3918381" y="8339010"/>
                </a:lnTo>
                <a:lnTo>
                  <a:pt x="3966045" y="8341957"/>
                </a:lnTo>
                <a:lnTo>
                  <a:pt x="4013835" y="8344382"/>
                </a:lnTo>
                <a:lnTo>
                  <a:pt x="4061777" y="8346275"/>
                </a:lnTo>
                <a:lnTo>
                  <a:pt x="4074782" y="8346630"/>
                </a:lnTo>
                <a:lnTo>
                  <a:pt x="4099877" y="8346630"/>
                </a:lnTo>
                <a:lnTo>
                  <a:pt x="4099877" y="4142333"/>
                </a:lnTo>
                <a:close/>
              </a:path>
              <a:path w="4100194" h="8347075">
                <a:moveTo>
                  <a:pt x="4099877" y="0"/>
                </a:moveTo>
                <a:lnTo>
                  <a:pt x="546" y="0"/>
                </a:lnTo>
                <a:lnTo>
                  <a:pt x="1092" y="32499"/>
                </a:lnTo>
                <a:lnTo>
                  <a:pt x="2438" y="80568"/>
                </a:lnTo>
                <a:lnTo>
                  <a:pt x="4330" y="128498"/>
                </a:lnTo>
                <a:lnTo>
                  <a:pt x="6756" y="176288"/>
                </a:lnTo>
                <a:lnTo>
                  <a:pt x="9715" y="223951"/>
                </a:lnTo>
                <a:lnTo>
                  <a:pt x="13195" y="271462"/>
                </a:lnTo>
                <a:lnTo>
                  <a:pt x="17195" y="318820"/>
                </a:lnTo>
                <a:lnTo>
                  <a:pt x="21717" y="366026"/>
                </a:lnTo>
                <a:lnTo>
                  <a:pt x="26771" y="413092"/>
                </a:lnTo>
                <a:lnTo>
                  <a:pt x="32334" y="459994"/>
                </a:lnTo>
                <a:lnTo>
                  <a:pt x="38404" y="506730"/>
                </a:lnTo>
                <a:lnTo>
                  <a:pt x="44983" y="553313"/>
                </a:lnTo>
                <a:lnTo>
                  <a:pt x="52082" y="599732"/>
                </a:lnTo>
                <a:lnTo>
                  <a:pt x="59677" y="645972"/>
                </a:lnTo>
                <a:lnTo>
                  <a:pt x="67779" y="692048"/>
                </a:lnTo>
                <a:lnTo>
                  <a:pt x="76365" y="737958"/>
                </a:lnTo>
                <a:lnTo>
                  <a:pt x="85458" y="783678"/>
                </a:lnTo>
                <a:lnTo>
                  <a:pt x="95046" y="829221"/>
                </a:lnTo>
                <a:lnTo>
                  <a:pt x="105117" y="874585"/>
                </a:lnTo>
                <a:lnTo>
                  <a:pt x="115684" y="919772"/>
                </a:lnTo>
                <a:lnTo>
                  <a:pt x="126733" y="964768"/>
                </a:lnTo>
                <a:lnTo>
                  <a:pt x="138252" y="1009561"/>
                </a:lnTo>
                <a:lnTo>
                  <a:pt x="150266" y="1054163"/>
                </a:lnTo>
                <a:lnTo>
                  <a:pt x="162737" y="1098575"/>
                </a:lnTo>
                <a:lnTo>
                  <a:pt x="175691" y="1142784"/>
                </a:lnTo>
                <a:lnTo>
                  <a:pt x="189115" y="1186789"/>
                </a:lnTo>
                <a:lnTo>
                  <a:pt x="202996" y="1230591"/>
                </a:lnTo>
                <a:lnTo>
                  <a:pt x="217360" y="1274191"/>
                </a:lnTo>
                <a:lnTo>
                  <a:pt x="232168" y="1317574"/>
                </a:lnTo>
                <a:lnTo>
                  <a:pt x="247434" y="1360741"/>
                </a:lnTo>
                <a:lnTo>
                  <a:pt x="263169" y="1403680"/>
                </a:lnTo>
                <a:lnTo>
                  <a:pt x="279349" y="1446415"/>
                </a:lnTo>
                <a:lnTo>
                  <a:pt x="295973" y="1488922"/>
                </a:lnTo>
                <a:lnTo>
                  <a:pt x="313042" y="1531200"/>
                </a:lnTo>
                <a:lnTo>
                  <a:pt x="330555" y="1573250"/>
                </a:lnTo>
                <a:lnTo>
                  <a:pt x="348513" y="1615071"/>
                </a:lnTo>
                <a:lnTo>
                  <a:pt x="366915" y="1656664"/>
                </a:lnTo>
                <a:lnTo>
                  <a:pt x="385749" y="1698015"/>
                </a:lnTo>
                <a:lnTo>
                  <a:pt x="405003" y="1739112"/>
                </a:lnTo>
                <a:lnTo>
                  <a:pt x="424700" y="1779981"/>
                </a:lnTo>
                <a:lnTo>
                  <a:pt x="444817" y="1820608"/>
                </a:lnTo>
                <a:lnTo>
                  <a:pt x="465353" y="1860969"/>
                </a:lnTo>
                <a:lnTo>
                  <a:pt x="486308" y="1901088"/>
                </a:lnTo>
                <a:lnTo>
                  <a:pt x="507695" y="1940953"/>
                </a:lnTo>
                <a:lnTo>
                  <a:pt x="529475" y="1980552"/>
                </a:lnTo>
                <a:lnTo>
                  <a:pt x="551688" y="2019896"/>
                </a:lnTo>
                <a:lnTo>
                  <a:pt x="574294" y="2058987"/>
                </a:lnTo>
                <a:lnTo>
                  <a:pt x="597319" y="2097798"/>
                </a:lnTo>
                <a:lnTo>
                  <a:pt x="620737" y="2136343"/>
                </a:lnTo>
                <a:lnTo>
                  <a:pt x="644550" y="2174608"/>
                </a:lnTo>
                <a:lnTo>
                  <a:pt x="668769" y="2212606"/>
                </a:lnTo>
                <a:lnTo>
                  <a:pt x="693381" y="2250325"/>
                </a:lnTo>
                <a:lnTo>
                  <a:pt x="718388" y="2287765"/>
                </a:lnTo>
                <a:lnTo>
                  <a:pt x="743775" y="2324925"/>
                </a:lnTo>
                <a:lnTo>
                  <a:pt x="769556" y="2361793"/>
                </a:lnTo>
                <a:lnTo>
                  <a:pt x="795705" y="2398369"/>
                </a:lnTo>
                <a:lnTo>
                  <a:pt x="822248" y="2434653"/>
                </a:lnTo>
                <a:lnTo>
                  <a:pt x="849160" y="2470645"/>
                </a:lnTo>
                <a:lnTo>
                  <a:pt x="876452" y="2506332"/>
                </a:lnTo>
                <a:lnTo>
                  <a:pt x="904113" y="2541727"/>
                </a:lnTo>
                <a:lnTo>
                  <a:pt x="932141" y="2576817"/>
                </a:lnTo>
                <a:lnTo>
                  <a:pt x="960539" y="2611590"/>
                </a:lnTo>
                <a:lnTo>
                  <a:pt x="989291" y="2646057"/>
                </a:lnTo>
                <a:lnTo>
                  <a:pt x="1018400" y="2680220"/>
                </a:lnTo>
                <a:lnTo>
                  <a:pt x="1047877" y="2714053"/>
                </a:lnTo>
                <a:lnTo>
                  <a:pt x="1077696" y="2747581"/>
                </a:lnTo>
                <a:lnTo>
                  <a:pt x="1107871" y="2780779"/>
                </a:lnTo>
                <a:lnTo>
                  <a:pt x="1138389" y="2813647"/>
                </a:lnTo>
                <a:lnTo>
                  <a:pt x="1169263" y="2846197"/>
                </a:lnTo>
                <a:lnTo>
                  <a:pt x="1200467" y="2878417"/>
                </a:lnTo>
                <a:lnTo>
                  <a:pt x="1232014" y="2910306"/>
                </a:lnTo>
                <a:lnTo>
                  <a:pt x="1263904" y="2941853"/>
                </a:lnTo>
                <a:lnTo>
                  <a:pt x="1296123" y="2973057"/>
                </a:lnTo>
                <a:lnTo>
                  <a:pt x="1328674" y="3003931"/>
                </a:lnTo>
                <a:lnTo>
                  <a:pt x="1361541" y="3034449"/>
                </a:lnTo>
                <a:lnTo>
                  <a:pt x="1394739" y="3064624"/>
                </a:lnTo>
                <a:lnTo>
                  <a:pt x="1428267" y="3094456"/>
                </a:lnTo>
                <a:lnTo>
                  <a:pt x="1462112" y="3123920"/>
                </a:lnTo>
                <a:lnTo>
                  <a:pt x="1496263" y="3153041"/>
                </a:lnTo>
                <a:lnTo>
                  <a:pt x="1530731" y="3181794"/>
                </a:lnTo>
                <a:lnTo>
                  <a:pt x="1565516" y="3210179"/>
                </a:lnTo>
                <a:lnTo>
                  <a:pt x="1600593" y="3238208"/>
                </a:lnTo>
                <a:lnTo>
                  <a:pt x="1635988" y="3265868"/>
                </a:lnTo>
                <a:lnTo>
                  <a:pt x="1671675" y="3293160"/>
                </a:lnTo>
                <a:lnTo>
                  <a:pt x="1707667" y="3320072"/>
                </a:lnTo>
                <a:lnTo>
                  <a:pt x="1743951" y="3346615"/>
                </a:lnTo>
                <a:lnTo>
                  <a:pt x="1780527" y="3372777"/>
                </a:lnTo>
                <a:lnTo>
                  <a:pt x="1817395" y="3398545"/>
                </a:lnTo>
                <a:lnTo>
                  <a:pt x="1854555" y="3423945"/>
                </a:lnTo>
                <a:lnTo>
                  <a:pt x="1891995" y="3448939"/>
                </a:lnTo>
                <a:lnTo>
                  <a:pt x="1929714" y="3473551"/>
                </a:lnTo>
                <a:lnTo>
                  <a:pt x="1967712" y="3497770"/>
                </a:lnTo>
                <a:lnTo>
                  <a:pt x="2005977" y="3521595"/>
                </a:lnTo>
                <a:lnTo>
                  <a:pt x="2044522" y="3545014"/>
                </a:lnTo>
                <a:lnTo>
                  <a:pt x="2083333" y="3568027"/>
                </a:lnTo>
                <a:lnTo>
                  <a:pt x="2122424" y="3590645"/>
                </a:lnTo>
                <a:lnTo>
                  <a:pt x="2161768" y="3612845"/>
                </a:lnTo>
                <a:lnTo>
                  <a:pt x="2201367" y="3634638"/>
                </a:lnTo>
                <a:lnTo>
                  <a:pt x="2241232" y="3656012"/>
                </a:lnTo>
                <a:lnTo>
                  <a:pt x="2281351" y="3676980"/>
                </a:lnTo>
                <a:lnTo>
                  <a:pt x="2321712" y="3697516"/>
                </a:lnTo>
                <a:lnTo>
                  <a:pt x="2362339" y="3717633"/>
                </a:lnTo>
                <a:lnTo>
                  <a:pt x="2403195" y="3737330"/>
                </a:lnTo>
                <a:lnTo>
                  <a:pt x="2444305" y="3756583"/>
                </a:lnTo>
                <a:lnTo>
                  <a:pt x="2485656" y="3775418"/>
                </a:lnTo>
                <a:lnTo>
                  <a:pt x="2527249" y="3793807"/>
                </a:lnTo>
                <a:lnTo>
                  <a:pt x="2569070" y="3811765"/>
                </a:lnTo>
                <a:lnTo>
                  <a:pt x="2611120" y="3829291"/>
                </a:lnTo>
                <a:lnTo>
                  <a:pt x="2653398" y="3846360"/>
                </a:lnTo>
                <a:lnTo>
                  <a:pt x="2695905" y="3862984"/>
                </a:lnTo>
                <a:lnTo>
                  <a:pt x="2738640" y="3879164"/>
                </a:lnTo>
                <a:lnTo>
                  <a:pt x="2781592" y="3894899"/>
                </a:lnTo>
                <a:lnTo>
                  <a:pt x="2824759" y="3910165"/>
                </a:lnTo>
                <a:lnTo>
                  <a:pt x="2868130" y="3924973"/>
                </a:lnTo>
                <a:lnTo>
                  <a:pt x="2911729" y="3939336"/>
                </a:lnTo>
                <a:lnTo>
                  <a:pt x="2955531" y="3953218"/>
                </a:lnTo>
                <a:lnTo>
                  <a:pt x="2999536" y="3966641"/>
                </a:lnTo>
                <a:lnTo>
                  <a:pt x="3043745" y="3979595"/>
                </a:lnTo>
                <a:lnTo>
                  <a:pt x="3088157" y="3992080"/>
                </a:lnTo>
                <a:lnTo>
                  <a:pt x="3132759" y="4004081"/>
                </a:lnTo>
                <a:lnTo>
                  <a:pt x="3177565" y="4015613"/>
                </a:lnTo>
                <a:lnTo>
                  <a:pt x="3222548" y="4026649"/>
                </a:lnTo>
                <a:lnTo>
                  <a:pt x="3267735" y="4037215"/>
                </a:lnTo>
                <a:lnTo>
                  <a:pt x="3313099" y="4047286"/>
                </a:lnTo>
                <a:lnTo>
                  <a:pt x="3358642" y="4056875"/>
                </a:lnTo>
                <a:lnTo>
                  <a:pt x="3404374" y="4065968"/>
                </a:lnTo>
                <a:lnTo>
                  <a:pt x="3450272" y="4074566"/>
                </a:lnTo>
                <a:lnTo>
                  <a:pt x="3496348" y="4082656"/>
                </a:lnTo>
                <a:lnTo>
                  <a:pt x="3542601" y="4090251"/>
                </a:lnTo>
                <a:lnTo>
                  <a:pt x="3589020" y="4097350"/>
                </a:lnTo>
                <a:lnTo>
                  <a:pt x="3635603" y="4103928"/>
                </a:lnTo>
                <a:lnTo>
                  <a:pt x="3682339" y="4110012"/>
                </a:lnTo>
                <a:lnTo>
                  <a:pt x="3729240" y="4115574"/>
                </a:lnTo>
                <a:lnTo>
                  <a:pt x="3776307" y="4120616"/>
                </a:lnTo>
                <a:lnTo>
                  <a:pt x="3823512" y="4125137"/>
                </a:lnTo>
                <a:lnTo>
                  <a:pt x="3870871" y="4129151"/>
                </a:lnTo>
                <a:lnTo>
                  <a:pt x="3918381" y="4132630"/>
                </a:lnTo>
                <a:lnTo>
                  <a:pt x="3966045" y="4135577"/>
                </a:lnTo>
                <a:lnTo>
                  <a:pt x="4013835" y="4138003"/>
                </a:lnTo>
                <a:lnTo>
                  <a:pt x="4061777" y="4139895"/>
                </a:lnTo>
                <a:lnTo>
                  <a:pt x="4099877" y="4140962"/>
                </a:lnTo>
                <a:lnTo>
                  <a:pt x="409987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B6D9C822-C3BA-2443-FA5B-42BB10CD9950}"/>
              </a:ext>
            </a:extLst>
          </p:cNvPr>
          <p:cNvSpPr/>
          <p:nvPr/>
        </p:nvSpPr>
        <p:spPr>
          <a:xfrm>
            <a:off x="9875428" y="182573"/>
            <a:ext cx="4206875" cy="8348980"/>
          </a:xfrm>
          <a:custGeom>
            <a:avLst/>
            <a:gdLst/>
            <a:ahLst/>
            <a:cxnLst/>
            <a:rect l="l" t="t" r="r" b="b"/>
            <a:pathLst>
              <a:path w="4206875" h="8348980">
                <a:moveTo>
                  <a:pt x="4206367" y="4142333"/>
                </a:moveTo>
                <a:lnTo>
                  <a:pt x="0" y="4142333"/>
                </a:lnTo>
                <a:lnTo>
                  <a:pt x="266" y="4190669"/>
                </a:lnTo>
                <a:lnTo>
                  <a:pt x="1079" y="4238866"/>
                </a:lnTo>
                <a:lnTo>
                  <a:pt x="2438" y="4286948"/>
                </a:lnTo>
                <a:lnTo>
                  <a:pt x="4318" y="4334878"/>
                </a:lnTo>
                <a:lnTo>
                  <a:pt x="6743" y="4382668"/>
                </a:lnTo>
                <a:lnTo>
                  <a:pt x="9690" y="4430331"/>
                </a:lnTo>
                <a:lnTo>
                  <a:pt x="13169" y="4477842"/>
                </a:lnTo>
                <a:lnTo>
                  <a:pt x="17183" y="4525200"/>
                </a:lnTo>
                <a:lnTo>
                  <a:pt x="21704" y="4572406"/>
                </a:lnTo>
                <a:lnTo>
                  <a:pt x="26746" y="4619472"/>
                </a:lnTo>
                <a:lnTo>
                  <a:pt x="32308" y="4666373"/>
                </a:lnTo>
                <a:lnTo>
                  <a:pt x="38379" y="4713109"/>
                </a:lnTo>
                <a:lnTo>
                  <a:pt x="44970" y="4759693"/>
                </a:lnTo>
                <a:lnTo>
                  <a:pt x="52057" y="4806112"/>
                </a:lnTo>
                <a:lnTo>
                  <a:pt x="59651" y="4852365"/>
                </a:lnTo>
                <a:lnTo>
                  <a:pt x="67754" y="4898441"/>
                </a:lnTo>
                <a:lnTo>
                  <a:pt x="76352" y="4944338"/>
                </a:lnTo>
                <a:lnTo>
                  <a:pt x="85445" y="4990071"/>
                </a:lnTo>
                <a:lnTo>
                  <a:pt x="95021" y="5035613"/>
                </a:lnTo>
                <a:lnTo>
                  <a:pt x="105092" y="5080978"/>
                </a:lnTo>
                <a:lnTo>
                  <a:pt x="115658" y="5126164"/>
                </a:lnTo>
                <a:lnTo>
                  <a:pt x="126707" y="5171148"/>
                </a:lnTo>
                <a:lnTo>
                  <a:pt x="138226" y="5215953"/>
                </a:lnTo>
                <a:lnTo>
                  <a:pt x="150228" y="5260556"/>
                </a:lnTo>
                <a:lnTo>
                  <a:pt x="162712" y="5304968"/>
                </a:lnTo>
                <a:lnTo>
                  <a:pt x="175666" y="5349176"/>
                </a:lnTo>
                <a:lnTo>
                  <a:pt x="189090" y="5393182"/>
                </a:lnTo>
                <a:lnTo>
                  <a:pt x="202971" y="5436984"/>
                </a:lnTo>
                <a:lnTo>
                  <a:pt x="217322" y="5480583"/>
                </a:lnTo>
                <a:lnTo>
                  <a:pt x="232143" y="5523966"/>
                </a:lnTo>
                <a:lnTo>
                  <a:pt x="247408" y="5567134"/>
                </a:lnTo>
                <a:lnTo>
                  <a:pt x="263131" y="5610072"/>
                </a:lnTo>
                <a:lnTo>
                  <a:pt x="279311" y="5652808"/>
                </a:lnTo>
                <a:lnTo>
                  <a:pt x="295935" y="5695315"/>
                </a:lnTo>
                <a:lnTo>
                  <a:pt x="313016" y="5737593"/>
                </a:lnTo>
                <a:lnTo>
                  <a:pt x="330530" y="5779643"/>
                </a:lnTo>
                <a:lnTo>
                  <a:pt x="348488" y="5821464"/>
                </a:lnTo>
                <a:lnTo>
                  <a:pt x="366877" y="5863056"/>
                </a:lnTo>
                <a:lnTo>
                  <a:pt x="385711" y="5904408"/>
                </a:lnTo>
                <a:lnTo>
                  <a:pt x="404977" y="5945517"/>
                </a:lnTo>
                <a:lnTo>
                  <a:pt x="424662" y="5986373"/>
                </a:lnTo>
                <a:lnTo>
                  <a:pt x="444779" y="6027001"/>
                </a:lnTo>
                <a:lnTo>
                  <a:pt x="465315" y="6067361"/>
                </a:lnTo>
                <a:lnTo>
                  <a:pt x="486283" y="6107481"/>
                </a:lnTo>
                <a:lnTo>
                  <a:pt x="507657" y="6147346"/>
                </a:lnTo>
                <a:lnTo>
                  <a:pt x="529450" y="6186957"/>
                </a:lnTo>
                <a:lnTo>
                  <a:pt x="551649" y="6226289"/>
                </a:lnTo>
                <a:lnTo>
                  <a:pt x="574255" y="6265380"/>
                </a:lnTo>
                <a:lnTo>
                  <a:pt x="597281" y="6304191"/>
                </a:lnTo>
                <a:lnTo>
                  <a:pt x="620699" y="6342735"/>
                </a:lnTo>
                <a:lnTo>
                  <a:pt x="644512" y="6381013"/>
                </a:lnTo>
                <a:lnTo>
                  <a:pt x="668731" y="6418999"/>
                </a:lnTo>
                <a:lnTo>
                  <a:pt x="693343" y="6456718"/>
                </a:lnTo>
                <a:lnTo>
                  <a:pt x="718350" y="6494158"/>
                </a:lnTo>
                <a:lnTo>
                  <a:pt x="743737" y="6531318"/>
                </a:lnTo>
                <a:lnTo>
                  <a:pt x="769518" y="6568186"/>
                </a:lnTo>
                <a:lnTo>
                  <a:pt x="795667" y="6604762"/>
                </a:lnTo>
                <a:lnTo>
                  <a:pt x="822210" y="6641046"/>
                </a:lnTo>
                <a:lnTo>
                  <a:pt x="849122" y="6677038"/>
                </a:lnTo>
                <a:lnTo>
                  <a:pt x="876414" y="6712725"/>
                </a:lnTo>
                <a:lnTo>
                  <a:pt x="904074" y="6748119"/>
                </a:lnTo>
                <a:lnTo>
                  <a:pt x="932103" y="6783210"/>
                </a:lnTo>
                <a:lnTo>
                  <a:pt x="960488" y="6817982"/>
                </a:lnTo>
                <a:lnTo>
                  <a:pt x="989253" y="6852450"/>
                </a:lnTo>
                <a:lnTo>
                  <a:pt x="1018362" y="6886613"/>
                </a:lnTo>
                <a:lnTo>
                  <a:pt x="1047838" y="6920446"/>
                </a:lnTo>
                <a:lnTo>
                  <a:pt x="1077658" y="6953974"/>
                </a:lnTo>
                <a:lnTo>
                  <a:pt x="1107833" y="6987172"/>
                </a:lnTo>
                <a:lnTo>
                  <a:pt x="1138351" y="7020039"/>
                </a:lnTo>
                <a:lnTo>
                  <a:pt x="1169225" y="7052589"/>
                </a:lnTo>
                <a:lnTo>
                  <a:pt x="1200429" y="7084809"/>
                </a:lnTo>
                <a:lnTo>
                  <a:pt x="1231976" y="7116699"/>
                </a:lnTo>
                <a:lnTo>
                  <a:pt x="1263865" y="7148246"/>
                </a:lnTo>
                <a:lnTo>
                  <a:pt x="1296085" y="7179450"/>
                </a:lnTo>
                <a:lnTo>
                  <a:pt x="1328635" y="7210323"/>
                </a:lnTo>
                <a:lnTo>
                  <a:pt x="1361503" y="7240841"/>
                </a:lnTo>
                <a:lnTo>
                  <a:pt x="1394701" y="7271017"/>
                </a:lnTo>
                <a:lnTo>
                  <a:pt x="1428229" y="7300836"/>
                </a:lnTo>
                <a:lnTo>
                  <a:pt x="1462062" y="7330313"/>
                </a:lnTo>
                <a:lnTo>
                  <a:pt x="1496225" y="7359421"/>
                </a:lnTo>
                <a:lnTo>
                  <a:pt x="1530692" y="7388187"/>
                </a:lnTo>
                <a:lnTo>
                  <a:pt x="1565465" y="7416571"/>
                </a:lnTo>
                <a:lnTo>
                  <a:pt x="1600555" y="7444600"/>
                </a:lnTo>
                <a:lnTo>
                  <a:pt x="1635950" y="7472261"/>
                </a:lnTo>
                <a:lnTo>
                  <a:pt x="1671637" y="7499553"/>
                </a:lnTo>
                <a:lnTo>
                  <a:pt x="1707629" y="7526464"/>
                </a:lnTo>
                <a:lnTo>
                  <a:pt x="1743913" y="7553007"/>
                </a:lnTo>
                <a:lnTo>
                  <a:pt x="1780489" y="7579157"/>
                </a:lnTo>
                <a:lnTo>
                  <a:pt x="1817357" y="7604938"/>
                </a:lnTo>
                <a:lnTo>
                  <a:pt x="1854517" y="7630325"/>
                </a:lnTo>
                <a:lnTo>
                  <a:pt x="1891957" y="7655331"/>
                </a:lnTo>
                <a:lnTo>
                  <a:pt x="1929676" y="7679944"/>
                </a:lnTo>
                <a:lnTo>
                  <a:pt x="1967674" y="7704163"/>
                </a:lnTo>
                <a:lnTo>
                  <a:pt x="2005939" y="7727975"/>
                </a:lnTo>
                <a:lnTo>
                  <a:pt x="2044484" y="7751394"/>
                </a:lnTo>
                <a:lnTo>
                  <a:pt x="2083295" y="7774419"/>
                </a:lnTo>
                <a:lnTo>
                  <a:pt x="2122386" y="7797025"/>
                </a:lnTo>
                <a:lnTo>
                  <a:pt x="2161730" y="7819237"/>
                </a:lnTo>
                <a:lnTo>
                  <a:pt x="2201329" y="7841031"/>
                </a:lnTo>
                <a:lnTo>
                  <a:pt x="2241194" y="7862405"/>
                </a:lnTo>
                <a:lnTo>
                  <a:pt x="2281313" y="7883360"/>
                </a:lnTo>
                <a:lnTo>
                  <a:pt x="2321687" y="7903896"/>
                </a:lnTo>
                <a:lnTo>
                  <a:pt x="2362301" y="7924012"/>
                </a:lnTo>
                <a:lnTo>
                  <a:pt x="2403170" y="7943710"/>
                </a:lnTo>
                <a:lnTo>
                  <a:pt x="2444280" y="7962976"/>
                </a:lnTo>
                <a:lnTo>
                  <a:pt x="2485631" y="7981797"/>
                </a:lnTo>
                <a:lnTo>
                  <a:pt x="2527211" y="8000200"/>
                </a:lnTo>
                <a:lnTo>
                  <a:pt x="2569032" y="8018158"/>
                </a:lnTo>
                <a:lnTo>
                  <a:pt x="2611082" y="8035671"/>
                </a:lnTo>
                <a:lnTo>
                  <a:pt x="2653373" y="8052740"/>
                </a:lnTo>
                <a:lnTo>
                  <a:pt x="2695879" y="8069377"/>
                </a:lnTo>
                <a:lnTo>
                  <a:pt x="2738602" y="8085544"/>
                </a:lnTo>
                <a:lnTo>
                  <a:pt x="2781554" y="8101279"/>
                </a:lnTo>
                <a:lnTo>
                  <a:pt x="2824721" y="8116544"/>
                </a:lnTo>
                <a:lnTo>
                  <a:pt x="2868104" y="8131365"/>
                </a:lnTo>
                <a:lnTo>
                  <a:pt x="2911703" y="8145716"/>
                </a:lnTo>
                <a:lnTo>
                  <a:pt x="2955506" y="8159597"/>
                </a:lnTo>
                <a:lnTo>
                  <a:pt x="2999511" y="8173021"/>
                </a:lnTo>
                <a:lnTo>
                  <a:pt x="3043720" y="8185975"/>
                </a:lnTo>
                <a:lnTo>
                  <a:pt x="3088132" y="8198459"/>
                </a:lnTo>
                <a:lnTo>
                  <a:pt x="3132734" y="8210461"/>
                </a:lnTo>
                <a:lnTo>
                  <a:pt x="3177540" y="8221980"/>
                </a:lnTo>
                <a:lnTo>
                  <a:pt x="3222536" y="8233029"/>
                </a:lnTo>
                <a:lnTo>
                  <a:pt x="3267710" y="8243595"/>
                </a:lnTo>
                <a:lnTo>
                  <a:pt x="3313074" y="8253666"/>
                </a:lnTo>
                <a:lnTo>
                  <a:pt x="3358629" y="8263255"/>
                </a:lnTo>
                <a:lnTo>
                  <a:pt x="3404349" y="8272348"/>
                </a:lnTo>
                <a:lnTo>
                  <a:pt x="3450259" y="8280933"/>
                </a:lnTo>
                <a:lnTo>
                  <a:pt x="3496335" y="8289036"/>
                </a:lnTo>
                <a:lnTo>
                  <a:pt x="3542576" y="8296630"/>
                </a:lnTo>
                <a:lnTo>
                  <a:pt x="3588994" y="8303730"/>
                </a:lnTo>
                <a:lnTo>
                  <a:pt x="3635578" y="8310308"/>
                </a:lnTo>
                <a:lnTo>
                  <a:pt x="3682327" y="8316379"/>
                </a:lnTo>
                <a:lnTo>
                  <a:pt x="3729228" y="8321942"/>
                </a:lnTo>
                <a:lnTo>
                  <a:pt x="3776281" y="8326996"/>
                </a:lnTo>
                <a:lnTo>
                  <a:pt x="3823500" y="8331517"/>
                </a:lnTo>
                <a:lnTo>
                  <a:pt x="3870858" y="8335531"/>
                </a:lnTo>
                <a:lnTo>
                  <a:pt x="3918369" y="8339010"/>
                </a:lnTo>
                <a:lnTo>
                  <a:pt x="3966032" y="8341957"/>
                </a:lnTo>
                <a:lnTo>
                  <a:pt x="4013822" y="8344382"/>
                </a:lnTo>
                <a:lnTo>
                  <a:pt x="4061764" y="8346275"/>
                </a:lnTo>
                <a:lnTo>
                  <a:pt x="4109834" y="8347621"/>
                </a:lnTo>
                <a:lnTo>
                  <a:pt x="4158030" y="8348434"/>
                </a:lnTo>
                <a:lnTo>
                  <a:pt x="4206367" y="8348713"/>
                </a:lnTo>
                <a:lnTo>
                  <a:pt x="4206367" y="4142333"/>
                </a:lnTo>
                <a:close/>
              </a:path>
              <a:path w="4206875" h="8348980">
                <a:moveTo>
                  <a:pt x="4206367" y="0"/>
                </a:moveTo>
                <a:lnTo>
                  <a:pt x="2184" y="0"/>
                </a:lnTo>
                <a:lnTo>
                  <a:pt x="2184" y="71869"/>
                </a:lnTo>
                <a:lnTo>
                  <a:pt x="4318" y="128498"/>
                </a:lnTo>
                <a:lnTo>
                  <a:pt x="6743" y="176288"/>
                </a:lnTo>
                <a:lnTo>
                  <a:pt x="9690" y="223951"/>
                </a:lnTo>
                <a:lnTo>
                  <a:pt x="13169" y="271462"/>
                </a:lnTo>
                <a:lnTo>
                  <a:pt x="17183" y="318820"/>
                </a:lnTo>
                <a:lnTo>
                  <a:pt x="21704" y="366026"/>
                </a:lnTo>
                <a:lnTo>
                  <a:pt x="26746" y="413092"/>
                </a:lnTo>
                <a:lnTo>
                  <a:pt x="32308" y="459994"/>
                </a:lnTo>
                <a:lnTo>
                  <a:pt x="38379" y="506730"/>
                </a:lnTo>
                <a:lnTo>
                  <a:pt x="44970" y="553313"/>
                </a:lnTo>
                <a:lnTo>
                  <a:pt x="52057" y="599732"/>
                </a:lnTo>
                <a:lnTo>
                  <a:pt x="59651" y="645972"/>
                </a:lnTo>
                <a:lnTo>
                  <a:pt x="67754" y="692048"/>
                </a:lnTo>
                <a:lnTo>
                  <a:pt x="76352" y="737958"/>
                </a:lnTo>
                <a:lnTo>
                  <a:pt x="85445" y="783678"/>
                </a:lnTo>
                <a:lnTo>
                  <a:pt x="95021" y="829221"/>
                </a:lnTo>
                <a:lnTo>
                  <a:pt x="105092" y="874585"/>
                </a:lnTo>
                <a:lnTo>
                  <a:pt x="115658" y="919772"/>
                </a:lnTo>
                <a:lnTo>
                  <a:pt x="126707" y="964768"/>
                </a:lnTo>
                <a:lnTo>
                  <a:pt x="138226" y="1009561"/>
                </a:lnTo>
                <a:lnTo>
                  <a:pt x="150228" y="1054163"/>
                </a:lnTo>
                <a:lnTo>
                  <a:pt x="162712" y="1098575"/>
                </a:lnTo>
                <a:lnTo>
                  <a:pt x="175666" y="1142784"/>
                </a:lnTo>
                <a:lnTo>
                  <a:pt x="189090" y="1186789"/>
                </a:lnTo>
                <a:lnTo>
                  <a:pt x="202971" y="1230591"/>
                </a:lnTo>
                <a:lnTo>
                  <a:pt x="217322" y="1274191"/>
                </a:lnTo>
                <a:lnTo>
                  <a:pt x="232143" y="1317574"/>
                </a:lnTo>
                <a:lnTo>
                  <a:pt x="247408" y="1360741"/>
                </a:lnTo>
                <a:lnTo>
                  <a:pt x="263131" y="1403680"/>
                </a:lnTo>
                <a:lnTo>
                  <a:pt x="279311" y="1446415"/>
                </a:lnTo>
                <a:lnTo>
                  <a:pt x="295935" y="1488922"/>
                </a:lnTo>
                <a:lnTo>
                  <a:pt x="313016" y="1531200"/>
                </a:lnTo>
                <a:lnTo>
                  <a:pt x="330530" y="1573250"/>
                </a:lnTo>
                <a:lnTo>
                  <a:pt x="348488" y="1615071"/>
                </a:lnTo>
                <a:lnTo>
                  <a:pt x="366877" y="1656664"/>
                </a:lnTo>
                <a:lnTo>
                  <a:pt x="385711" y="1698015"/>
                </a:lnTo>
                <a:lnTo>
                  <a:pt x="404977" y="1739112"/>
                </a:lnTo>
                <a:lnTo>
                  <a:pt x="424662" y="1779981"/>
                </a:lnTo>
                <a:lnTo>
                  <a:pt x="444779" y="1820608"/>
                </a:lnTo>
                <a:lnTo>
                  <a:pt x="465315" y="1860969"/>
                </a:lnTo>
                <a:lnTo>
                  <a:pt x="486283" y="1901088"/>
                </a:lnTo>
                <a:lnTo>
                  <a:pt x="507657" y="1940953"/>
                </a:lnTo>
                <a:lnTo>
                  <a:pt x="529450" y="1980552"/>
                </a:lnTo>
                <a:lnTo>
                  <a:pt x="551649" y="2019896"/>
                </a:lnTo>
                <a:lnTo>
                  <a:pt x="574255" y="2058987"/>
                </a:lnTo>
                <a:lnTo>
                  <a:pt x="597281" y="2097798"/>
                </a:lnTo>
                <a:lnTo>
                  <a:pt x="620699" y="2136343"/>
                </a:lnTo>
                <a:lnTo>
                  <a:pt x="644512" y="2174608"/>
                </a:lnTo>
                <a:lnTo>
                  <a:pt x="668731" y="2212606"/>
                </a:lnTo>
                <a:lnTo>
                  <a:pt x="693343" y="2250325"/>
                </a:lnTo>
                <a:lnTo>
                  <a:pt x="718350" y="2287765"/>
                </a:lnTo>
                <a:lnTo>
                  <a:pt x="743737" y="2324925"/>
                </a:lnTo>
                <a:lnTo>
                  <a:pt x="769518" y="2361793"/>
                </a:lnTo>
                <a:lnTo>
                  <a:pt x="795667" y="2398369"/>
                </a:lnTo>
                <a:lnTo>
                  <a:pt x="822210" y="2434653"/>
                </a:lnTo>
                <a:lnTo>
                  <a:pt x="849122" y="2470645"/>
                </a:lnTo>
                <a:lnTo>
                  <a:pt x="876414" y="2506332"/>
                </a:lnTo>
                <a:lnTo>
                  <a:pt x="904074" y="2541727"/>
                </a:lnTo>
                <a:lnTo>
                  <a:pt x="932103" y="2576817"/>
                </a:lnTo>
                <a:lnTo>
                  <a:pt x="960488" y="2611590"/>
                </a:lnTo>
                <a:lnTo>
                  <a:pt x="989253" y="2646057"/>
                </a:lnTo>
                <a:lnTo>
                  <a:pt x="1018362" y="2680220"/>
                </a:lnTo>
                <a:lnTo>
                  <a:pt x="1047838" y="2714053"/>
                </a:lnTo>
                <a:lnTo>
                  <a:pt x="1077658" y="2747581"/>
                </a:lnTo>
                <a:lnTo>
                  <a:pt x="1107833" y="2780779"/>
                </a:lnTo>
                <a:lnTo>
                  <a:pt x="1138351" y="2813647"/>
                </a:lnTo>
                <a:lnTo>
                  <a:pt x="1169225" y="2846197"/>
                </a:lnTo>
                <a:lnTo>
                  <a:pt x="1200429" y="2878417"/>
                </a:lnTo>
                <a:lnTo>
                  <a:pt x="1231976" y="2910306"/>
                </a:lnTo>
                <a:lnTo>
                  <a:pt x="1263865" y="2941853"/>
                </a:lnTo>
                <a:lnTo>
                  <a:pt x="1296085" y="2973057"/>
                </a:lnTo>
                <a:lnTo>
                  <a:pt x="1328635" y="3003931"/>
                </a:lnTo>
                <a:lnTo>
                  <a:pt x="1361503" y="3034449"/>
                </a:lnTo>
                <a:lnTo>
                  <a:pt x="1394701" y="3064624"/>
                </a:lnTo>
                <a:lnTo>
                  <a:pt x="1428229" y="3094456"/>
                </a:lnTo>
                <a:lnTo>
                  <a:pt x="1462062" y="3123920"/>
                </a:lnTo>
                <a:lnTo>
                  <a:pt x="1496225" y="3153041"/>
                </a:lnTo>
                <a:lnTo>
                  <a:pt x="1530692" y="3181794"/>
                </a:lnTo>
                <a:lnTo>
                  <a:pt x="1565465" y="3210179"/>
                </a:lnTo>
                <a:lnTo>
                  <a:pt x="1600555" y="3238208"/>
                </a:lnTo>
                <a:lnTo>
                  <a:pt x="1635950" y="3265868"/>
                </a:lnTo>
                <a:lnTo>
                  <a:pt x="1671637" y="3293160"/>
                </a:lnTo>
                <a:lnTo>
                  <a:pt x="1707629" y="3320072"/>
                </a:lnTo>
                <a:lnTo>
                  <a:pt x="1743913" y="3346615"/>
                </a:lnTo>
                <a:lnTo>
                  <a:pt x="1780489" y="3372777"/>
                </a:lnTo>
                <a:lnTo>
                  <a:pt x="1817357" y="3398545"/>
                </a:lnTo>
                <a:lnTo>
                  <a:pt x="1854517" y="3423945"/>
                </a:lnTo>
                <a:lnTo>
                  <a:pt x="1891957" y="3448939"/>
                </a:lnTo>
                <a:lnTo>
                  <a:pt x="1929676" y="3473551"/>
                </a:lnTo>
                <a:lnTo>
                  <a:pt x="1967674" y="3497770"/>
                </a:lnTo>
                <a:lnTo>
                  <a:pt x="2005939" y="3521595"/>
                </a:lnTo>
                <a:lnTo>
                  <a:pt x="2044484" y="3545014"/>
                </a:lnTo>
                <a:lnTo>
                  <a:pt x="2083295" y="3568027"/>
                </a:lnTo>
                <a:lnTo>
                  <a:pt x="2122386" y="3590645"/>
                </a:lnTo>
                <a:lnTo>
                  <a:pt x="2161730" y="3612845"/>
                </a:lnTo>
                <a:lnTo>
                  <a:pt x="2201329" y="3634638"/>
                </a:lnTo>
                <a:lnTo>
                  <a:pt x="2241194" y="3656012"/>
                </a:lnTo>
                <a:lnTo>
                  <a:pt x="2281313" y="3676980"/>
                </a:lnTo>
                <a:lnTo>
                  <a:pt x="2321687" y="3697516"/>
                </a:lnTo>
                <a:lnTo>
                  <a:pt x="2362301" y="3717633"/>
                </a:lnTo>
                <a:lnTo>
                  <a:pt x="2403170" y="3737330"/>
                </a:lnTo>
                <a:lnTo>
                  <a:pt x="2444280" y="3756583"/>
                </a:lnTo>
                <a:lnTo>
                  <a:pt x="2485631" y="3775418"/>
                </a:lnTo>
                <a:lnTo>
                  <a:pt x="2527211" y="3793807"/>
                </a:lnTo>
                <a:lnTo>
                  <a:pt x="2569032" y="3811765"/>
                </a:lnTo>
                <a:lnTo>
                  <a:pt x="2611082" y="3829291"/>
                </a:lnTo>
                <a:lnTo>
                  <a:pt x="2653373" y="3846360"/>
                </a:lnTo>
                <a:lnTo>
                  <a:pt x="2695879" y="3862984"/>
                </a:lnTo>
                <a:lnTo>
                  <a:pt x="2738602" y="3879164"/>
                </a:lnTo>
                <a:lnTo>
                  <a:pt x="2781554" y="3894899"/>
                </a:lnTo>
                <a:lnTo>
                  <a:pt x="2824721" y="3910165"/>
                </a:lnTo>
                <a:lnTo>
                  <a:pt x="2868104" y="3924973"/>
                </a:lnTo>
                <a:lnTo>
                  <a:pt x="2911703" y="3939336"/>
                </a:lnTo>
                <a:lnTo>
                  <a:pt x="2955506" y="3953218"/>
                </a:lnTo>
                <a:lnTo>
                  <a:pt x="2999511" y="3966641"/>
                </a:lnTo>
                <a:lnTo>
                  <a:pt x="3043720" y="3979595"/>
                </a:lnTo>
                <a:lnTo>
                  <a:pt x="3088132" y="3992080"/>
                </a:lnTo>
                <a:lnTo>
                  <a:pt x="3132734" y="4004081"/>
                </a:lnTo>
                <a:lnTo>
                  <a:pt x="3177540" y="4015613"/>
                </a:lnTo>
                <a:lnTo>
                  <a:pt x="3222536" y="4026649"/>
                </a:lnTo>
                <a:lnTo>
                  <a:pt x="3267710" y="4037215"/>
                </a:lnTo>
                <a:lnTo>
                  <a:pt x="3313074" y="4047286"/>
                </a:lnTo>
                <a:lnTo>
                  <a:pt x="3358629" y="4056875"/>
                </a:lnTo>
                <a:lnTo>
                  <a:pt x="3404349" y="4065968"/>
                </a:lnTo>
                <a:lnTo>
                  <a:pt x="3450259" y="4074566"/>
                </a:lnTo>
                <a:lnTo>
                  <a:pt x="3496335" y="4082656"/>
                </a:lnTo>
                <a:lnTo>
                  <a:pt x="3542576" y="4090251"/>
                </a:lnTo>
                <a:lnTo>
                  <a:pt x="3588994" y="4097350"/>
                </a:lnTo>
                <a:lnTo>
                  <a:pt x="3635578" y="4103928"/>
                </a:lnTo>
                <a:lnTo>
                  <a:pt x="3682327" y="4110012"/>
                </a:lnTo>
                <a:lnTo>
                  <a:pt x="3729228" y="4115574"/>
                </a:lnTo>
                <a:lnTo>
                  <a:pt x="3776281" y="4120616"/>
                </a:lnTo>
                <a:lnTo>
                  <a:pt x="3823500" y="4125137"/>
                </a:lnTo>
                <a:lnTo>
                  <a:pt x="3870858" y="4129151"/>
                </a:lnTo>
                <a:lnTo>
                  <a:pt x="3918369" y="4132630"/>
                </a:lnTo>
                <a:lnTo>
                  <a:pt x="3966032" y="4135577"/>
                </a:lnTo>
                <a:lnTo>
                  <a:pt x="4013822" y="4138003"/>
                </a:lnTo>
                <a:lnTo>
                  <a:pt x="4061764" y="4139895"/>
                </a:lnTo>
                <a:lnTo>
                  <a:pt x="4109834" y="4141254"/>
                </a:lnTo>
                <a:lnTo>
                  <a:pt x="4158030" y="4142067"/>
                </a:lnTo>
                <a:lnTo>
                  <a:pt x="4206367" y="4142333"/>
                </a:lnTo>
                <a:lnTo>
                  <a:pt x="420636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E7EC48D4-F60D-3114-8DF7-83A88107D220}"/>
              </a:ext>
            </a:extLst>
          </p:cNvPr>
          <p:cNvSpPr txBox="1"/>
          <p:nvPr/>
        </p:nvSpPr>
        <p:spPr>
          <a:xfrm>
            <a:off x="463622" y="2816942"/>
            <a:ext cx="23552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Δεξιότητες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20054763-E9B7-B08F-12BA-78153113DC46}"/>
              </a:ext>
            </a:extLst>
          </p:cNvPr>
          <p:cNvSpPr txBox="1"/>
          <p:nvPr/>
        </p:nvSpPr>
        <p:spPr>
          <a:xfrm>
            <a:off x="4849180" y="2799990"/>
            <a:ext cx="25276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Ενδιαφέροντα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xmlns="" id="{CD9E85F2-6C0E-D151-156F-50556E60567C}"/>
              </a:ext>
            </a:extLst>
          </p:cNvPr>
          <p:cNvSpPr/>
          <p:nvPr/>
        </p:nvSpPr>
        <p:spPr>
          <a:xfrm>
            <a:off x="345340" y="2699890"/>
            <a:ext cx="3619500" cy="638175"/>
          </a:xfrm>
          <a:custGeom>
            <a:avLst/>
            <a:gdLst/>
            <a:ahLst/>
            <a:cxnLst/>
            <a:rect l="l" t="t" r="r" b="b"/>
            <a:pathLst>
              <a:path w="3619500" h="638175">
                <a:moveTo>
                  <a:pt x="3619347" y="637579"/>
                </a:moveTo>
                <a:lnTo>
                  <a:pt x="0" y="637579"/>
                </a:lnTo>
                <a:lnTo>
                  <a:pt x="0" y="0"/>
                </a:lnTo>
                <a:lnTo>
                  <a:pt x="3619347" y="0"/>
                </a:lnTo>
              </a:path>
            </a:pathLst>
          </a:custGeom>
          <a:ln w="38100">
            <a:solidFill>
              <a:srgbClr val="66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xmlns="" id="{BBB548AB-1DE2-ECBE-0FD7-6535AC1EB3D0}"/>
              </a:ext>
            </a:extLst>
          </p:cNvPr>
          <p:cNvSpPr txBox="1"/>
          <p:nvPr/>
        </p:nvSpPr>
        <p:spPr>
          <a:xfrm>
            <a:off x="9460020" y="2795863"/>
            <a:ext cx="167132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Αξίες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2C16C000-7C3E-D7A6-3985-6A97B3353A75}"/>
              </a:ext>
            </a:extLst>
          </p:cNvPr>
          <p:cNvSpPr/>
          <p:nvPr/>
        </p:nvSpPr>
        <p:spPr>
          <a:xfrm>
            <a:off x="2086708" y="4173548"/>
            <a:ext cx="10734675" cy="367030"/>
          </a:xfrm>
          <a:custGeom>
            <a:avLst/>
            <a:gdLst/>
            <a:ahLst/>
            <a:cxnLst/>
            <a:rect l="l" t="t" r="r" b="b"/>
            <a:pathLst>
              <a:path w="10734675" h="367029">
                <a:moveTo>
                  <a:pt x="347903" y="32677"/>
                </a:moveTo>
                <a:lnTo>
                  <a:pt x="309359" y="32677"/>
                </a:lnTo>
                <a:lnTo>
                  <a:pt x="309359" y="301129"/>
                </a:lnTo>
                <a:lnTo>
                  <a:pt x="27254" y="19050"/>
                </a:lnTo>
                <a:lnTo>
                  <a:pt x="0" y="46291"/>
                </a:lnTo>
                <a:lnTo>
                  <a:pt x="282092" y="328383"/>
                </a:lnTo>
                <a:lnTo>
                  <a:pt x="13627" y="328383"/>
                </a:lnTo>
                <a:lnTo>
                  <a:pt x="13627" y="366915"/>
                </a:lnTo>
                <a:lnTo>
                  <a:pt x="347903" y="366915"/>
                </a:lnTo>
                <a:lnTo>
                  <a:pt x="347903" y="32677"/>
                </a:lnTo>
                <a:close/>
              </a:path>
              <a:path w="10734675" h="367029">
                <a:moveTo>
                  <a:pt x="5518328" y="13627"/>
                </a:moveTo>
                <a:lnTo>
                  <a:pt x="5479796" y="13627"/>
                </a:lnTo>
                <a:lnTo>
                  <a:pt x="5479796" y="282079"/>
                </a:lnTo>
                <a:lnTo>
                  <a:pt x="5197691" y="0"/>
                </a:lnTo>
                <a:lnTo>
                  <a:pt x="5170436" y="27241"/>
                </a:lnTo>
                <a:lnTo>
                  <a:pt x="5452529" y="309333"/>
                </a:lnTo>
                <a:lnTo>
                  <a:pt x="5184064" y="309333"/>
                </a:lnTo>
                <a:lnTo>
                  <a:pt x="5184064" y="347865"/>
                </a:lnTo>
                <a:lnTo>
                  <a:pt x="5518328" y="347865"/>
                </a:lnTo>
                <a:lnTo>
                  <a:pt x="5518328" y="13627"/>
                </a:lnTo>
                <a:close/>
              </a:path>
              <a:path w="10734675" h="367029">
                <a:moveTo>
                  <a:pt x="10734523" y="32677"/>
                </a:moveTo>
                <a:lnTo>
                  <a:pt x="10695991" y="32677"/>
                </a:lnTo>
                <a:lnTo>
                  <a:pt x="10695991" y="301129"/>
                </a:lnTo>
                <a:lnTo>
                  <a:pt x="10413886" y="19050"/>
                </a:lnTo>
                <a:lnTo>
                  <a:pt x="10386631" y="46291"/>
                </a:lnTo>
                <a:lnTo>
                  <a:pt x="10668724" y="328383"/>
                </a:lnTo>
                <a:lnTo>
                  <a:pt x="10400259" y="328383"/>
                </a:lnTo>
                <a:lnTo>
                  <a:pt x="10400259" y="366915"/>
                </a:lnTo>
                <a:lnTo>
                  <a:pt x="10734523" y="366915"/>
                </a:lnTo>
                <a:lnTo>
                  <a:pt x="10734523" y="32677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xmlns="" id="{F89AF9BF-A255-A039-EBFA-8B3E38162D29}"/>
              </a:ext>
            </a:extLst>
          </p:cNvPr>
          <p:cNvSpPr txBox="1"/>
          <p:nvPr/>
        </p:nvSpPr>
        <p:spPr>
          <a:xfrm>
            <a:off x="313964" y="3498618"/>
            <a:ext cx="4365625" cy="1352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i="1" spc="-125" dirty="0">
                <a:solidFill>
                  <a:srgbClr val="667270"/>
                </a:solidFill>
                <a:latin typeface="+mn-lt"/>
                <a:cs typeface="Verdana"/>
              </a:rPr>
              <a:t>Τι είμαι ικανός;</a:t>
            </a:r>
          </a:p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i="1" spc="-125" dirty="0">
                <a:solidFill>
                  <a:srgbClr val="667270"/>
                </a:solidFill>
                <a:latin typeface="+mn-lt"/>
                <a:cs typeface="Verdana"/>
              </a:rPr>
              <a:t>Τι είμαι πρόθυμος να μάθω;</a:t>
            </a:r>
          </a:p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b="1" spc="-125" dirty="0">
                <a:solidFill>
                  <a:srgbClr val="667270"/>
                </a:solidFill>
                <a:latin typeface="+mn-lt"/>
                <a:cs typeface="Verdana"/>
              </a:rPr>
              <a:t>Μεταβιβάσιμες δεξιότητες</a:t>
            </a:r>
            <a:r>
              <a:rPr lang="el-GR" sz="2000" spc="-125" dirty="0">
                <a:solidFill>
                  <a:srgbClr val="667270"/>
                </a:solidFill>
                <a:latin typeface="+mn-lt"/>
                <a:cs typeface="Verdana"/>
              </a:rPr>
              <a:t>: τις «κουβαλάω» μαζί μου και διευρύνω τις επιλογές μου</a:t>
            </a:r>
            <a:endParaRPr sz="2000" dirty="0">
              <a:latin typeface="+mn-lt"/>
              <a:cs typeface="Verdana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xmlns="" id="{3B52BCC3-FBE8-2BA8-32CB-A4BC694C6648}"/>
              </a:ext>
            </a:extLst>
          </p:cNvPr>
          <p:cNvSpPr txBox="1"/>
          <p:nvPr/>
        </p:nvSpPr>
        <p:spPr>
          <a:xfrm>
            <a:off x="4718527" y="3598821"/>
            <a:ext cx="4365625" cy="1352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i="1" spc="-125" dirty="0">
                <a:solidFill>
                  <a:srgbClr val="667270"/>
                </a:solidFill>
                <a:latin typeface="+mn-lt"/>
              </a:rPr>
              <a:t>Με τι είδους άτομα θα ήθελα να συναναστρέφομαι;</a:t>
            </a:r>
          </a:p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i="1" spc="-125" dirty="0">
                <a:solidFill>
                  <a:srgbClr val="667270"/>
                </a:solidFill>
                <a:latin typeface="+mn-lt"/>
              </a:rPr>
              <a:t>Ποιες εργασιακές συνθήκες με ελκύουν;</a:t>
            </a:r>
          </a:p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i="1" spc="-125" dirty="0">
                <a:solidFill>
                  <a:srgbClr val="667270"/>
                </a:solidFill>
                <a:latin typeface="+mn-lt"/>
              </a:rPr>
              <a:t>Τι προοπτικές για το μέλλον μου προτιμώ;</a:t>
            </a:r>
            <a:endParaRPr sz="2000" i="1" spc="-125" dirty="0">
              <a:solidFill>
                <a:srgbClr val="667270"/>
              </a:solidFill>
              <a:latin typeface="+mn-lt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xmlns="" id="{B76091A9-0237-3598-47F6-E3F675E6D9CE}"/>
              </a:ext>
            </a:extLst>
          </p:cNvPr>
          <p:cNvSpPr txBox="1"/>
          <p:nvPr/>
        </p:nvSpPr>
        <p:spPr>
          <a:xfrm>
            <a:off x="9282979" y="3511442"/>
            <a:ext cx="4365625" cy="1339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spc="-125" dirty="0">
                <a:solidFill>
                  <a:srgbClr val="667270"/>
                </a:solidFill>
                <a:latin typeface="+mn-lt"/>
              </a:rPr>
              <a:t>Πυρηνικές πεποιθήσεις που λειτουργούν ως φάροι για τις αποφάσεις και τις δράσεις μας.</a:t>
            </a:r>
          </a:p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spc="-125" dirty="0">
                <a:solidFill>
                  <a:srgbClr val="667270"/>
                </a:solidFill>
                <a:latin typeface="+mn-lt"/>
              </a:rPr>
              <a:t>Συμβάλλουν στην απόδοση νοήματος στην εργασία.</a:t>
            </a:r>
            <a:endParaRPr sz="2000" spc="-125" dirty="0">
              <a:solidFill>
                <a:srgbClr val="667270"/>
              </a:solidFill>
              <a:latin typeface="+mn-lt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xmlns="" id="{EB8A12C0-C11A-3E71-4D2B-3245AA5CDC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657" y="682287"/>
            <a:ext cx="82854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3200" spc="300" dirty="0">
                <a:solidFill>
                  <a:srgbClr val="FFFAF1"/>
                </a:solidFill>
                <a:highlight>
                  <a:srgbClr val="808000"/>
                </a:highlight>
              </a:rPr>
              <a:t>Καταλαβαίνω εμένα…</a:t>
            </a:r>
            <a:endParaRPr sz="3200" spc="300" dirty="0">
              <a:solidFill>
                <a:srgbClr val="FFFAF1"/>
              </a:solidFill>
              <a:highlight>
                <a:srgbClr val="808000"/>
              </a:highlight>
            </a:endParaRPr>
          </a:p>
        </p:txBody>
      </p:sp>
      <p:pic>
        <p:nvPicPr>
          <p:cNvPr id="30" name="object 30">
            <a:extLst>
              <a:ext uri="{FF2B5EF4-FFF2-40B4-BE49-F238E27FC236}">
                <a16:creationId xmlns:a16="http://schemas.microsoft.com/office/drawing/2014/main" xmlns="" id="{2800C62D-3B2F-3502-D775-2C027F07258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5005" y="9258299"/>
            <a:ext cx="266699" cy="266699"/>
          </a:xfrm>
          <a:prstGeom prst="rect">
            <a:avLst/>
          </a:prstGeom>
        </p:spPr>
      </p:pic>
      <p:grpSp>
        <p:nvGrpSpPr>
          <p:cNvPr id="31" name="object 31">
            <a:extLst>
              <a:ext uri="{FF2B5EF4-FFF2-40B4-BE49-F238E27FC236}">
                <a16:creationId xmlns:a16="http://schemas.microsoft.com/office/drawing/2014/main" xmlns="" id="{167D02C8-A2CF-F8DE-ADE1-640248437138}"/>
              </a:ext>
            </a:extLst>
          </p:cNvPr>
          <p:cNvGrpSpPr/>
          <p:nvPr/>
        </p:nvGrpSpPr>
        <p:grpSpPr>
          <a:xfrm>
            <a:off x="0" y="0"/>
            <a:ext cx="2318385" cy="3253740"/>
            <a:chOff x="0" y="0"/>
            <a:chExt cx="2318385" cy="3253740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xmlns="" id="{EDF83E07-5D86-0BF9-E9DE-5450A126A336}"/>
                </a:ext>
              </a:extLst>
            </p:cNvPr>
            <p:cNvSpPr/>
            <p:nvPr/>
          </p:nvSpPr>
          <p:spPr>
            <a:xfrm>
              <a:off x="835692" y="0"/>
              <a:ext cx="1482725" cy="873125"/>
            </a:xfrm>
            <a:custGeom>
              <a:avLst/>
              <a:gdLst/>
              <a:ahLst/>
              <a:cxnLst/>
              <a:rect l="l" t="t" r="r" b="b"/>
              <a:pathLst>
                <a:path w="1482725" h="873125">
                  <a:moveTo>
                    <a:pt x="815736" y="872573"/>
                  </a:moveTo>
                  <a:lnTo>
                    <a:pt x="809451" y="872573"/>
                  </a:lnTo>
                  <a:lnTo>
                    <a:pt x="803450" y="870810"/>
                  </a:lnTo>
                  <a:lnTo>
                    <a:pt x="769314" y="845447"/>
                  </a:lnTo>
                  <a:lnTo>
                    <a:pt x="715049" y="801387"/>
                  </a:lnTo>
                  <a:lnTo>
                    <a:pt x="660734" y="755899"/>
                  </a:lnTo>
                  <a:lnTo>
                    <a:pt x="631754" y="729383"/>
                  </a:lnTo>
                  <a:lnTo>
                    <a:pt x="609070" y="683801"/>
                  </a:lnTo>
                  <a:lnTo>
                    <a:pt x="595415" y="599719"/>
                  </a:lnTo>
                  <a:lnTo>
                    <a:pt x="584363" y="542503"/>
                  </a:lnTo>
                  <a:lnTo>
                    <a:pt x="570062" y="485880"/>
                  </a:lnTo>
                  <a:lnTo>
                    <a:pt x="546662" y="403581"/>
                  </a:lnTo>
                  <a:lnTo>
                    <a:pt x="533984" y="361111"/>
                  </a:lnTo>
                  <a:lnTo>
                    <a:pt x="520420" y="319897"/>
                  </a:lnTo>
                  <a:lnTo>
                    <a:pt x="505857" y="281192"/>
                  </a:lnTo>
                  <a:lnTo>
                    <a:pt x="490184" y="246254"/>
                  </a:lnTo>
                  <a:lnTo>
                    <a:pt x="427224" y="220151"/>
                  </a:lnTo>
                  <a:lnTo>
                    <a:pt x="337219" y="189022"/>
                  </a:lnTo>
                  <a:lnTo>
                    <a:pt x="258123" y="166074"/>
                  </a:lnTo>
                  <a:lnTo>
                    <a:pt x="201896" y="151883"/>
                  </a:lnTo>
                  <a:lnTo>
                    <a:pt x="175066" y="145868"/>
                  </a:lnTo>
                  <a:lnTo>
                    <a:pt x="170080" y="143446"/>
                  </a:lnTo>
                  <a:lnTo>
                    <a:pt x="142232" y="120788"/>
                  </a:lnTo>
                  <a:lnTo>
                    <a:pt x="47924" y="42420"/>
                  </a:lnTo>
                  <a:lnTo>
                    <a:pt x="7696" y="8393"/>
                  </a:lnTo>
                  <a:lnTo>
                    <a:pt x="0" y="0"/>
                  </a:lnTo>
                  <a:lnTo>
                    <a:pt x="1432050" y="0"/>
                  </a:lnTo>
                  <a:lnTo>
                    <a:pt x="1457590" y="46081"/>
                  </a:lnTo>
                  <a:lnTo>
                    <a:pt x="1477795" y="81565"/>
                  </a:lnTo>
                  <a:lnTo>
                    <a:pt x="1480425" y="88299"/>
                  </a:lnTo>
                  <a:lnTo>
                    <a:pt x="1482066" y="95547"/>
                  </a:lnTo>
                  <a:lnTo>
                    <a:pt x="1482633" y="103188"/>
                  </a:lnTo>
                  <a:lnTo>
                    <a:pt x="1480265" y="118566"/>
                  </a:lnTo>
                  <a:lnTo>
                    <a:pt x="1473681" y="131717"/>
                  </a:lnTo>
                  <a:lnTo>
                    <a:pt x="1463659" y="141563"/>
                  </a:lnTo>
                  <a:lnTo>
                    <a:pt x="1450975" y="147025"/>
                  </a:lnTo>
                  <a:lnTo>
                    <a:pt x="1376942" y="163031"/>
                  </a:lnTo>
                  <a:lnTo>
                    <a:pt x="1326563" y="175983"/>
                  </a:lnTo>
                  <a:lnTo>
                    <a:pt x="1276708" y="192738"/>
                  </a:lnTo>
                  <a:lnTo>
                    <a:pt x="1204247" y="220151"/>
                  </a:lnTo>
                  <a:lnTo>
                    <a:pt x="1147419" y="243499"/>
                  </a:lnTo>
                  <a:lnTo>
                    <a:pt x="1094251" y="269583"/>
                  </a:lnTo>
                  <a:lnTo>
                    <a:pt x="1048206" y="298532"/>
                  </a:lnTo>
                  <a:lnTo>
                    <a:pt x="1012751" y="330473"/>
                  </a:lnTo>
                  <a:lnTo>
                    <a:pt x="990393" y="362092"/>
                  </a:lnTo>
                  <a:lnTo>
                    <a:pt x="969708" y="402040"/>
                  </a:lnTo>
                  <a:lnTo>
                    <a:pt x="950642" y="448272"/>
                  </a:lnTo>
                  <a:lnTo>
                    <a:pt x="933137" y="498741"/>
                  </a:lnTo>
                  <a:lnTo>
                    <a:pt x="917137" y="551401"/>
                  </a:lnTo>
                  <a:lnTo>
                    <a:pt x="890151" y="655232"/>
                  </a:lnTo>
                  <a:lnTo>
                    <a:pt x="870260" y="746480"/>
                  </a:lnTo>
                  <a:lnTo>
                    <a:pt x="857961" y="811348"/>
                  </a:lnTo>
                  <a:lnTo>
                    <a:pt x="853750" y="836036"/>
                  </a:lnTo>
                  <a:lnTo>
                    <a:pt x="849005" y="850676"/>
                  </a:lnTo>
                  <a:lnTo>
                    <a:pt x="840465" y="862243"/>
                  </a:lnTo>
                  <a:lnTo>
                    <a:pt x="829064" y="869841"/>
                  </a:lnTo>
                  <a:lnTo>
                    <a:pt x="815736" y="872573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xmlns="" id="{DAF10399-0F38-9319-452E-9A84A9FB3765}"/>
                </a:ext>
              </a:extLst>
            </p:cNvPr>
            <p:cNvSpPr/>
            <p:nvPr/>
          </p:nvSpPr>
          <p:spPr>
            <a:xfrm>
              <a:off x="930094" y="0"/>
              <a:ext cx="1173480" cy="715010"/>
            </a:xfrm>
            <a:custGeom>
              <a:avLst/>
              <a:gdLst/>
              <a:ahLst/>
              <a:cxnLst/>
              <a:rect l="l" t="t" r="r" b="b"/>
              <a:pathLst>
                <a:path w="1173480" h="715010">
                  <a:moveTo>
                    <a:pt x="589308" y="714497"/>
                  </a:moveTo>
                  <a:lnTo>
                    <a:pt x="556046" y="692601"/>
                  </a:lnTo>
                  <a:lnTo>
                    <a:pt x="537431" y="592548"/>
                  </a:lnTo>
                  <a:lnTo>
                    <a:pt x="526201" y="534428"/>
                  </a:lnTo>
                  <a:lnTo>
                    <a:pt x="511680" y="476915"/>
                  </a:lnTo>
                  <a:lnTo>
                    <a:pt x="487924" y="393326"/>
                  </a:lnTo>
                  <a:lnTo>
                    <a:pt x="471916" y="340665"/>
                  </a:lnTo>
                  <a:lnTo>
                    <a:pt x="454407" y="290196"/>
                  </a:lnTo>
                  <a:lnTo>
                    <a:pt x="435340" y="243965"/>
                  </a:lnTo>
                  <a:lnTo>
                    <a:pt x="414660" y="204016"/>
                  </a:lnTo>
                  <a:lnTo>
                    <a:pt x="392310" y="172398"/>
                  </a:lnTo>
                  <a:lnTo>
                    <a:pt x="356845" y="140457"/>
                  </a:lnTo>
                  <a:lnTo>
                    <a:pt x="310795" y="111508"/>
                  </a:lnTo>
                  <a:lnTo>
                    <a:pt x="257624" y="85423"/>
                  </a:lnTo>
                  <a:lnTo>
                    <a:pt x="200796" y="62076"/>
                  </a:lnTo>
                  <a:lnTo>
                    <a:pt x="110791" y="30947"/>
                  </a:lnTo>
                  <a:lnTo>
                    <a:pt x="31695" y="7999"/>
                  </a:lnTo>
                  <a:lnTo>
                    <a:pt x="0" y="0"/>
                  </a:lnTo>
                  <a:lnTo>
                    <a:pt x="1173436" y="0"/>
                  </a:lnTo>
                  <a:lnTo>
                    <a:pt x="1100135" y="17908"/>
                  </a:lnTo>
                  <a:lnTo>
                    <a:pt x="1050280" y="34663"/>
                  </a:lnTo>
                  <a:lnTo>
                    <a:pt x="977819" y="62076"/>
                  </a:lnTo>
                  <a:lnTo>
                    <a:pt x="920991" y="85423"/>
                  </a:lnTo>
                  <a:lnTo>
                    <a:pt x="867822" y="111508"/>
                  </a:lnTo>
                  <a:lnTo>
                    <a:pt x="821778" y="140457"/>
                  </a:lnTo>
                  <a:lnTo>
                    <a:pt x="786323" y="172398"/>
                  </a:lnTo>
                  <a:lnTo>
                    <a:pt x="763971" y="204016"/>
                  </a:lnTo>
                  <a:lnTo>
                    <a:pt x="743288" y="243965"/>
                  </a:lnTo>
                  <a:lnTo>
                    <a:pt x="724219" y="290196"/>
                  </a:lnTo>
                  <a:lnTo>
                    <a:pt x="706710" y="340665"/>
                  </a:lnTo>
                  <a:lnTo>
                    <a:pt x="690709" y="393326"/>
                  </a:lnTo>
                  <a:lnTo>
                    <a:pt x="663723" y="497157"/>
                  </a:lnTo>
                  <a:lnTo>
                    <a:pt x="643832" y="588405"/>
                  </a:lnTo>
                  <a:lnTo>
                    <a:pt x="631532" y="653272"/>
                  </a:lnTo>
                  <a:lnTo>
                    <a:pt x="627322" y="677961"/>
                  </a:lnTo>
                  <a:lnTo>
                    <a:pt x="622577" y="692601"/>
                  </a:lnTo>
                  <a:lnTo>
                    <a:pt x="614037" y="704168"/>
                  </a:lnTo>
                  <a:lnTo>
                    <a:pt x="602636" y="711766"/>
                  </a:lnTo>
                  <a:lnTo>
                    <a:pt x="589308" y="714497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xmlns="" id="{9F3A3CA4-66AC-2235-A2AF-876E0BD27948}"/>
                </a:ext>
              </a:extLst>
            </p:cNvPr>
            <p:cNvSpPr/>
            <p:nvPr/>
          </p:nvSpPr>
          <p:spPr>
            <a:xfrm>
              <a:off x="0" y="0"/>
              <a:ext cx="2203450" cy="3253740"/>
            </a:xfrm>
            <a:custGeom>
              <a:avLst/>
              <a:gdLst/>
              <a:ahLst/>
              <a:cxnLst/>
              <a:rect l="l" t="t" r="r" b="b"/>
              <a:pathLst>
                <a:path w="2203450" h="3253740">
                  <a:moveTo>
                    <a:pt x="1706600" y="1687525"/>
                  </a:moveTo>
                  <a:lnTo>
                    <a:pt x="1698091" y="1648155"/>
                  </a:lnTo>
                  <a:lnTo>
                    <a:pt x="1665008" y="1581531"/>
                  </a:lnTo>
                  <a:lnTo>
                    <a:pt x="1636991" y="1526298"/>
                  </a:lnTo>
                  <a:lnTo>
                    <a:pt x="1606550" y="1466875"/>
                  </a:lnTo>
                  <a:lnTo>
                    <a:pt x="1577581" y="1411071"/>
                  </a:lnTo>
                  <a:lnTo>
                    <a:pt x="1554022" y="1366723"/>
                  </a:lnTo>
                  <a:lnTo>
                    <a:pt x="1524165" y="1319682"/>
                  </a:lnTo>
                  <a:lnTo>
                    <a:pt x="1481709" y="1288440"/>
                  </a:lnTo>
                  <a:lnTo>
                    <a:pt x="1408785" y="1270558"/>
                  </a:lnTo>
                  <a:lnTo>
                    <a:pt x="1284808" y="1241933"/>
                  </a:lnTo>
                  <a:lnTo>
                    <a:pt x="1110411" y="1195666"/>
                  </a:lnTo>
                  <a:lnTo>
                    <a:pt x="911948" y="1132916"/>
                  </a:lnTo>
                  <a:lnTo>
                    <a:pt x="857250" y="1113243"/>
                  </a:lnTo>
                  <a:lnTo>
                    <a:pt x="803236" y="1092631"/>
                  </a:lnTo>
                  <a:lnTo>
                    <a:pt x="750570" y="1071016"/>
                  </a:lnTo>
                  <a:lnTo>
                    <a:pt x="699935" y="1048359"/>
                  </a:lnTo>
                  <a:lnTo>
                    <a:pt x="651979" y="1024610"/>
                  </a:lnTo>
                  <a:lnTo>
                    <a:pt x="607377" y="999731"/>
                  </a:lnTo>
                  <a:lnTo>
                    <a:pt x="566788" y="973683"/>
                  </a:lnTo>
                  <a:lnTo>
                    <a:pt x="530885" y="946416"/>
                  </a:lnTo>
                  <a:lnTo>
                    <a:pt x="500329" y="917879"/>
                  </a:lnTo>
                  <a:lnTo>
                    <a:pt x="481520" y="877087"/>
                  </a:lnTo>
                  <a:lnTo>
                    <a:pt x="458698" y="809409"/>
                  </a:lnTo>
                  <a:lnTo>
                    <a:pt x="394893" y="605116"/>
                  </a:lnTo>
                  <a:lnTo>
                    <a:pt x="362559" y="488061"/>
                  </a:lnTo>
                  <a:lnTo>
                    <a:pt x="337566" y="369760"/>
                  </a:lnTo>
                  <a:lnTo>
                    <a:pt x="306679" y="195922"/>
                  </a:lnTo>
                  <a:lnTo>
                    <a:pt x="305193" y="187502"/>
                  </a:lnTo>
                  <a:lnTo>
                    <a:pt x="302666" y="179527"/>
                  </a:lnTo>
                  <a:lnTo>
                    <a:pt x="271068" y="114388"/>
                  </a:lnTo>
                  <a:lnTo>
                    <a:pt x="247904" y="67970"/>
                  </a:lnTo>
                  <a:lnTo>
                    <a:pt x="221322" y="15582"/>
                  </a:lnTo>
                  <a:lnTo>
                    <a:pt x="213245" y="0"/>
                  </a:lnTo>
                  <a:lnTo>
                    <a:pt x="0" y="0"/>
                  </a:lnTo>
                  <a:lnTo>
                    <a:pt x="0" y="3036938"/>
                  </a:lnTo>
                  <a:lnTo>
                    <a:pt x="32067" y="3075508"/>
                  </a:lnTo>
                  <a:lnTo>
                    <a:pt x="78143" y="3130194"/>
                  </a:lnTo>
                  <a:lnTo>
                    <a:pt x="121234" y="3180550"/>
                  </a:lnTo>
                  <a:lnTo>
                    <a:pt x="154901" y="3218777"/>
                  </a:lnTo>
                  <a:lnTo>
                    <a:pt x="183781" y="3243999"/>
                  </a:lnTo>
                  <a:lnTo>
                    <a:pt x="222072" y="3253435"/>
                  </a:lnTo>
                  <a:lnTo>
                    <a:pt x="251752" y="3247923"/>
                  </a:lnTo>
                  <a:lnTo>
                    <a:pt x="277126" y="3232467"/>
                  </a:lnTo>
                  <a:lnTo>
                    <a:pt x="296125" y="3208934"/>
                  </a:lnTo>
                  <a:lnTo>
                    <a:pt x="306679" y="3179153"/>
                  </a:lnTo>
                  <a:lnTo>
                    <a:pt x="316052" y="3128899"/>
                  </a:lnTo>
                  <a:lnTo>
                    <a:pt x="343433" y="2996869"/>
                  </a:lnTo>
                  <a:lnTo>
                    <a:pt x="387718" y="2811145"/>
                  </a:lnTo>
                  <a:lnTo>
                    <a:pt x="447789" y="2599804"/>
                  </a:lnTo>
                  <a:lnTo>
                    <a:pt x="465188" y="2545918"/>
                  </a:lnTo>
                  <a:lnTo>
                    <a:pt x="483400" y="2492616"/>
                  </a:lnTo>
                  <a:lnTo>
                    <a:pt x="502462" y="2440444"/>
                  </a:lnTo>
                  <a:lnTo>
                    <a:pt x="522376" y="2389898"/>
                  </a:lnTo>
                  <a:lnTo>
                    <a:pt x="543153" y="2341511"/>
                  </a:lnTo>
                  <a:lnTo>
                    <a:pt x="564819" y="2295804"/>
                  </a:lnTo>
                  <a:lnTo>
                    <a:pt x="587387" y="2253284"/>
                  </a:lnTo>
                  <a:lnTo>
                    <a:pt x="610870" y="2214486"/>
                  </a:lnTo>
                  <a:lnTo>
                    <a:pt x="635279" y="2179929"/>
                  </a:lnTo>
                  <a:lnTo>
                    <a:pt x="660628" y="2150122"/>
                  </a:lnTo>
                  <a:lnTo>
                    <a:pt x="688873" y="2123376"/>
                  </a:lnTo>
                  <a:lnTo>
                    <a:pt x="721639" y="2097633"/>
                  </a:lnTo>
                  <a:lnTo>
                    <a:pt x="758418" y="2072868"/>
                  </a:lnTo>
                  <a:lnTo>
                    <a:pt x="798715" y="2049068"/>
                  </a:lnTo>
                  <a:lnTo>
                    <a:pt x="842048" y="2026208"/>
                  </a:lnTo>
                  <a:lnTo>
                    <a:pt x="887920" y="2004288"/>
                  </a:lnTo>
                  <a:lnTo>
                    <a:pt x="935837" y="1983295"/>
                  </a:lnTo>
                  <a:lnTo>
                    <a:pt x="985304" y="1963191"/>
                  </a:lnTo>
                  <a:lnTo>
                    <a:pt x="1035824" y="1943963"/>
                  </a:lnTo>
                  <a:lnTo>
                    <a:pt x="1086904" y="1925624"/>
                  </a:lnTo>
                  <a:lnTo>
                    <a:pt x="1248206" y="1869833"/>
                  </a:lnTo>
                  <a:lnTo>
                    <a:pt x="1359179" y="1835734"/>
                  </a:lnTo>
                  <a:lnTo>
                    <a:pt x="1471320" y="1809356"/>
                  </a:lnTo>
                  <a:lnTo>
                    <a:pt x="1636128" y="1776768"/>
                  </a:lnTo>
                  <a:lnTo>
                    <a:pt x="1664360" y="1765642"/>
                  </a:lnTo>
                  <a:lnTo>
                    <a:pt x="1686674" y="1745602"/>
                  </a:lnTo>
                  <a:lnTo>
                    <a:pt x="1701330" y="1718830"/>
                  </a:lnTo>
                  <a:lnTo>
                    <a:pt x="1706600" y="1687525"/>
                  </a:lnTo>
                  <a:close/>
                </a:path>
                <a:path w="2203450" h="3253740">
                  <a:moveTo>
                    <a:pt x="2202942" y="0"/>
                  </a:moveTo>
                  <a:lnTo>
                    <a:pt x="1973999" y="0"/>
                  </a:lnTo>
                  <a:lnTo>
                    <a:pt x="1894636" y="27457"/>
                  </a:lnTo>
                  <a:lnTo>
                    <a:pt x="1845373" y="47548"/>
                  </a:lnTo>
                  <a:lnTo>
                    <a:pt x="1798269" y="69735"/>
                  </a:lnTo>
                  <a:lnTo>
                    <a:pt x="1755178" y="93929"/>
                  </a:lnTo>
                  <a:lnTo>
                    <a:pt x="1717941" y="120065"/>
                  </a:lnTo>
                  <a:lnTo>
                    <a:pt x="1688388" y="148094"/>
                  </a:lnTo>
                  <a:lnTo>
                    <a:pt x="1664423" y="181749"/>
                  </a:lnTo>
                  <a:lnTo>
                    <a:pt x="1642046" y="224205"/>
                  </a:lnTo>
                  <a:lnTo>
                    <a:pt x="1621332" y="273329"/>
                  </a:lnTo>
                  <a:lnTo>
                    <a:pt x="1602346" y="326999"/>
                  </a:lnTo>
                  <a:lnTo>
                    <a:pt x="1585150" y="383070"/>
                  </a:lnTo>
                  <a:lnTo>
                    <a:pt x="1561020" y="467969"/>
                  </a:lnTo>
                  <a:lnTo>
                    <a:pt x="1546263" y="526376"/>
                  </a:lnTo>
                  <a:lnTo>
                    <a:pt x="1534858" y="585406"/>
                  </a:lnTo>
                  <a:lnTo>
                    <a:pt x="1520583" y="673252"/>
                  </a:lnTo>
                  <a:lnTo>
                    <a:pt x="1519986" y="674547"/>
                  </a:lnTo>
                  <a:lnTo>
                    <a:pt x="1519389" y="675614"/>
                  </a:lnTo>
                  <a:lnTo>
                    <a:pt x="1518805" y="674547"/>
                  </a:lnTo>
                  <a:lnTo>
                    <a:pt x="1518208" y="673252"/>
                  </a:lnTo>
                  <a:lnTo>
                    <a:pt x="1513751" y="647077"/>
                  </a:lnTo>
                  <a:lnTo>
                    <a:pt x="1501254" y="581190"/>
                  </a:lnTo>
                  <a:lnTo>
                    <a:pt x="1481061" y="488518"/>
                  </a:lnTo>
                  <a:lnTo>
                    <a:pt x="1453654" y="383070"/>
                  </a:lnTo>
                  <a:lnTo>
                    <a:pt x="1436458" y="326999"/>
                  </a:lnTo>
                  <a:lnTo>
                    <a:pt x="1417472" y="273329"/>
                  </a:lnTo>
                  <a:lnTo>
                    <a:pt x="1396758" y="224205"/>
                  </a:lnTo>
                  <a:lnTo>
                    <a:pt x="1374394" y="181749"/>
                  </a:lnTo>
                  <a:lnTo>
                    <a:pt x="1350429" y="148094"/>
                  </a:lnTo>
                  <a:lnTo>
                    <a:pt x="1320863" y="120065"/>
                  </a:lnTo>
                  <a:lnTo>
                    <a:pt x="1283627" y="93929"/>
                  </a:lnTo>
                  <a:lnTo>
                    <a:pt x="1240523" y="69735"/>
                  </a:lnTo>
                  <a:lnTo>
                    <a:pt x="1193419" y="47548"/>
                  </a:lnTo>
                  <a:lnTo>
                    <a:pt x="1144155" y="27457"/>
                  </a:lnTo>
                  <a:lnTo>
                    <a:pt x="1071600" y="0"/>
                  </a:lnTo>
                  <a:lnTo>
                    <a:pt x="835863" y="0"/>
                  </a:lnTo>
                  <a:lnTo>
                    <a:pt x="852512" y="15303"/>
                  </a:lnTo>
                  <a:lnTo>
                    <a:pt x="876465" y="25247"/>
                  </a:lnTo>
                  <a:lnTo>
                    <a:pt x="897382" y="29997"/>
                  </a:lnTo>
                  <a:lnTo>
                    <a:pt x="952334" y="43865"/>
                  </a:lnTo>
                  <a:lnTo>
                    <a:pt x="1029652" y="66306"/>
                  </a:lnTo>
                  <a:lnTo>
                    <a:pt x="1117625" y="96735"/>
                  </a:lnTo>
                  <a:lnTo>
                    <a:pt x="1169949" y="117970"/>
                  </a:lnTo>
                  <a:lnTo>
                    <a:pt x="1219073" y="141452"/>
                  </a:lnTo>
                  <a:lnTo>
                    <a:pt x="1261656" y="167576"/>
                  </a:lnTo>
                  <a:lnTo>
                    <a:pt x="1294358" y="196684"/>
                  </a:lnTo>
                  <a:lnTo>
                    <a:pt x="1319999" y="234988"/>
                  </a:lnTo>
                  <a:lnTo>
                    <a:pt x="1342986" y="284797"/>
                  </a:lnTo>
                  <a:lnTo>
                    <a:pt x="1363662" y="342277"/>
                  </a:lnTo>
                  <a:lnTo>
                    <a:pt x="1382344" y="403593"/>
                  </a:lnTo>
                  <a:lnTo>
                    <a:pt x="1405750" y="485889"/>
                  </a:lnTo>
                  <a:lnTo>
                    <a:pt x="1420050" y="542505"/>
                  </a:lnTo>
                  <a:lnTo>
                    <a:pt x="1431099" y="599732"/>
                  </a:lnTo>
                  <a:lnTo>
                    <a:pt x="1444752" y="683806"/>
                  </a:lnTo>
                  <a:lnTo>
                    <a:pt x="1454124" y="711466"/>
                  </a:lnTo>
                  <a:lnTo>
                    <a:pt x="1471117" y="732878"/>
                  </a:lnTo>
                  <a:lnTo>
                    <a:pt x="1493596" y="746696"/>
                  </a:lnTo>
                  <a:lnTo>
                    <a:pt x="1519389" y="751586"/>
                  </a:lnTo>
                  <a:lnTo>
                    <a:pt x="1545209" y="746696"/>
                  </a:lnTo>
                  <a:lnTo>
                    <a:pt x="1584667" y="711466"/>
                  </a:lnTo>
                  <a:lnTo>
                    <a:pt x="1598180" y="659498"/>
                  </a:lnTo>
                  <a:lnTo>
                    <a:pt x="1610296" y="595642"/>
                  </a:lnTo>
                  <a:lnTo>
                    <a:pt x="1629879" y="505815"/>
                  </a:lnTo>
                  <a:lnTo>
                    <a:pt x="1656448" y="403593"/>
                  </a:lnTo>
                  <a:lnTo>
                    <a:pt x="1675142" y="342277"/>
                  </a:lnTo>
                  <a:lnTo>
                    <a:pt x="1695805" y="284797"/>
                  </a:lnTo>
                  <a:lnTo>
                    <a:pt x="1718792" y="234988"/>
                  </a:lnTo>
                  <a:lnTo>
                    <a:pt x="1744433" y="196684"/>
                  </a:lnTo>
                  <a:lnTo>
                    <a:pt x="1777136" y="167576"/>
                  </a:lnTo>
                  <a:lnTo>
                    <a:pt x="1819719" y="141452"/>
                  </a:lnTo>
                  <a:lnTo>
                    <a:pt x="1868843" y="117970"/>
                  </a:lnTo>
                  <a:lnTo>
                    <a:pt x="1921167" y="96735"/>
                  </a:lnTo>
                  <a:lnTo>
                    <a:pt x="1991995" y="69938"/>
                  </a:lnTo>
                  <a:lnTo>
                    <a:pt x="2040724" y="53555"/>
                  </a:lnTo>
                  <a:lnTo>
                    <a:pt x="2089962" y="40894"/>
                  </a:lnTo>
                  <a:lnTo>
                    <a:pt x="2162327" y="25247"/>
                  </a:lnTo>
                  <a:lnTo>
                    <a:pt x="2186279" y="15303"/>
                  </a:lnTo>
                  <a:lnTo>
                    <a:pt x="2202942" y="0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xmlns="" id="{ED7C3352-9845-3D35-B988-AB748B4457B0}"/>
                </a:ext>
              </a:extLst>
            </p:cNvPr>
            <p:cNvSpPr/>
            <p:nvPr/>
          </p:nvSpPr>
          <p:spPr>
            <a:xfrm>
              <a:off x="0" y="0"/>
              <a:ext cx="1519555" cy="2972435"/>
            </a:xfrm>
            <a:custGeom>
              <a:avLst/>
              <a:gdLst/>
              <a:ahLst/>
              <a:cxnLst/>
              <a:rect l="l" t="t" r="r" b="b"/>
              <a:pathLst>
                <a:path w="1519555" h="2972435">
                  <a:moveTo>
                    <a:pt x="34868" y="2971941"/>
                  </a:moveTo>
                  <a:lnTo>
                    <a:pt x="5195" y="2966383"/>
                  </a:lnTo>
                  <a:lnTo>
                    <a:pt x="0" y="2963217"/>
                  </a:lnTo>
                  <a:lnTo>
                    <a:pt x="0" y="0"/>
                  </a:lnTo>
                  <a:lnTo>
                    <a:pt x="134679" y="0"/>
                  </a:lnTo>
                  <a:lnTo>
                    <a:pt x="150360" y="88228"/>
                  </a:lnTo>
                  <a:lnTo>
                    <a:pt x="175359" y="206526"/>
                  </a:lnTo>
                  <a:lnTo>
                    <a:pt x="207685" y="323588"/>
                  </a:lnTo>
                  <a:lnTo>
                    <a:pt x="260568" y="493730"/>
                  </a:lnTo>
                  <a:lnTo>
                    <a:pt x="277971" y="547611"/>
                  </a:lnTo>
                  <a:lnTo>
                    <a:pt x="296195" y="600901"/>
                  </a:lnTo>
                  <a:lnTo>
                    <a:pt x="315257" y="653078"/>
                  </a:lnTo>
                  <a:lnTo>
                    <a:pt x="335171" y="703622"/>
                  </a:lnTo>
                  <a:lnTo>
                    <a:pt x="355953" y="752011"/>
                  </a:lnTo>
                  <a:lnTo>
                    <a:pt x="377618" y="797724"/>
                  </a:lnTo>
                  <a:lnTo>
                    <a:pt x="400181" y="840241"/>
                  </a:lnTo>
                  <a:lnTo>
                    <a:pt x="423658" y="879041"/>
                  </a:lnTo>
                  <a:lnTo>
                    <a:pt x="448063" y="913601"/>
                  </a:lnTo>
                  <a:lnTo>
                    <a:pt x="473412" y="943402"/>
                  </a:lnTo>
                  <a:lnTo>
                    <a:pt x="501665" y="970141"/>
                  </a:lnTo>
                  <a:lnTo>
                    <a:pt x="534428" y="995884"/>
                  </a:lnTo>
                  <a:lnTo>
                    <a:pt x="571210" y="1020648"/>
                  </a:lnTo>
                  <a:lnTo>
                    <a:pt x="611515" y="1044448"/>
                  </a:lnTo>
                  <a:lnTo>
                    <a:pt x="654851" y="1067300"/>
                  </a:lnTo>
                  <a:lnTo>
                    <a:pt x="700723" y="1089221"/>
                  </a:lnTo>
                  <a:lnTo>
                    <a:pt x="748639" y="1110226"/>
                  </a:lnTo>
                  <a:lnTo>
                    <a:pt x="798103" y="1130332"/>
                  </a:lnTo>
                  <a:lnTo>
                    <a:pt x="848624" y="1149554"/>
                  </a:lnTo>
                  <a:lnTo>
                    <a:pt x="899707" y="1167909"/>
                  </a:lnTo>
                  <a:lnTo>
                    <a:pt x="1100060" y="1231264"/>
                  </a:lnTo>
                  <a:lnTo>
                    <a:pt x="1276128" y="1277977"/>
                  </a:lnTo>
                  <a:lnTo>
                    <a:pt x="1401292" y="1306869"/>
                  </a:lnTo>
                  <a:lnTo>
                    <a:pt x="1448929" y="1316761"/>
                  </a:lnTo>
                  <a:lnTo>
                    <a:pt x="1477164" y="1327880"/>
                  </a:lnTo>
                  <a:lnTo>
                    <a:pt x="1499476" y="1347918"/>
                  </a:lnTo>
                  <a:lnTo>
                    <a:pt x="1514132" y="1374683"/>
                  </a:lnTo>
                  <a:lnTo>
                    <a:pt x="1519402" y="1405984"/>
                  </a:lnTo>
                  <a:lnTo>
                    <a:pt x="1514132" y="1437294"/>
                  </a:lnTo>
                  <a:lnTo>
                    <a:pt x="1499476" y="1464064"/>
                  </a:lnTo>
                  <a:lnTo>
                    <a:pt x="1477164" y="1484104"/>
                  </a:lnTo>
                  <a:lnTo>
                    <a:pt x="1448929" y="1495224"/>
                  </a:lnTo>
                  <a:lnTo>
                    <a:pt x="1284126" y="1527816"/>
                  </a:lnTo>
                  <a:lnTo>
                    <a:pt x="1171981" y="1554186"/>
                  </a:lnTo>
                  <a:lnTo>
                    <a:pt x="1061004" y="1588287"/>
                  </a:lnTo>
                  <a:lnTo>
                    <a:pt x="899707" y="1644076"/>
                  </a:lnTo>
                  <a:lnTo>
                    <a:pt x="848624" y="1662430"/>
                  </a:lnTo>
                  <a:lnTo>
                    <a:pt x="798103" y="1681651"/>
                  </a:lnTo>
                  <a:lnTo>
                    <a:pt x="748639" y="1701755"/>
                  </a:lnTo>
                  <a:lnTo>
                    <a:pt x="700723" y="1722759"/>
                  </a:lnTo>
                  <a:lnTo>
                    <a:pt x="654851" y="1744678"/>
                  </a:lnTo>
                  <a:lnTo>
                    <a:pt x="611515" y="1767529"/>
                  </a:lnTo>
                  <a:lnTo>
                    <a:pt x="571210" y="1791329"/>
                  </a:lnTo>
                  <a:lnTo>
                    <a:pt x="534428" y="1816094"/>
                  </a:lnTo>
                  <a:lnTo>
                    <a:pt x="501665" y="1841839"/>
                  </a:lnTo>
                  <a:lnTo>
                    <a:pt x="473412" y="1868583"/>
                  </a:lnTo>
                  <a:lnTo>
                    <a:pt x="448063" y="1898384"/>
                  </a:lnTo>
                  <a:lnTo>
                    <a:pt x="423658" y="1932944"/>
                  </a:lnTo>
                  <a:lnTo>
                    <a:pt x="400181" y="1971744"/>
                  </a:lnTo>
                  <a:lnTo>
                    <a:pt x="377618" y="2014260"/>
                  </a:lnTo>
                  <a:lnTo>
                    <a:pt x="355953" y="2059974"/>
                  </a:lnTo>
                  <a:lnTo>
                    <a:pt x="335171" y="2108363"/>
                  </a:lnTo>
                  <a:lnTo>
                    <a:pt x="315257" y="2158907"/>
                  </a:lnTo>
                  <a:lnTo>
                    <a:pt x="296195" y="2211084"/>
                  </a:lnTo>
                  <a:lnTo>
                    <a:pt x="277971" y="2264374"/>
                  </a:lnTo>
                  <a:lnTo>
                    <a:pt x="260568" y="2318255"/>
                  </a:lnTo>
                  <a:lnTo>
                    <a:pt x="200511" y="2529595"/>
                  </a:lnTo>
                  <a:lnTo>
                    <a:pt x="156229" y="2715322"/>
                  </a:lnTo>
                  <a:lnTo>
                    <a:pt x="128840" y="2847353"/>
                  </a:lnTo>
                  <a:lnTo>
                    <a:pt x="119461" y="2897604"/>
                  </a:lnTo>
                  <a:lnTo>
                    <a:pt x="108920" y="2927390"/>
                  </a:lnTo>
                  <a:lnTo>
                    <a:pt x="89924" y="2950924"/>
                  </a:lnTo>
                  <a:lnTo>
                    <a:pt x="64549" y="2966383"/>
                  </a:lnTo>
                  <a:lnTo>
                    <a:pt x="34868" y="2971941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xmlns="" id="{C3CC1CFE-B789-0240-4DAB-B2FAB0485C1D}"/>
                </a:ext>
              </a:extLst>
            </p:cNvPr>
            <p:cNvSpPr/>
            <p:nvPr/>
          </p:nvSpPr>
          <p:spPr>
            <a:xfrm>
              <a:off x="0" y="0"/>
              <a:ext cx="1557020" cy="3009265"/>
            </a:xfrm>
            <a:custGeom>
              <a:avLst/>
              <a:gdLst/>
              <a:ahLst/>
              <a:cxnLst/>
              <a:rect l="l" t="t" r="r" b="b"/>
              <a:pathLst>
                <a:path w="1557020" h="3009265">
                  <a:moveTo>
                    <a:pt x="144967" y="2934852"/>
                  </a:moveTo>
                  <a:lnTo>
                    <a:pt x="34868" y="2934852"/>
                  </a:lnTo>
                  <a:lnTo>
                    <a:pt x="51864" y="2931527"/>
                  </a:lnTo>
                  <a:lnTo>
                    <a:pt x="66248" y="2922351"/>
                  </a:lnTo>
                  <a:lnTo>
                    <a:pt x="76956" y="2908524"/>
                  </a:lnTo>
                  <a:lnTo>
                    <a:pt x="82925" y="2891247"/>
                  </a:lnTo>
                  <a:lnTo>
                    <a:pt x="114072" y="2715974"/>
                  </a:lnTo>
                  <a:lnTo>
                    <a:pt x="139274" y="2596703"/>
                  </a:lnTo>
                  <a:lnTo>
                    <a:pt x="171867" y="2478675"/>
                  </a:lnTo>
                  <a:lnTo>
                    <a:pt x="225189" y="2307127"/>
                  </a:lnTo>
                  <a:lnTo>
                    <a:pt x="243209" y="2251458"/>
                  </a:lnTo>
                  <a:lnTo>
                    <a:pt x="262144" y="2196432"/>
                  </a:lnTo>
                  <a:lnTo>
                    <a:pt x="281992" y="2142581"/>
                  </a:lnTo>
                  <a:lnTo>
                    <a:pt x="302754" y="2090435"/>
                  </a:lnTo>
                  <a:lnTo>
                    <a:pt x="324429" y="2040524"/>
                  </a:lnTo>
                  <a:lnTo>
                    <a:pt x="347017" y="1993379"/>
                  </a:lnTo>
                  <a:lnTo>
                    <a:pt x="370517" y="1949530"/>
                  </a:lnTo>
                  <a:lnTo>
                    <a:pt x="394930" y="1909508"/>
                  </a:lnTo>
                  <a:lnTo>
                    <a:pt x="420255" y="1873844"/>
                  </a:lnTo>
                  <a:lnTo>
                    <a:pt x="446491" y="1843068"/>
                  </a:lnTo>
                  <a:lnTo>
                    <a:pt x="475745" y="1815320"/>
                  </a:lnTo>
                  <a:lnTo>
                    <a:pt x="509638" y="1788539"/>
                  </a:lnTo>
                  <a:lnTo>
                    <a:pt x="547667" y="1762723"/>
                  </a:lnTo>
                  <a:lnTo>
                    <a:pt x="589329" y="1737874"/>
                  </a:lnTo>
                  <a:lnTo>
                    <a:pt x="634123" y="1713991"/>
                  </a:lnTo>
                  <a:lnTo>
                    <a:pt x="681545" y="1691074"/>
                  </a:lnTo>
                  <a:lnTo>
                    <a:pt x="731092" y="1669123"/>
                  </a:lnTo>
                  <a:lnTo>
                    <a:pt x="782261" y="1648139"/>
                  </a:lnTo>
                  <a:lnTo>
                    <a:pt x="834550" y="1628121"/>
                  </a:lnTo>
                  <a:lnTo>
                    <a:pt x="887457" y="1609071"/>
                  </a:lnTo>
                  <a:lnTo>
                    <a:pt x="1089704" y="1545113"/>
                  </a:lnTo>
                  <a:lnTo>
                    <a:pt x="1267439" y="1497959"/>
                  </a:lnTo>
                  <a:lnTo>
                    <a:pt x="1393789" y="1468796"/>
                  </a:lnTo>
                  <a:lnTo>
                    <a:pt x="1441878" y="1458812"/>
                  </a:lnTo>
                  <a:lnTo>
                    <a:pt x="1458269" y="1452207"/>
                  </a:lnTo>
                  <a:lnTo>
                    <a:pt x="1471049" y="1440270"/>
                  </a:lnTo>
                  <a:lnTo>
                    <a:pt x="1479353" y="1424396"/>
                  </a:lnTo>
                  <a:lnTo>
                    <a:pt x="1482314" y="1405984"/>
                  </a:lnTo>
                  <a:lnTo>
                    <a:pt x="1479353" y="1387581"/>
                  </a:lnTo>
                  <a:lnTo>
                    <a:pt x="1471049" y="1371713"/>
                  </a:lnTo>
                  <a:lnTo>
                    <a:pt x="1458269" y="1359777"/>
                  </a:lnTo>
                  <a:lnTo>
                    <a:pt x="1441878" y="1353173"/>
                  </a:lnTo>
                  <a:lnTo>
                    <a:pt x="1275511" y="1320278"/>
                  </a:lnTo>
                  <a:lnTo>
                    <a:pt x="1162304" y="1293661"/>
                  </a:lnTo>
                  <a:lnTo>
                    <a:pt x="1050278" y="1259235"/>
                  </a:lnTo>
                  <a:lnTo>
                    <a:pt x="887457" y="1202914"/>
                  </a:lnTo>
                  <a:lnTo>
                    <a:pt x="834550" y="1183859"/>
                  </a:lnTo>
                  <a:lnTo>
                    <a:pt x="782261" y="1163839"/>
                  </a:lnTo>
                  <a:lnTo>
                    <a:pt x="731092" y="1142854"/>
                  </a:lnTo>
                  <a:lnTo>
                    <a:pt x="681545" y="1120904"/>
                  </a:lnTo>
                  <a:lnTo>
                    <a:pt x="634123" y="1097988"/>
                  </a:lnTo>
                  <a:lnTo>
                    <a:pt x="589329" y="1074106"/>
                  </a:lnTo>
                  <a:lnTo>
                    <a:pt x="547667" y="1049258"/>
                  </a:lnTo>
                  <a:lnTo>
                    <a:pt x="509638" y="1023444"/>
                  </a:lnTo>
                  <a:lnTo>
                    <a:pt x="475745" y="996664"/>
                  </a:lnTo>
                  <a:lnTo>
                    <a:pt x="446491" y="968917"/>
                  </a:lnTo>
                  <a:lnTo>
                    <a:pt x="420255" y="938141"/>
                  </a:lnTo>
                  <a:lnTo>
                    <a:pt x="394930" y="902476"/>
                  </a:lnTo>
                  <a:lnTo>
                    <a:pt x="370517" y="862455"/>
                  </a:lnTo>
                  <a:lnTo>
                    <a:pt x="347017" y="818606"/>
                  </a:lnTo>
                  <a:lnTo>
                    <a:pt x="324429" y="771461"/>
                  </a:lnTo>
                  <a:lnTo>
                    <a:pt x="302754" y="721550"/>
                  </a:lnTo>
                  <a:lnTo>
                    <a:pt x="281992" y="669404"/>
                  </a:lnTo>
                  <a:lnTo>
                    <a:pt x="262144" y="615553"/>
                  </a:lnTo>
                  <a:lnTo>
                    <a:pt x="243209" y="560527"/>
                  </a:lnTo>
                  <a:lnTo>
                    <a:pt x="225189" y="504858"/>
                  </a:lnTo>
                  <a:lnTo>
                    <a:pt x="164636" y="291773"/>
                  </a:lnTo>
                  <a:lnTo>
                    <a:pt x="119991" y="104517"/>
                  </a:lnTo>
                  <a:lnTo>
                    <a:pt x="98311" y="0"/>
                  </a:lnTo>
                  <a:lnTo>
                    <a:pt x="172361" y="0"/>
                  </a:lnTo>
                  <a:lnTo>
                    <a:pt x="186656" y="80435"/>
                  </a:lnTo>
                  <a:lnTo>
                    <a:pt x="211448" y="197755"/>
                  </a:lnTo>
                  <a:lnTo>
                    <a:pt x="243511" y="313849"/>
                  </a:lnTo>
                  <a:lnTo>
                    <a:pt x="295965" y="482583"/>
                  </a:lnTo>
                  <a:lnTo>
                    <a:pt x="312745" y="534686"/>
                  </a:lnTo>
                  <a:lnTo>
                    <a:pt x="330255" y="586247"/>
                  </a:lnTo>
                  <a:lnTo>
                    <a:pt x="348525" y="636754"/>
                  </a:lnTo>
                  <a:lnTo>
                    <a:pt x="367588" y="685696"/>
                  </a:lnTo>
                  <a:lnTo>
                    <a:pt x="387473" y="732563"/>
                  </a:lnTo>
                  <a:lnTo>
                    <a:pt x="408213" y="776843"/>
                  </a:lnTo>
                  <a:lnTo>
                    <a:pt x="429837" y="818025"/>
                  </a:lnTo>
                  <a:lnTo>
                    <a:pt x="452379" y="855597"/>
                  </a:lnTo>
                  <a:lnTo>
                    <a:pt x="475867" y="889049"/>
                  </a:lnTo>
                  <a:lnTo>
                    <a:pt x="530892" y="946405"/>
                  </a:lnTo>
                  <a:lnTo>
                    <a:pt x="566797" y="973677"/>
                  </a:lnTo>
                  <a:lnTo>
                    <a:pt x="607383" y="999730"/>
                  </a:lnTo>
                  <a:lnTo>
                    <a:pt x="651986" y="1024606"/>
                  </a:lnTo>
                  <a:lnTo>
                    <a:pt x="699939" y="1048351"/>
                  </a:lnTo>
                  <a:lnTo>
                    <a:pt x="750578" y="1071009"/>
                  </a:lnTo>
                  <a:lnTo>
                    <a:pt x="803237" y="1092625"/>
                  </a:lnTo>
                  <a:lnTo>
                    <a:pt x="857252" y="1113241"/>
                  </a:lnTo>
                  <a:lnTo>
                    <a:pt x="911957" y="1132904"/>
                  </a:lnTo>
                  <a:lnTo>
                    <a:pt x="1110416" y="1195656"/>
                  </a:lnTo>
                  <a:lnTo>
                    <a:pt x="1284817" y="1241928"/>
                  </a:lnTo>
                  <a:lnTo>
                    <a:pt x="1408794" y="1270549"/>
                  </a:lnTo>
                  <a:lnTo>
                    <a:pt x="1455980" y="1280349"/>
                  </a:lnTo>
                  <a:lnTo>
                    <a:pt x="1496062" y="1295984"/>
                  </a:lnTo>
                  <a:lnTo>
                    <a:pt x="1527911" y="1324124"/>
                  </a:lnTo>
                  <a:lnTo>
                    <a:pt x="1548926" y="1361785"/>
                  </a:lnTo>
                  <a:lnTo>
                    <a:pt x="1556508" y="1405984"/>
                  </a:lnTo>
                  <a:lnTo>
                    <a:pt x="1548926" y="1450185"/>
                  </a:lnTo>
                  <a:lnTo>
                    <a:pt x="1527911" y="1487852"/>
                  </a:lnTo>
                  <a:lnTo>
                    <a:pt x="1496062" y="1515999"/>
                  </a:lnTo>
                  <a:lnTo>
                    <a:pt x="1455980" y="1531635"/>
                  </a:lnTo>
                  <a:lnTo>
                    <a:pt x="1292740" y="1563926"/>
                  </a:lnTo>
                  <a:lnTo>
                    <a:pt x="1181658" y="1590048"/>
                  </a:lnTo>
                  <a:lnTo>
                    <a:pt x="1071731" y="1623825"/>
                  </a:lnTo>
                  <a:lnTo>
                    <a:pt x="911957" y="1679081"/>
                  </a:lnTo>
                  <a:lnTo>
                    <a:pt x="857252" y="1698743"/>
                  </a:lnTo>
                  <a:lnTo>
                    <a:pt x="803237" y="1719360"/>
                  </a:lnTo>
                  <a:lnTo>
                    <a:pt x="750578" y="1740976"/>
                  </a:lnTo>
                  <a:lnTo>
                    <a:pt x="699939" y="1763634"/>
                  </a:lnTo>
                  <a:lnTo>
                    <a:pt x="651986" y="1787379"/>
                  </a:lnTo>
                  <a:lnTo>
                    <a:pt x="607383" y="1812255"/>
                  </a:lnTo>
                  <a:lnTo>
                    <a:pt x="566797" y="1838307"/>
                  </a:lnTo>
                  <a:lnTo>
                    <a:pt x="530892" y="1865579"/>
                  </a:lnTo>
                  <a:lnTo>
                    <a:pt x="500334" y="1894116"/>
                  </a:lnTo>
                  <a:lnTo>
                    <a:pt x="452379" y="1956388"/>
                  </a:lnTo>
                  <a:lnTo>
                    <a:pt x="429837" y="1993960"/>
                  </a:lnTo>
                  <a:lnTo>
                    <a:pt x="408213" y="2035141"/>
                  </a:lnTo>
                  <a:lnTo>
                    <a:pt x="387473" y="2079420"/>
                  </a:lnTo>
                  <a:lnTo>
                    <a:pt x="367588" y="2126285"/>
                  </a:lnTo>
                  <a:lnTo>
                    <a:pt x="348525" y="2175225"/>
                  </a:lnTo>
                  <a:lnTo>
                    <a:pt x="330255" y="2225729"/>
                  </a:lnTo>
                  <a:lnTo>
                    <a:pt x="312745" y="2277286"/>
                  </a:lnTo>
                  <a:lnTo>
                    <a:pt x="295965" y="2329384"/>
                  </a:lnTo>
                  <a:lnTo>
                    <a:pt x="236397" y="2538986"/>
                  </a:lnTo>
                  <a:lnTo>
                    <a:pt x="192478" y="2723183"/>
                  </a:lnTo>
                  <a:lnTo>
                    <a:pt x="165316" y="2854124"/>
                  </a:lnTo>
                  <a:lnTo>
                    <a:pt x="156015" y="2903960"/>
                  </a:lnTo>
                  <a:lnTo>
                    <a:pt x="144967" y="2934852"/>
                  </a:lnTo>
                  <a:close/>
                </a:path>
                <a:path w="1557020" h="3009265">
                  <a:moveTo>
                    <a:pt x="34868" y="3009029"/>
                  </a:moveTo>
                  <a:lnTo>
                    <a:pt x="0" y="3002613"/>
                  </a:lnTo>
                  <a:lnTo>
                    <a:pt x="0" y="2917834"/>
                  </a:lnTo>
                  <a:lnTo>
                    <a:pt x="3498" y="2922351"/>
                  </a:lnTo>
                  <a:lnTo>
                    <a:pt x="17880" y="2931527"/>
                  </a:lnTo>
                  <a:lnTo>
                    <a:pt x="34868" y="2934852"/>
                  </a:lnTo>
                  <a:lnTo>
                    <a:pt x="144967" y="2934852"/>
                  </a:lnTo>
                  <a:lnTo>
                    <a:pt x="140892" y="2946247"/>
                  </a:lnTo>
                  <a:lnTo>
                    <a:pt x="113603" y="2979490"/>
                  </a:lnTo>
                  <a:lnTo>
                    <a:pt x="77234" y="3001236"/>
                  </a:lnTo>
                  <a:lnTo>
                    <a:pt x="34868" y="3009029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10">
            <a:extLst>
              <a:ext uri="{FF2B5EF4-FFF2-40B4-BE49-F238E27FC236}">
                <a16:creationId xmlns:a16="http://schemas.microsoft.com/office/drawing/2014/main" xmlns="" id="{9995A051-A267-A215-24FC-2A5C17AF3A3F}"/>
              </a:ext>
            </a:extLst>
          </p:cNvPr>
          <p:cNvSpPr txBox="1"/>
          <p:nvPr/>
        </p:nvSpPr>
        <p:spPr>
          <a:xfrm>
            <a:off x="13944827" y="2781357"/>
            <a:ext cx="326022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Προσωπικό στυλ</a:t>
            </a:r>
            <a:endParaRPr sz="2400" dirty="0">
              <a:latin typeface="Tahoma"/>
              <a:cs typeface="Tahoma"/>
            </a:endParaRPr>
          </a:p>
        </p:txBody>
      </p:sp>
      <p:pic>
        <p:nvPicPr>
          <p:cNvPr id="40" name="Εικόνα 39">
            <a:extLst>
              <a:ext uri="{FF2B5EF4-FFF2-40B4-BE49-F238E27FC236}">
                <a16:creationId xmlns:a16="http://schemas.microsoft.com/office/drawing/2014/main" xmlns="" id="{28FEDBB1-486D-F7A3-8BF2-F454AE698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186" y="2661350"/>
            <a:ext cx="3633531" cy="676715"/>
          </a:xfrm>
          <a:prstGeom prst="rect">
            <a:avLst/>
          </a:prstGeom>
        </p:spPr>
      </p:pic>
      <p:pic>
        <p:nvPicPr>
          <p:cNvPr id="42" name="Εικόνα 41">
            <a:extLst>
              <a:ext uri="{FF2B5EF4-FFF2-40B4-BE49-F238E27FC236}">
                <a16:creationId xmlns:a16="http://schemas.microsoft.com/office/drawing/2014/main" xmlns="" id="{42E29CD3-00DC-15D1-2F4C-EA06CBC4E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8173" y="2618511"/>
            <a:ext cx="3633531" cy="676715"/>
          </a:xfrm>
          <a:prstGeom prst="rect">
            <a:avLst/>
          </a:prstGeom>
        </p:spPr>
      </p:pic>
      <p:pic>
        <p:nvPicPr>
          <p:cNvPr id="44" name="Εικόνα 43">
            <a:extLst>
              <a:ext uri="{FF2B5EF4-FFF2-40B4-BE49-F238E27FC236}">
                <a16:creationId xmlns:a16="http://schemas.microsoft.com/office/drawing/2014/main" xmlns="" id="{21AB83E6-5E0A-E61B-0399-5422185C4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249" y="2665119"/>
            <a:ext cx="3633531" cy="676715"/>
          </a:xfrm>
          <a:prstGeom prst="rect">
            <a:avLst/>
          </a:prstGeom>
        </p:spPr>
      </p:pic>
      <p:sp>
        <p:nvSpPr>
          <p:cNvPr id="45" name="object 21">
            <a:extLst>
              <a:ext uri="{FF2B5EF4-FFF2-40B4-BE49-F238E27FC236}">
                <a16:creationId xmlns:a16="http://schemas.microsoft.com/office/drawing/2014/main" xmlns="" id="{47F6911E-06D6-AE6C-9D8B-1954CCE7A772}"/>
              </a:ext>
            </a:extLst>
          </p:cNvPr>
          <p:cNvSpPr txBox="1"/>
          <p:nvPr/>
        </p:nvSpPr>
        <p:spPr>
          <a:xfrm>
            <a:off x="13762655" y="3473965"/>
            <a:ext cx="4365625" cy="6622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600"/>
              </a:lnSpc>
              <a:spcBef>
                <a:spcPts val="100"/>
              </a:spcBef>
            </a:pPr>
            <a:r>
              <a:rPr lang="el-GR" sz="2000" spc="-125" dirty="0">
                <a:solidFill>
                  <a:srgbClr val="667270"/>
                </a:solidFill>
                <a:latin typeface="+mn-lt"/>
              </a:rPr>
              <a:t>Αφορά στον τρόπο που οργανώνεις και εκτελείς την εργασία σου.</a:t>
            </a:r>
            <a:endParaRPr sz="2000" spc="-125" dirty="0">
              <a:solidFill>
                <a:srgbClr val="667270"/>
              </a:solidFill>
              <a:latin typeface="+mn-lt"/>
            </a:endParaRPr>
          </a:p>
        </p:txBody>
      </p:sp>
      <p:pic>
        <p:nvPicPr>
          <p:cNvPr id="47" name="Εικόνα 46">
            <a:extLst>
              <a:ext uri="{FF2B5EF4-FFF2-40B4-BE49-F238E27FC236}">
                <a16:creationId xmlns:a16="http://schemas.microsoft.com/office/drawing/2014/main" xmlns="" id="{4666AF2B-8E12-199A-47E8-6F237F797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97711" y="5074901"/>
            <a:ext cx="3132858" cy="4701567"/>
          </a:xfrm>
          <a:prstGeom prst="rect">
            <a:avLst/>
          </a:prstGeom>
        </p:spPr>
      </p:pic>
      <p:pic>
        <p:nvPicPr>
          <p:cNvPr id="49" name="Εικόνα 48">
            <a:extLst>
              <a:ext uri="{FF2B5EF4-FFF2-40B4-BE49-F238E27FC236}">
                <a16:creationId xmlns:a16="http://schemas.microsoft.com/office/drawing/2014/main" xmlns="" id="{D6A4AA40-0FA8-7648-8B08-CF4CC81F0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41" y="5816842"/>
            <a:ext cx="4124979" cy="2749986"/>
          </a:xfrm>
          <a:prstGeom prst="rect">
            <a:avLst/>
          </a:prstGeom>
        </p:spPr>
      </p:pic>
      <p:pic>
        <p:nvPicPr>
          <p:cNvPr id="51" name="Εικόνα 50">
            <a:extLst>
              <a:ext uri="{FF2B5EF4-FFF2-40B4-BE49-F238E27FC236}">
                <a16:creationId xmlns:a16="http://schemas.microsoft.com/office/drawing/2014/main" xmlns="" id="{97188A51-63F0-22FD-5BD9-19E815FF1C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296" y="5044333"/>
            <a:ext cx="3132858" cy="473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F3CE8F-43D0-B56D-4DBB-CE8855BC0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1062BB36-9E30-52D4-1A06-8A7086043E98}"/>
              </a:ext>
            </a:extLst>
          </p:cNvPr>
          <p:cNvSpPr/>
          <p:nvPr/>
        </p:nvSpPr>
        <p:spPr>
          <a:xfrm>
            <a:off x="14121241" y="184478"/>
            <a:ext cx="4100195" cy="8347075"/>
          </a:xfrm>
          <a:custGeom>
            <a:avLst/>
            <a:gdLst/>
            <a:ahLst/>
            <a:cxnLst/>
            <a:rect l="l" t="t" r="r" b="b"/>
            <a:pathLst>
              <a:path w="4100194" h="8347075">
                <a:moveTo>
                  <a:pt x="4099877" y="4142333"/>
                </a:moveTo>
                <a:lnTo>
                  <a:pt x="0" y="4142333"/>
                </a:lnTo>
                <a:lnTo>
                  <a:pt x="279" y="4190669"/>
                </a:lnTo>
                <a:lnTo>
                  <a:pt x="1092" y="4238866"/>
                </a:lnTo>
                <a:lnTo>
                  <a:pt x="2438" y="4286948"/>
                </a:lnTo>
                <a:lnTo>
                  <a:pt x="4330" y="4334878"/>
                </a:lnTo>
                <a:lnTo>
                  <a:pt x="6756" y="4382681"/>
                </a:lnTo>
                <a:lnTo>
                  <a:pt x="9715" y="4430331"/>
                </a:lnTo>
                <a:lnTo>
                  <a:pt x="13195" y="4477842"/>
                </a:lnTo>
                <a:lnTo>
                  <a:pt x="17195" y="4525200"/>
                </a:lnTo>
                <a:lnTo>
                  <a:pt x="21717" y="4572419"/>
                </a:lnTo>
                <a:lnTo>
                  <a:pt x="26771" y="4619472"/>
                </a:lnTo>
                <a:lnTo>
                  <a:pt x="32334" y="4666373"/>
                </a:lnTo>
                <a:lnTo>
                  <a:pt x="38404" y="4713122"/>
                </a:lnTo>
                <a:lnTo>
                  <a:pt x="44983" y="4759693"/>
                </a:lnTo>
                <a:lnTo>
                  <a:pt x="52082" y="4806112"/>
                </a:lnTo>
                <a:lnTo>
                  <a:pt x="59677" y="4852365"/>
                </a:lnTo>
                <a:lnTo>
                  <a:pt x="67779" y="4898441"/>
                </a:lnTo>
                <a:lnTo>
                  <a:pt x="76365" y="4944338"/>
                </a:lnTo>
                <a:lnTo>
                  <a:pt x="85458" y="4990071"/>
                </a:lnTo>
                <a:lnTo>
                  <a:pt x="95046" y="5035613"/>
                </a:lnTo>
                <a:lnTo>
                  <a:pt x="105117" y="5080978"/>
                </a:lnTo>
                <a:lnTo>
                  <a:pt x="115684" y="5126164"/>
                </a:lnTo>
                <a:lnTo>
                  <a:pt x="126733" y="5171148"/>
                </a:lnTo>
                <a:lnTo>
                  <a:pt x="138252" y="5215953"/>
                </a:lnTo>
                <a:lnTo>
                  <a:pt x="150266" y="5260556"/>
                </a:lnTo>
                <a:lnTo>
                  <a:pt x="162737" y="5304968"/>
                </a:lnTo>
                <a:lnTo>
                  <a:pt x="175691" y="5349176"/>
                </a:lnTo>
                <a:lnTo>
                  <a:pt x="189115" y="5393182"/>
                </a:lnTo>
                <a:lnTo>
                  <a:pt x="202996" y="5436984"/>
                </a:lnTo>
                <a:lnTo>
                  <a:pt x="217360" y="5480583"/>
                </a:lnTo>
                <a:lnTo>
                  <a:pt x="232168" y="5523966"/>
                </a:lnTo>
                <a:lnTo>
                  <a:pt x="247434" y="5567134"/>
                </a:lnTo>
                <a:lnTo>
                  <a:pt x="263169" y="5610072"/>
                </a:lnTo>
                <a:lnTo>
                  <a:pt x="279349" y="5652808"/>
                </a:lnTo>
                <a:lnTo>
                  <a:pt x="295973" y="5695315"/>
                </a:lnTo>
                <a:lnTo>
                  <a:pt x="313042" y="5737593"/>
                </a:lnTo>
                <a:lnTo>
                  <a:pt x="330555" y="5779643"/>
                </a:lnTo>
                <a:lnTo>
                  <a:pt x="348513" y="5821464"/>
                </a:lnTo>
                <a:lnTo>
                  <a:pt x="366915" y="5863056"/>
                </a:lnTo>
                <a:lnTo>
                  <a:pt x="385749" y="5904408"/>
                </a:lnTo>
                <a:lnTo>
                  <a:pt x="405003" y="5945517"/>
                </a:lnTo>
                <a:lnTo>
                  <a:pt x="424700" y="5986373"/>
                </a:lnTo>
                <a:lnTo>
                  <a:pt x="444817" y="6027001"/>
                </a:lnTo>
                <a:lnTo>
                  <a:pt x="465353" y="6067361"/>
                </a:lnTo>
                <a:lnTo>
                  <a:pt x="486308" y="6107481"/>
                </a:lnTo>
                <a:lnTo>
                  <a:pt x="507695" y="6147346"/>
                </a:lnTo>
                <a:lnTo>
                  <a:pt x="529475" y="6186957"/>
                </a:lnTo>
                <a:lnTo>
                  <a:pt x="551688" y="6226302"/>
                </a:lnTo>
                <a:lnTo>
                  <a:pt x="574294" y="6265380"/>
                </a:lnTo>
                <a:lnTo>
                  <a:pt x="597319" y="6304191"/>
                </a:lnTo>
                <a:lnTo>
                  <a:pt x="620737" y="6342735"/>
                </a:lnTo>
                <a:lnTo>
                  <a:pt x="644550" y="6381013"/>
                </a:lnTo>
                <a:lnTo>
                  <a:pt x="668769" y="6418999"/>
                </a:lnTo>
                <a:lnTo>
                  <a:pt x="693381" y="6456731"/>
                </a:lnTo>
                <a:lnTo>
                  <a:pt x="718388" y="6494158"/>
                </a:lnTo>
                <a:lnTo>
                  <a:pt x="743775" y="6531318"/>
                </a:lnTo>
                <a:lnTo>
                  <a:pt x="769556" y="6568186"/>
                </a:lnTo>
                <a:lnTo>
                  <a:pt x="795705" y="6604762"/>
                </a:lnTo>
                <a:lnTo>
                  <a:pt x="822248" y="6641046"/>
                </a:lnTo>
                <a:lnTo>
                  <a:pt x="849160" y="6677038"/>
                </a:lnTo>
                <a:lnTo>
                  <a:pt x="876452" y="6712725"/>
                </a:lnTo>
                <a:lnTo>
                  <a:pt x="904113" y="6748119"/>
                </a:lnTo>
                <a:lnTo>
                  <a:pt x="932141" y="6783210"/>
                </a:lnTo>
                <a:lnTo>
                  <a:pt x="960539" y="6817982"/>
                </a:lnTo>
                <a:lnTo>
                  <a:pt x="989291" y="6852450"/>
                </a:lnTo>
                <a:lnTo>
                  <a:pt x="1018400" y="6886613"/>
                </a:lnTo>
                <a:lnTo>
                  <a:pt x="1047877" y="6920446"/>
                </a:lnTo>
                <a:lnTo>
                  <a:pt x="1077696" y="6953974"/>
                </a:lnTo>
                <a:lnTo>
                  <a:pt x="1107871" y="6987172"/>
                </a:lnTo>
                <a:lnTo>
                  <a:pt x="1138389" y="7020039"/>
                </a:lnTo>
                <a:lnTo>
                  <a:pt x="1169263" y="7052589"/>
                </a:lnTo>
                <a:lnTo>
                  <a:pt x="1200467" y="7084809"/>
                </a:lnTo>
                <a:lnTo>
                  <a:pt x="1232014" y="7116699"/>
                </a:lnTo>
                <a:lnTo>
                  <a:pt x="1263904" y="7148246"/>
                </a:lnTo>
                <a:lnTo>
                  <a:pt x="1296123" y="7179450"/>
                </a:lnTo>
                <a:lnTo>
                  <a:pt x="1328674" y="7210323"/>
                </a:lnTo>
                <a:lnTo>
                  <a:pt x="1361541" y="7240841"/>
                </a:lnTo>
                <a:lnTo>
                  <a:pt x="1394739" y="7271017"/>
                </a:lnTo>
                <a:lnTo>
                  <a:pt x="1428267" y="7300836"/>
                </a:lnTo>
                <a:lnTo>
                  <a:pt x="1462112" y="7330313"/>
                </a:lnTo>
                <a:lnTo>
                  <a:pt x="1496263" y="7359421"/>
                </a:lnTo>
                <a:lnTo>
                  <a:pt x="1530731" y="7388187"/>
                </a:lnTo>
                <a:lnTo>
                  <a:pt x="1565516" y="7416571"/>
                </a:lnTo>
                <a:lnTo>
                  <a:pt x="1600593" y="7444600"/>
                </a:lnTo>
                <a:lnTo>
                  <a:pt x="1635988" y="7472261"/>
                </a:lnTo>
                <a:lnTo>
                  <a:pt x="1671675" y="7499553"/>
                </a:lnTo>
                <a:lnTo>
                  <a:pt x="1707667" y="7526464"/>
                </a:lnTo>
                <a:lnTo>
                  <a:pt x="1743951" y="7553007"/>
                </a:lnTo>
                <a:lnTo>
                  <a:pt x="1780527" y="7579157"/>
                </a:lnTo>
                <a:lnTo>
                  <a:pt x="1817395" y="7604938"/>
                </a:lnTo>
                <a:lnTo>
                  <a:pt x="1854555" y="7630325"/>
                </a:lnTo>
                <a:lnTo>
                  <a:pt x="1891995" y="7655331"/>
                </a:lnTo>
                <a:lnTo>
                  <a:pt x="1929714" y="7679944"/>
                </a:lnTo>
                <a:lnTo>
                  <a:pt x="1967712" y="7704163"/>
                </a:lnTo>
                <a:lnTo>
                  <a:pt x="2005977" y="7727975"/>
                </a:lnTo>
                <a:lnTo>
                  <a:pt x="2044522" y="7751407"/>
                </a:lnTo>
                <a:lnTo>
                  <a:pt x="2083333" y="7774419"/>
                </a:lnTo>
                <a:lnTo>
                  <a:pt x="2122424" y="7797025"/>
                </a:lnTo>
                <a:lnTo>
                  <a:pt x="2161768" y="7819237"/>
                </a:lnTo>
                <a:lnTo>
                  <a:pt x="2201367" y="7841031"/>
                </a:lnTo>
                <a:lnTo>
                  <a:pt x="2241232" y="7862405"/>
                </a:lnTo>
                <a:lnTo>
                  <a:pt x="2281351" y="7883360"/>
                </a:lnTo>
                <a:lnTo>
                  <a:pt x="2321712" y="7903896"/>
                </a:lnTo>
                <a:lnTo>
                  <a:pt x="2362339" y="7924012"/>
                </a:lnTo>
                <a:lnTo>
                  <a:pt x="2403195" y="7943710"/>
                </a:lnTo>
                <a:lnTo>
                  <a:pt x="2444305" y="7962976"/>
                </a:lnTo>
                <a:lnTo>
                  <a:pt x="2485656" y="7981797"/>
                </a:lnTo>
                <a:lnTo>
                  <a:pt x="2527249" y="8000200"/>
                </a:lnTo>
                <a:lnTo>
                  <a:pt x="2569070" y="8018158"/>
                </a:lnTo>
                <a:lnTo>
                  <a:pt x="2611120" y="8035671"/>
                </a:lnTo>
                <a:lnTo>
                  <a:pt x="2653398" y="8052740"/>
                </a:lnTo>
                <a:lnTo>
                  <a:pt x="2695905" y="8069377"/>
                </a:lnTo>
                <a:lnTo>
                  <a:pt x="2738640" y="8085544"/>
                </a:lnTo>
                <a:lnTo>
                  <a:pt x="2781592" y="8101279"/>
                </a:lnTo>
                <a:lnTo>
                  <a:pt x="2824759" y="8116544"/>
                </a:lnTo>
                <a:lnTo>
                  <a:pt x="2868130" y="8131365"/>
                </a:lnTo>
                <a:lnTo>
                  <a:pt x="2911729" y="8145716"/>
                </a:lnTo>
                <a:lnTo>
                  <a:pt x="2955531" y="8159597"/>
                </a:lnTo>
                <a:lnTo>
                  <a:pt x="2999536" y="8173021"/>
                </a:lnTo>
                <a:lnTo>
                  <a:pt x="3043745" y="8185975"/>
                </a:lnTo>
                <a:lnTo>
                  <a:pt x="3088157" y="8198459"/>
                </a:lnTo>
                <a:lnTo>
                  <a:pt x="3132759" y="8210461"/>
                </a:lnTo>
                <a:lnTo>
                  <a:pt x="3177565" y="8221980"/>
                </a:lnTo>
                <a:lnTo>
                  <a:pt x="3222548" y="8233029"/>
                </a:lnTo>
                <a:lnTo>
                  <a:pt x="3267735" y="8243595"/>
                </a:lnTo>
                <a:lnTo>
                  <a:pt x="3313099" y="8253666"/>
                </a:lnTo>
                <a:lnTo>
                  <a:pt x="3358642" y="8263255"/>
                </a:lnTo>
                <a:lnTo>
                  <a:pt x="3404374" y="8272348"/>
                </a:lnTo>
                <a:lnTo>
                  <a:pt x="3450272" y="8280933"/>
                </a:lnTo>
                <a:lnTo>
                  <a:pt x="3496348" y="8289036"/>
                </a:lnTo>
                <a:lnTo>
                  <a:pt x="3542601" y="8296630"/>
                </a:lnTo>
                <a:lnTo>
                  <a:pt x="3589020" y="8303730"/>
                </a:lnTo>
                <a:lnTo>
                  <a:pt x="3635603" y="8310308"/>
                </a:lnTo>
                <a:lnTo>
                  <a:pt x="3682339" y="8316379"/>
                </a:lnTo>
                <a:lnTo>
                  <a:pt x="3729240" y="8321942"/>
                </a:lnTo>
                <a:lnTo>
                  <a:pt x="3776307" y="8326996"/>
                </a:lnTo>
                <a:lnTo>
                  <a:pt x="3823512" y="8331517"/>
                </a:lnTo>
                <a:lnTo>
                  <a:pt x="3870871" y="8335531"/>
                </a:lnTo>
                <a:lnTo>
                  <a:pt x="3918381" y="8339010"/>
                </a:lnTo>
                <a:lnTo>
                  <a:pt x="3966045" y="8341957"/>
                </a:lnTo>
                <a:lnTo>
                  <a:pt x="4013835" y="8344382"/>
                </a:lnTo>
                <a:lnTo>
                  <a:pt x="4061777" y="8346275"/>
                </a:lnTo>
                <a:lnTo>
                  <a:pt x="4074782" y="8346630"/>
                </a:lnTo>
                <a:lnTo>
                  <a:pt x="4099877" y="8346630"/>
                </a:lnTo>
                <a:lnTo>
                  <a:pt x="4099877" y="4142333"/>
                </a:lnTo>
                <a:close/>
              </a:path>
              <a:path w="4100194" h="8347075">
                <a:moveTo>
                  <a:pt x="4099877" y="0"/>
                </a:moveTo>
                <a:lnTo>
                  <a:pt x="546" y="0"/>
                </a:lnTo>
                <a:lnTo>
                  <a:pt x="1092" y="32499"/>
                </a:lnTo>
                <a:lnTo>
                  <a:pt x="2438" y="80568"/>
                </a:lnTo>
                <a:lnTo>
                  <a:pt x="4330" y="128498"/>
                </a:lnTo>
                <a:lnTo>
                  <a:pt x="6756" y="176288"/>
                </a:lnTo>
                <a:lnTo>
                  <a:pt x="9715" y="223951"/>
                </a:lnTo>
                <a:lnTo>
                  <a:pt x="13195" y="271462"/>
                </a:lnTo>
                <a:lnTo>
                  <a:pt x="17195" y="318820"/>
                </a:lnTo>
                <a:lnTo>
                  <a:pt x="21717" y="366026"/>
                </a:lnTo>
                <a:lnTo>
                  <a:pt x="26771" y="413092"/>
                </a:lnTo>
                <a:lnTo>
                  <a:pt x="32334" y="459994"/>
                </a:lnTo>
                <a:lnTo>
                  <a:pt x="38404" y="506730"/>
                </a:lnTo>
                <a:lnTo>
                  <a:pt x="44983" y="553313"/>
                </a:lnTo>
                <a:lnTo>
                  <a:pt x="52082" y="599732"/>
                </a:lnTo>
                <a:lnTo>
                  <a:pt x="59677" y="645972"/>
                </a:lnTo>
                <a:lnTo>
                  <a:pt x="67779" y="692048"/>
                </a:lnTo>
                <a:lnTo>
                  <a:pt x="76365" y="737958"/>
                </a:lnTo>
                <a:lnTo>
                  <a:pt x="85458" y="783678"/>
                </a:lnTo>
                <a:lnTo>
                  <a:pt x="95046" y="829221"/>
                </a:lnTo>
                <a:lnTo>
                  <a:pt x="105117" y="874585"/>
                </a:lnTo>
                <a:lnTo>
                  <a:pt x="115684" y="919772"/>
                </a:lnTo>
                <a:lnTo>
                  <a:pt x="126733" y="964768"/>
                </a:lnTo>
                <a:lnTo>
                  <a:pt x="138252" y="1009561"/>
                </a:lnTo>
                <a:lnTo>
                  <a:pt x="150266" y="1054163"/>
                </a:lnTo>
                <a:lnTo>
                  <a:pt x="162737" y="1098575"/>
                </a:lnTo>
                <a:lnTo>
                  <a:pt x="175691" y="1142784"/>
                </a:lnTo>
                <a:lnTo>
                  <a:pt x="189115" y="1186789"/>
                </a:lnTo>
                <a:lnTo>
                  <a:pt x="202996" y="1230591"/>
                </a:lnTo>
                <a:lnTo>
                  <a:pt x="217360" y="1274191"/>
                </a:lnTo>
                <a:lnTo>
                  <a:pt x="232168" y="1317574"/>
                </a:lnTo>
                <a:lnTo>
                  <a:pt x="247434" y="1360741"/>
                </a:lnTo>
                <a:lnTo>
                  <a:pt x="263169" y="1403680"/>
                </a:lnTo>
                <a:lnTo>
                  <a:pt x="279349" y="1446415"/>
                </a:lnTo>
                <a:lnTo>
                  <a:pt x="295973" y="1488922"/>
                </a:lnTo>
                <a:lnTo>
                  <a:pt x="313042" y="1531200"/>
                </a:lnTo>
                <a:lnTo>
                  <a:pt x="330555" y="1573250"/>
                </a:lnTo>
                <a:lnTo>
                  <a:pt x="348513" y="1615071"/>
                </a:lnTo>
                <a:lnTo>
                  <a:pt x="366915" y="1656664"/>
                </a:lnTo>
                <a:lnTo>
                  <a:pt x="385749" y="1698015"/>
                </a:lnTo>
                <a:lnTo>
                  <a:pt x="405003" y="1739112"/>
                </a:lnTo>
                <a:lnTo>
                  <a:pt x="424700" y="1779981"/>
                </a:lnTo>
                <a:lnTo>
                  <a:pt x="444817" y="1820608"/>
                </a:lnTo>
                <a:lnTo>
                  <a:pt x="465353" y="1860969"/>
                </a:lnTo>
                <a:lnTo>
                  <a:pt x="486308" y="1901088"/>
                </a:lnTo>
                <a:lnTo>
                  <a:pt x="507695" y="1940953"/>
                </a:lnTo>
                <a:lnTo>
                  <a:pt x="529475" y="1980552"/>
                </a:lnTo>
                <a:lnTo>
                  <a:pt x="551688" y="2019896"/>
                </a:lnTo>
                <a:lnTo>
                  <a:pt x="574294" y="2058987"/>
                </a:lnTo>
                <a:lnTo>
                  <a:pt x="597319" y="2097798"/>
                </a:lnTo>
                <a:lnTo>
                  <a:pt x="620737" y="2136343"/>
                </a:lnTo>
                <a:lnTo>
                  <a:pt x="644550" y="2174608"/>
                </a:lnTo>
                <a:lnTo>
                  <a:pt x="668769" y="2212606"/>
                </a:lnTo>
                <a:lnTo>
                  <a:pt x="693381" y="2250325"/>
                </a:lnTo>
                <a:lnTo>
                  <a:pt x="718388" y="2287765"/>
                </a:lnTo>
                <a:lnTo>
                  <a:pt x="743775" y="2324925"/>
                </a:lnTo>
                <a:lnTo>
                  <a:pt x="769556" y="2361793"/>
                </a:lnTo>
                <a:lnTo>
                  <a:pt x="795705" y="2398369"/>
                </a:lnTo>
                <a:lnTo>
                  <a:pt x="822248" y="2434653"/>
                </a:lnTo>
                <a:lnTo>
                  <a:pt x="849160" y="2470645"/>
                </a:lnTo>
                <a:lnTo>
                  <a:pt x="876452" y="2506332"/>
                </a:lnTo>
                <a:lnTo>
                  <a:pt x="904113" y="2541727"/>
                </a:lnTo>
                <a:lnTo>
                  <a:pt x="932141" y="2576817"/>
                </a:lnTo>
                <a:lnTo>
                  <a:pt x="960539" y="2611590"/>
                </a:lnTo>
                <a:lnTo>
                  <a:pt x="989291" y="2646057"/>
                </a:lnTo>
                <a:lnTo>
                  <a:pt x="1018400" y="2680220"/>
                </a:lnTo>
                <a:lnTo>
                  <a:pt x="1047877" y="2714053"/>
                </a:lnTo>
                <a:lnTo>
                  <a:pt x="1077696" y="2747581"/>
                </a:lnTo>
                <a:lnTo>
                  <a:pt x="1107871" y="2780779"/>
                </a:lnTo>
                <a:lnTo>
                  <a:pt x="1138389" y="2813647"/>
                </a:lnTo>
                <a:lnTo>
                  <a:pt x="1169263" y="2846197"/>
                </a:lnTo>
                <a:lnTo>
                  <a:pt x="1200467" y="2878417"/>
                </a:lnTo>
                <a:lnTo>
                  <a:pt x="1232014" y="2910306"/>
                </a:lnTo>
                <a:lnTo>
                  <a:pt x="1263904" y="2941853"/>
                </a:lnTo>
                <a:lnTo>
                  <a:pt x="1296123" y="2973057"/>
                </a:lnTo>
                <a:lnTo>
                  <a:pt x="1328674" y="3003931"/>
                </a:lnTo>
                <a:lnTo>
                  <a:pt x="1361541" y="3034449"/>
                </a:lnTo>
                <a:lnTo>
                  <a:pt x="1394739" y="3064624"/>
                </a:lnTo>
                <a:lnTo>
                  <a:pt x="1428267" y="3094456"/>
                </a:lnTo>
                <a:lnTo>
                  <a:pt x="1462112" y="3123920"/>
                </a:lnTo>
                <a:lnTo>
                  <a:pt x="1496263" y="3153041"/>
                </a:lnTo>
                <a:lnTo>
                  <a:pt x="1530731" y="3181794"/>
                </a:lnTo>
                <a:lnTo>
                  <a:pt x="1565516" y="3210179"/>
                </a:lnTo>
                <a:lnTo>
                  <a:pt x="1600593" y="3238208"/>
                </a:lnTo>
                <a:lnTo>
                  <a:pt x="1635988" y="3265868"/>
                </a:lnTo>
                <a:lnTo>
                  <a:pt x="1671675" y="3293160"/>
                </a:lnTo>
                <a:lnTo>
                  <a:pt x="1707667" y="3320072"/>
                </a:lnTo>
                <a:lnTo>
                  <a:pt x="1743951" y="3346615"/>
                </a:lnTo>
                <a:lnTo>
                  <a:pt x="1780527" y="3372777"/>
                </a:lnTo>
                <a:lnTo>
                  <a:pt x="1817395" y="3398545"/>
                </a:lnTo>
                <a:lnTo>
                  <a:pt x="1854555" y="3423945"/>
                </a:lnTo>
                <a:lnTo>
                  <a:pt x="1891995" y="3448939"/>
                </a:lnTo>
                <a:lnTo>
                  <a:pt x="1929714" y="3473551"/>
                </a:lnTo>
                <a:lnTo>
                  <a:pt x="1967712" y="3497770"/>
                </a:lnTo>
                <a:lnTo>
                  <a:pt x="2005977" y="3521595"/>
                </a:lnTo>
                <a:lnTo>
                  <a:pt x="2044522" y="3545014"/>
                </a:lnTo>
                <a:lnTo>
                  <a:pt x="2083333" y="3568027"/>
                </a:lnTo>
                <a:lnTo>
                  <a:pt x="2122424" y="3590645"/>
                </a:lnTo>
                <a:lnTo>
                  <a:pt x="2161768" y="3612845"/>
                </a:lnTo>
                <a:lnTo>
                  <a:pt x="2201367" y="3634638"/>
                </a:lnTo>
                <a:lnTo>
                  <a:pt x="2241232" y="3656012"/>
                </a:lnTo>
                <a:lnTo>
                  <a:pt x="2281351" y="3676980"/>
                </a:lnTo>
                <a:lnTo>
                  <a:pt x="2321712" y="3697516"/>
                </a:lnTo>
                <a:lnTo>
                  <a:pt x="2362339" y="3717633"/>
                </a:lnTo>
                <a:lnTo>
                  <a:pt x="2403195" y="3737330"/>
                </a:lnTo>
                <a:lnTo>
                  <a:pt x="2444305" y="3756583"/>
                </a:lnTo>
                <a:lnTo>
                  <a:pt x="2485656" y="3775418"/>
                </a:lnTo>
                <a:lnTo>
                  <a:pt x="2527249" y="3793807"/>
                </a:lnTo>
                <a:lnTo>
                  <a:pt x="2569070" y="3811765"/>
                </a:lnTo>
                <a:lnTo>
                  <a:pt x="2611120" y="3829291"/>
                </a:lnTo>
                <a:lnTo>
                  <a:pt x="2653398" y="3846360"/>
                </a:lnTo>
                <a:lnTo>
                  <a:pt x="2695905" y="3862984"/>
                </a:lnTo>
                <a:lnTo>
                  <a:pt x="2738640" y="3879164"/>
                </a:lnTo>
                <a:lnTo>
                  <a:pt x="2781592" y="3894899"/>
                </a:lnTo>
                <a:lnTo>
                  <a:pt x="2824759" y="3910165"/>
                </a:lnTo>
                <a:lnTo>
                  <a:pt x="2868130" y="3924973"/>
                </a:lnTo>
                <a:lnTo>
                  <a:pt x="2911729" y="3939336"/>
                </a:lnTo>
                <a:lnTo>
                  <a:pt x="2955531" y="3953218"/>
                </a:lnTo>
                <a:lnTo>
                  <a:pt x="2999536" y="3966641"/>
                </a:lnTo>
                <a:lnTo>
                  <a:pt x="3043745" y="3979595"/>
                </a:lnTo>
                <a:lnTo>
                  <a:pt x="3088157" y="3992080"/>
                </a:lnTo>
                <a:lnTo>
                  <a:pt x="3132759" y="4004081"/>
                </a:lnTo>
                <a:lnTo>
                  <a:pt x="3177565" y="4015613"/>
                </a:lnTo>
                <a:lnTo>
                  <a:pt x="3222548" y="4026649"/>
                </a:lnTo>
                <a:lnTo>
                  <a:pt x="3267735" y="4037215"/>
                </a:lnTo>
                <a:lnTo>
                  <a:pt x="3313099" y="4047286"/>
                </a:lnTo>
                <a:lnTo>
                  <a:pt x="3358642" y="4056875"/>
                </a:lnTo>
                <a:lnTo>
                  <a:pt x="3404374" y="4065968"/>
                </a:lnTo>
                <a:lnTo>
                  <a:pt x="3450272" y="4074566"/>
                </a:lnTo>
                <a:lnTo>
                  <a:pt x="3496348" y="4082656"/>
                </a:lnTo>
                <a:lnTo>
                  <a:pt x="3542601" y="4090251"/>
                </a:lnTo>
                <a:lnTo>
                  <a:pt x="3589020" y="4097350"/>
                </a:lnTo>
                <a:lnTo>
                  <a:pt x="3635603" y="4103928"/>
                </a:lnTo>
                <a:lnTo>
                  <a:pt x="3682339" y="4110012"/>
                </a:lnTo>
                <a:lnTo>
                  <a:pt x="3729240" y="4115574"/>
                </a:lnTo>
                <a:lnTo>
                  <a:pt x="3776307" y="4120616"/>
                </a:lnTo>
                <a:lnTo>
                  <a:pt x="3823512" y="4125137"/>
                </a:lnTo>
                <a:lnTo>
                  <a:pt x="3870871" y="4129151"/>
                </a:lnTo>
                <a:lnTo>
                  <a:pt x="3918381" y="4132630"/>
                </a:lnTo>
                <a:lnTo>
                  <a:pt x="3966045" y="4135577"/>
                </a:lnTo>
                <a:lnTo>
                  <a:pt x="4013835" y="4138003"/>
                </a:lnTo>
                <a:lnTo>
                  <a:pt x="4061777" y="4139895"/>
                </a:lnTo>
                <a:lnTo>
                  <a:pt x="4099877" y="4140962"/>
                </a:lnTo>
                <a:lnTo>
                  <a:pt x="409987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AE96A90B-DA53-AD7D-8CA0-7F3F2AD96802}"/>
              </a:ext>
            </a:extLst>
          </p:cNvPr>
          <p:cNvSpPr/>
          <p:nvPr/>
        </p:nvSpPr>
        <p:spPr>
          <a:xfrm>
            <a:off x="9875428" y="182573"/>
            <a:ext cx="4206875" cy="8348980"/>
          </a:xfrm>
          <a:custGeom>
            <a:avLst/>
            <a:gdLst/>
            <a:ahLst/>
            <a:cxnLst/>
            <a:rect l="l" t="t" r="r" b="b"/>
            <a:pathLst>
              <a:path w="4206875" h="8348980">
                <a:moveTo>
                  <a:pt x="4206367" y="4142333"/>
                </a:moveTo>
                <a:lnTo>
                  <a:pt x="0" y="4142333"/>
                </a:lnTo>
                <a:lnTo>
                  <a:pt x="266" y="4190669"/>
                </a:lnTo>
                <a:lnTo>
                  <a:pt x="1079" y="4238866"/>
                </a:lnTo>
                <a:lnTo>
                  <a:pt x="2438" y="4286948"/>
                </a:lnTo>
                <a:lnTo>
                  <a:pt x="4318" y="4334878"/>
                </a:lnTo>
                <a:lnTo>
                  <a:pt x="6743" y="4382668"/>
                </a:lnTo>
                <a:lnTo>
                  <a:pt x="9690" y="4430331"/>
                </a:lnTo>
                <a:lnTo>
                  <a:pt x="13169" y="4477842"/>
                </a:lnTo>
                <a:lnTo>
                  <a:pt x="17183" y="4525200"/>
                </a:lnTo>
                <a:lnTo>
                  <a:pt x="21704" y="4572406"/>
                </a:lnTo>
                <a:lnTo>
                  <a:pt x="26746" y="4619472"/>
                </a:lnTo>
                <a:lnTo>
                  <a:pt x="32308" y="4666373"/>
                </a:lnTo>
                <a:lnTo>
                  <a:pt x="38379" y="4713109"/>
                </a:lnTo>
                <a:lnTo>
                  <a:pt x="44970" y="4759693"/>
                </a:lnTo>
                <a:lnTo>
                  <a:pt x="52057" y="4806112"/>
                </a:lnTo>
                <a:lnTo>
                  <a:pt x="59651" y="4852365"/>
                </a:lnTo>
                <a:lnTo>
                  <a:pt x="67754" y="4898441"/>
                </a:lnTo>
                <a:lnTo>
                  <a:pt x="76352" y="4944338"/>
                </a:lnTo>
                <a:lnTo>
                  <a:pt x="85445" y="4990071"/>
                </a:lnTo>
                <a:lnTo>
                  <a:pt x="95021" y="5035613"/>
                </a:lnTo>
                <a:lnTo>
                  <a:pt x="105092" y="5080978"/>
                </a:lnTo>
                <a:lnTo>
                  <a:pt x="115658" y="5126164"/>
                </a:lnTo>
                <a:lnTo>
                  <a:pt x="126707" y="5171148"/>
                </a:lnTo>
                <a:lnTo>
                  <a:pt x="138226" y="5215953"/>
                </a:lnTo>
                <a:lnTo>
                  <a:pt x="150228" y="5260556"/>
                </a:lnTo>
                <a:lnTo>
                  <a:pt x="162712" y="5304968"/>
                </a:lnTo>
                <a:lnTo>
                  <a:pt x="175666" y="5349176"/>
                </a:lnTo>
                <a:lnTo>
                  <a:pt x="189090" y="5393182"/>
                </a:lnTo>
                <a:lnTo>
                  <a:pt x="202971" y="5436984"/>
                </a:lnTo>
                <a:lnTo>
                  <a:pt x="217322" y="5480583"/>
                </a:lnTo>
                <a:lnTo>
                  <a:pt x="232143" y="5523966"/>
                </a:lnTo>
                <a:lnTo>
                  <a:pt x="247408" y="5567134"/>
                </a:lnTo>
                <a:lnTo>
                  <a:pt x="263131" y="5610072"/>
                </a:lnTo>
                <a:lnTo>
                  <a:pt x="279311" y="5652808"/>
                </a:lnTo>
                <a:lnTo>
                  <a:pt x="295935" y="5695315"/>
                </a:lnTo>
                <a:lnTo>
                  <a:pt x="313016" y="5737593"/>
                </a:lnTo>
                <a:lnTo>
                  <a:pt x="330530" y="5779643"/>
                </a:lnTo>
                <a:lnTo>
                  <a:pt x="348488" y="5821464"/>
                </a:lnTo>
                <a:lnTo>
                  <a:pt x="366877" y="5863056"/>
                </a:lnTo>
                <a:lnTo>
                  <a:pt x="385711" y="5904408"/>
                </a:lnTo>
                <a:lnTo>
                  <a:pt x="404977" y="5945517"/>
                </a:lnTo>
                <a:lnTo>
                  <a:pt x="424662" y="5986373"/>
                </a:lnTo>
                <a:lnTo>
                  <a:pt x="444779" y="6027001"/>
                </a:lnTo>
                <a:lnTo>
                  <a:pt x="465315" y="6067361"/>
                </a:lnTo>
                <a:lnTo>
                  <a:pt x="486283" y="6107481"/>
                </a:lnTo>
                <a:lnTo>
                  <a:pt x="507657" y="6147346"/>
                </a:lnTo>
                <a:lnTo>
                  <a:pt x="529450" y="6186957"/>
                </a:lnTo>
                <a:lnTo>
                  <a:pt x="551649" y="6226289"/>
                </a:lnTo>
                <a:lnTo>
                  <a:pt x="574255" y="6265380"/>
                </a:lnTo>
                <a:lnTo>
                  <a:pt x="597281" y="6304191"/>
                </a:lnTo>
                <a:lnTo>
                  <a:pt x="620699" y="6342735"/>
                </a:lnTo>
                <a:lnTo>
                  <a:pt x="644512" y="6381013"/>
                </a:lnTo>
                <a:lnTo>
                  <a:pt x="668731" y="6418999"/>
                </a:lnTo>
                <a:lnTo>
                  <a:pt x="693343" y="6456718"/>
                </a:lnTo>
                <a:lnTo>
                  <a:pt x="718350" y="6494158"/>
                </a:lnTo>
                <a:lnTo>
                  <a:pt x="743737" y="6531318"/>
                </a:lnTo>
                <a:lnTo>
                  <a:pt x="769518" y="6568186"/>
                </a:lnTo>
                <a:lnTo>
                  <a:pt x="795667" y="6604762"/>
                </a:lnTo>
                <a:lnTo>
                  <a:pt x="822210" y="6641046"/>
                </a:lnTo>
                <a:lnTo>
                  <a:pt x="849122" y="6677038"/>
                </a:lnTo>
                <a:lnTo>
                  <a:pt x="876414" y="6712725"/>
                </a:lnTo>
                <a:lnTo>
                  <a:pt x="904074" y="6748119"/>
                </a:lnTo>
                <a:lnTo>
                  <a:pt x="932103" y="6783210"/>
                </a:lnTo>
                <a:lnTo>
                  <a:pt x="960488" y="6817982"/>
                </a:lnTo>
                <a:lnTo>
                  <a:pt x="989253" y="6852450"/>
                </a:lnTo>
                <a:lnTo>
                  <a:pt x="1018362" y="6886613"/>
                </a:lnTo>
                <a:lnTo>
                  <a:pt x="1047838" y="6920446"/>
                </a:lnTo>
                <a:lnTo>
                  <a:pt x="1077658" y="6953974"/>
                </a:lnTo>
                <a:lnTo>
                  <a:pt x="1107833" y="6987172"/>
                </a:lnTo>
                <a:lnTo>
                  <a:pt x="1138351" y="7020039"/>
                </a:lnTo>
                <a:lnTo>
                  <a:pt x="1169225" y="7052589"/>
                </a:lnTo>
                <a:lnTo>
                  <a:pt x="1200429" y="7084809"/>
                </a:lnTo>
                <a:lnTo>
                  <a:pt x="1231976" y="7116699"/>
                </a:lnTo>
                <a:lnTo>
                  <a:pt x="1263865" y="7148246"/>
                </a:lnTo>
                <a:lnTo>
                  <a:pt x="1296085" y="7179450"/>
                </a:lnTo>
                <a:lnTo>
                  <a:pt x="1328635" y="7210323"/>
                </a:lnTo>
                <a:lnTo>
                  <a:pt x="1361503" y="7240841"/>
                </a:lnTo>
                <a:lnTo>
                  <a:pt x="1394701" y="7271017"/>
                </a:lnTo>
                <a:lnTo>
                  <a:pt x="1428229" y="7300836"/>
                </a:lnTo>
                <a:lnTo>
                  <a:pt x="1462062" y="7330313"/>
                </a:lnTo>
                <a:lnTo>
                  <a:pt x="1496225" y="7359421"/>
                </a:lnTo>
                <a:lnTo>
                  <a:pt x="1530692" y="7388187"/>
                </a:lnTo>
                <a:lnTo>
                  <a:pt x="1565465" y="7416571"/>
                </a:lnTo>
                <a:lnTo>
                  <a:pt x="1600555" y="7444600"/>
                </a:lnTo>
                <a:lnTo>
                  <a:pt x="1635950" y="7472261"/>
                </a:lnTo>
                <a:lnTo>
                  <a:pt x="1671637" y="7499553"/>
                </a:lnTo>
                <a:lnTo>
                  <a:pt x="1707629" y="7526464"/>
                </a:lnTo>
                <a:lnTo>
                  <a:pt x="1743913" y="7553007"/>
                </a:lnTo>
                <a:lnTo>
                  <a:pt x="1780489" y="7579157"/>
                </a:lnTo>
                <a:lnTo>
                  <a:pt x="1817357" y="7604938"/>
                </a:lnTo>
                <a:lnTo>
                  <a:pt x="1854517" y="7630325"/>
                </a:lnTo>
                <a:lnTo>
                  <a:pt x="1891957" y="7655331"/>
                </a:lnTo>
                <a:lnTo>
                  <a:pt x="1929676" y="7679944"/>
                </a:lnTo>
                <a:lnTo>
                  <a:pt x="1967674" y="7704163"/>
                </a:lnTo>
                <a:lnTo>
                  <a:pt x="2005939" y="7727975"/>
                </a:lnTo>
                <a:lnTo>
                  <a:pt x="2044484" y="7751394"/>
                </a:lnTo>
                <a:lnTo>
                  <a:pt x="2083295" y="7774419"/>
                </a:lnTo>
                <a:lnTo>
                  <a:pt x="2122386" y="7797025"/>
                </a:lnTo>
                <a:lnTo>
                  <a:pt x="2161730" y="7819237"/>
                </a:lnTo>
                <a:lnTo>
                  <a:pt x="2201329" y="7841031"/>
                </a:lnTo>
                <a:lnTo>
                  <a:pt x="2241194" y="7862405"/>
                </a:lnTo>
                <a:lnTo>
                  <a:pt x="2281313" y="7883360"/>
                </a:lnTo>
                <a:lnTo>
                  <a:pt x="2321687" y="7903896"/>
                </a:lnTo>
                <a:lnTo>
                  <a:pt x="2362301" y="7924012"/>
                </a:lnTo>
                <a:lnTo>
                  <a:pt x="2403170" y="7943710"/>
                </a:lnTo>
                <a:lnTo>
                  <a:pt x="2444280" y="7962976"/>
                </a:lnTo>
                <a:lnTo>
                  <a:pt x="2485631" y="7981797"/>
                </a:lnTo>
                <a:lnTo>
                  <a:pt x="2527211" y="8000200"/>
                </a:lnTo>
                <a:lnTo>
                  <a:pt x="2569032" y="8018158"/>
                </a:lnTo>
                <a:lnTo>
                  <a:pt x="2611082" y="8035671"/>
                </a:lnTo>
                <a:lnTo>
                  <a:pt x="2653373" y="8052740"/>
                </a:lnTo>
                <a:lnTo>
                  <a:pt x="2695879" y="8069377"/>
                </a:lnTo>
                <a:lnTo>
                  <a:pt x="2738602" y="8085544"/>
                </a:lnTo>
                <a:lnTo>
                  <a:pt x="2781554" y="8101279"/>
                </a:lnTo>
                <a:lnTo>
                  <a:pt x="2824721" y="8116544"/>
                </a:lnTo>
                <a:lnTo>
                  <a:pt x="2868104" y="8131365"/>
                </a:lnTo>
                <a:lnTo>
                  <a:pt x="2911703" y="8145716"/>
                </a:lnTo>
                <a:lnTo>
                  <a:pt x="2955506" y="8159597"/>
                </a:lnTo>
                <a:lnTo>
                  <a:pt x="2999511" y="8173021"/>
                </a:lnTo>
                <a:lnTo>
                  <a:pt x="3043720" y="8185975"/>
                </a:lnTo>
                <a:lnTo>
                  <a:pt x="3088132" y="8198459"/>
                </a:lnTo>
                <a:lnTo>
                  <a:pt x="3132734" y="8210461"/>
                </a:lnTo>
                <a:lnTo>
                  <a:pt x="3177540" y="8221980"/>
                </a:lnTo>
                <a:lnTo>
                  <a:pt x="3222536" y="8233029"/>
                </a:lnTo>
                <a:lnTo>
                  <a:pt x="3267710" y="8243595"/>
                </a:lnTo>
                <a:lnTo>
                  <a:pt x="3313074" y="8253666"/>
                </a:lnTo>
                <a:lnTo>
                  <a:pt x="3358629" y="8263255"/>
                </a:lnTo>
                <a:lnTo>
                  <a:pt x="3404349" y="8272348"/>
                </a:lnTo>
                <a:lnTo>
                  <a:pt x="3450259" y="8280933"/>
                </a:lnTo>
                <a:lnTo>
                  <a:pt x="3496335" y="8289036"/>
                </a:lnTo>
                <a:lnTo>
                  <a:pt x="3542576" y="8296630"/>
                </a:lnTo>
                <a:lnTo>
                  <a:pt x="3588994" y="8303730"/>
                </a:lnTo>
                <a:lnTo>
                  <a:pt x="3635578" y="8310308"/>
                </a:lnTo>
                <a:lnTo>
                  <a:pt x="3682327" y="8316379"/>
                </a:lnTo>
                <a:lnTo>
                  <a:pt x="3729228" y="8321942"/>
                </a:lnTo>
                <a:lnTo>
                  <a:pt x="3776281" y="8326996"/>
                </a:lnTo>
                <a:lnTo>
                  <a:pt x="3823500" y="8331517"/>
                </a:lnTo>
                <a:lnTo>
                  <a:pt x="3870858" y="8335531"/>
                </a:lnTo>
                <a:lnTo>
                  <a:pt x="3918369" y="8339010"/>
                </a:lnTo>
                <a:lnTo>
                  <a:pt x="3966032" y="8341957"/>
                </a:lnTo>
                <a:lnTo>
                  <a:pt x="4013822" y="8344382"/>
                </a:lnTo>
                <a:lnTo>
                  <a:pt x="4061764" y="8346275"/>
                </a:lnTo>
                <a:lnTo>
                  <a:pt x="4109834" y="8347621"/>
                </a:lnTo>
                <a:lnTo>
                  <a:pt x="4158030" y="8348434"/>
                </a:lnTo>
                <a:lnTo>
                  <a:pt x="4206367" y="8348713"/>
                </a:lnTo>
                <a:lnTo>
                  <a:pt x="4206367" y="4142333"/>
                </a:lnTo>
                <a:close/>
              </a:path>
              <a:path w="4206875" h="8348980">
                <a:moveTo>
                  <a:pt x="4206367" y="0"/>
                </a:moveTo>
                <a:lnTo>
                  <a:pt x="2184" y="0"/>
                </a:lnTo>
                <a:lnTo>
                  <a:pt x="2184" y="71869"/>
                </a:lnTo>
                <a:lnTo>
                  <a:pt x="4318" y="128498"/>
                </a:lnTo>
                <a:lnTo>
                  <a:pt x="6743" y="176288"/>
                </a:lnTo>
                <a:lnTo>
                  <a:pt x="9690" y="223951"/>
                </a:lnTo>
                <a:lnTo>
                  <a:pt x="13169" y="271462"/>
                </a:lnTo>
                <a:lnTo>
                  <a:pt x="17183" y="318820"/>
                </a:lnTo>
                <a:lnTo>
                  <a:pt x="21704" y="366026"/>
                </a:lnTo>
                <a:lnTo>
                  <a:pt x="26746" y="413092"/>
                </a:lnTo>
                <a:lnTo>
                  <a:pt x="32308" y="459994"/>
                </a:lnTo>
                <a:lnTo>
                  <a:pt x="38379" y="506730"/>
                </a:lnTo>
                <a:lnTo>
                  <a:pt x="44970" y="553313"/>
                </a:lnTo>
                <a:lnTo>
                  <a:pt x="52057" y="599732"/>
                </a:lnTo>
                <a:lnTo>
                  <a:pt x="59651" y="645972"/>
                </a:lnTo>
                <a:lnTo>
                  <a:pt x="67754" y="692048"/>
                </a:lnTo>
                <a:lnTo>
                  <a:pt x="76352" y="737958"/>
                </a:lnTo>
                <a:lnTo>
                  <a:pt x="85445" y="783678"/>
                </a:lnTo>
                <a:lnTo>
                  <a:pt x="95021" y="829221"/>
                </a:lnTo>
                <a:lnTo>
                  <a:pt x="105092" y="874585"/>
                </a:lnTo>
                <a:lnTo>
                  <a:pt x="115658" y="919772"/>
                </a:lnTo>
                <a:lnTo>
                  <a:pt x="126707" y="964768"/>
                </a:lnTo>
                <a:lnTo>
                  <a:pt x="138226" y="1009561"/>
                </a:lnTo>
                <a:lnTo>
                  <a:pt x="150228" y="1054163"/>
                </a:lnTo>
                <a:lnTo>
                  <a:pt x="162712" y="1098575"/>
                </a:lnTo>
                <a:lnTo>
                  <a:pt x="175666" y="1142784"/>
                </a:lnTo>
                <a:lnTo>
                  <a:pt x="189090" y="1186789"/>
                </a:lnTo>
                <a:lnTo>
                  <a:pt x="202971" y="1230591"/>
                </a:lnTo>
                <a:lnTo>
                  <a:pt x="217322" y="1274191"/>
                </a:lnTo>
                <a:lnTo>
                  <a:pt x="232143" y="1317574"/>
                </a:lnTo>
                <a:lnTo>
                  <a:pt x="247408" y="1360741"/>
                </a:lnTo>
                <a:lnTo>
                  <a:pt x="263131" y="1403680"/>
                </a:lnTo>
                <a:lnTo>
                  <a:pt x="279311" y="1446415"/>
                </a:lnTo>
                <a:lnTo>
                  <a:pt x="295935" y="1488922"/>
                </a:lnTo>
                <a:lnTo>
                  <a:pt x="313016" y="1531200"/>
                </a:lnTo>
                <a:lnTo>
                  <a:pt x="330530" y="1573250"/>
                </a:lnTo>
                <a:lnTo>
                  <a:pt x="348488" y="1615071"/>
                </a:lnTo>
                <a:lnTo>
                  <a:pt x="366877" y="1656664"/>
                </a:lnTo>
                <a:lnTo>
                  <a:pt x="385711" y="1698015"/>
                </a:lnTo>
                <a:lnTo>
                  <a:pt x="404977" y="1739112"/>
                </a:lnTo>
                <a:lnTo>
                  <a:pt x="424662" y="1779981"/>
                </a:lnTo>
                <a:lnTo>
                  <a:pt x="444779" y="1820608"/>
                </a:lnTo>
                <a:lnTo>
                  <a:pt x="465315" y="1860969"/>
                </a:lnTo>
                <a:lnTo>
                  <a:pt x="486283" y="1901088"/>
                </a:lnTo>
                <a:lnTo>
                  <a:pt x="507657" y="1940953"/>
                </a:lnTo>
                <a:lnTo>
                  <a:pt x="529450" y="1980552"/>
                </a:lnTo>
                <a:lnTo>
                  <a:pt x="551649" y="2019896"/>
                </a:lnTo>
                <a:lnTo>
                  <a:pt x="574255" y="2058987"/>
                </a:lnTo>
                <a:lnTo>
                  <a:pt x="597281" y="2097798"/>
                </a:lnTo>
                <a:lnTo>
                  <a:pt x="620699" y="2136343"/>
                </a:lnTo>
                <a:lnTo>
                  <a:pt x="644512" y="2174608"/>
                </a:lnTo>
                <a:lnTo>
                  <a:pt x="668731" y="2212606"/>
                </a:lnTo>
                <a:lnTo>
                  <a:pt x="693343" y="2250325"/>
                </a:lnTo>
                <a:lnTo>
                  <a:pt x="718350" y="2287765"/>
                </a:lnTo>
                <a:lnTo>
                  <a:pt x="743737" y="2324925"/>
                </a:lnTo>
                <a:lnTo>
                  <a:pt x="769518" y="2361793"/>
                </a:lnTo>
                <a:lnTo>
                  <a:pt x="795667" y="2398369"/>
                </a:lnTo>
                <a:lnTo>
                  <a:pt x="822210" y="2434653"/>
                </a:lnTo>
                <a:lnTo>
                  <a:pt x="849122" y="2470645"/>
                </a:lnTo>
                <a:lnTo>
                  <a:pt x="876414" y="2506332"/>
                </a:lnTo>
                <a:lnTo>
                  <a:pt x="904074" y="2541727"/>
                </a:lnTo>
                <a:lnTo>
                  <a:pt x="932103" y="2576817"/>
                </a:lnTo>
                <a:lnTo>
                  <a:pt x="960488" y="2611590"/>
                </a:lnTo>
                <a:lnTo>
                  <a:pt x="989253" y="2646057"/>
                </a:lnTo>
                <a:lnTo>
                  <a:pt x="1018362" y="2680220"/>
                </a:lnTo>
                <a:lnTo>
                  <a:pt x="1047838" y="2714053"/>
                </a:lnTo>
                <a:lnTo>
                  <a:pt x="1077658" y="2747581"/>
                </a:lnTo>
                <a:lnTo>
                  <a:pt x="1107833" y="2780779"/>
                </a:lnTo>
                <a:lnTo>
                  <a:pt x="1138351" y="2813647"/>
                </a:lnTo>
                <a:lnTo>
                  <a:pt x="1169225" y="2846197"/>
                </a:lnTo>
                <a:lnTo>
                  <a:pt x="1200429" y="2878417"/>
                </a:lnTo>
                <a:lnTo>
                  <a:pt x="1231976" y="2910306"/>
                </a:lnTo>
                <a:lnTo>
                  <a:pt x="1263865" y="2941853"/>
                </a:lnTo>
                <a:lnTo>
                  <a:pt x="1296085" y="2973057"/>
                </a:lnTo>
                <a:lnTo>
                  <a:pt x="1328635" y="3003931"/>
                </a:lnTo>
                <a:lnTo>
                  <a:pt x="1361503" y="3034449"/>
                </a:lnTo>
                <a:lnTo>
                  <a:pt x="1394701" y="3064624"/>
                </a:lnTo>
                <a:lnTo>
                  <a:pt x="1428229" y="3094456"/>
                </a:lnTo>
                <a:lnTo>
                  <a:pt x="1462062" y="3123920"/>
                </a:lnTo>
                <a:lnTo>
                  <a:pt x="1496225" y="3153041"/>
                </a:lnTo>
                <a:lnTo>
                  <a:pt x="1530692" y="3181794"/>
                </a:lnTo>
                <a:lnTo>
                  <a:pt x="1565465" y="3210179"/>
                </a:lnTo>
                <a:lnTo>
                  <a:pt x="1600555" y="3238208"/>
                </a:lnTo>
                <a:lnTo>
                  <a:pt x="1635950" y="3265868"/>
                </a:lnTo>
                <a:lnTo>
                  <a:pt x="1671637" y="3293160"/>
                </a:lnTo>
                <a:lnTo>
                  <a:pt x="1707629" y="3320072"/>
                </a:lnTo>
                <a:lnTo>
                  <a:pt x="1743913" y="3346615"/>
                </a:lnTo>
                <a:lnTo>
                  <a:pt x="1780489" y="3372777"/>
                </a:lnTo>
                <a:lnTo>
                  <a:pt x="1817357" y="3398545"/>
                </a:lnTo>
                <a:lnTo>
                  <a:pt x="1854517" y="3423945"/>
                </a:lnTo>
                <a:lnTo>
                  <a:pt x="1891957" y="3448939"/>
                </a:lnTo>
                <a:lnTo>
                  <a:pt x="1929676" y="3473551"/>
                </a:lnTo>
                <a:lnTo>
                  <a:pt x="1967674" y="3497770"/>
                </a:lnTo>
                <a:lnTo>
                  <a:pt x="2005939" y="3521595"/>
                </a:lnTo>
                <a:lnTo>
                  <a:pt x="2044484" y="3545014"/>
                </a:lnTo>
                <a:lnTo>
                  <a:pt x="2083295" y="3568027"/>
                </a:lnTo>
                <a:lnTo>
                  <a:pt x="2122386" y="3590645"/>
                </a:lnTo>
                <a:lnTo>
                  <a:pt x="2161730" y="3612845"/>
                </a:lnTo>
                <a:lnTo>
                  <a:pt x="2201329" y="3634638"/>
                </a:lnTo>
                <a:lnTo>
                  <a:pt x="2241194" y="3656012"/>
                </a:lnTo>
                <a:lnTo>
                  <a:pt x="2281313" y="3676980"/>
                </a:lnTo>
                <a:lnTo>
                  <a:pt x="2321687" y="3697516"/>
                </a:lnTo>
                <a:lnTo>
                  <a:pt x="2362301" y="3717633"/>
                </a:lnTo>
                <a:lnTo>
                  <a:pt x="2403170" y="3737330"/>
                </a:lnTo>
                <a:lnTo>
                  <a:pt x="2444280" y="3756583"/>
                </a:lnTo>
                <a:lnTo>
                  <a:pt x="2485631" y="3775418"/>
                </a:lnTo>
                <a:lnTo>
                  <a:pt x="2527211" y="3793807"/>
                </a:lnTo>
                <a:lnTo>
                  <a:pt x="2569032" y="3811765"/>
                </a:lnTo>
                <a:lnTo>
                  <a:pt x="2611082" y="3829291"/>
                </a:lnTo>
                <a:lnTo>
                  <a:pt x="2653373" y="3846360"/>
                </a:lnTo>
                <a:lnTo>
                  <a:pt x="2695879" y="3862984"/>
                </a:lnTo>
                <a:lnTo>
                  <a:pt x="2738602" y="3879164"/>
                </a:lnTo>
                <a:lnTo>
                  <a:pt x="2781554" y="3894899"/>
                </a:lnTo>
                <a:lnTo>
                  <a:pt x="2824721" y="3910165"/>
                </a:lnTo>
                <a:lnTo>
                  <a:pt x="2868104" y="3924973"/>
                </a:lnTo>
                <a:lnTo>
                  <a:pt x="2911703" y="3939336"/>
                </a:lnTo>
                <a:lnTo>
                  <a:pt x="2955506" y="3953218"/>
                </a:lnTo>
                <a:lnTo>
                  <a:pt x="2999511" y="3966641"/>
                </a:lnTo>
                <a:lnTo>
                  <a:pt x="3043720" y="3979595"/>
                </a:lnTo>
                <a:lnTo>
                  <a:pt x="3088132" y="3992080"/>
                </a:lnTo>
                <a:lnTo>
                  <a:pt x="3132734" y="4004081"/>
                </a:lnTo>
                <a:lnTo>
                  <a:pt x="3177540" y="4015613"/>
                </a:lnTo>
                <a:lnTo>
                  <a:pt x="3222536" y="4026649"/>
                </a:lnTo>
                <a:lnTo>
                  <a:pt x="3267710" y="4037215"/>
                </a:lnTo>
                <a:lnTo>
                  <a:pt x="3313074" y="4047286"/>
                </a:lnTo>
                <a:lnTo>
                  <a:pt x="3358629" y="4056875"/>
                </a:lnTo>
                <a:lnTo>
                  <a:pt x="3404349" y="4065968"/>
                </a:lnTo>
                <a:lnTo>
                  <a:pt x="3450259" y="4074566"/>
                </a:lnTo>
                <a:lnTo>
                  <a:pt x="3496335" y="4082656"/>
                </a:lnTo>
                <a:lnTo>
                  <a:pt x="3542576" y="4090251"/>
                </a:lnTo>
                <a:lnTo>
                  <a:pt x="3588994" y="4097350"/>
                </a:lnTo>
                <a:lnTo>
                  <a:pt x="3635578" y="4103928"/>
                </a:lnTo>
                <a:lnTo>
                  <a:pt x="3682327" y="4110012"/>
                </a:lnTo>
                <a:lnTo>
                  <a:pt x="3729228" y="4115574"/>
                </a:lnTo>
                <a:lnTo>
                  <a:pt x="3776281" y="4120616"/>
                </a:lnTo>
                <a:lnTo>
                  <a:pt x="3823500" y="4125137"/>
                </a:lnTo>
                <a:lnTo>
                  <a:pt x="3870858" y="4129151"/>
                </a:lnTo>
                <a:lnTo>
                  <a:pt x="3918369" y="4132630"/>
                </a:lnTo>
                <a:lnTo>
                  <a:pt x="3966032" y="4135577"/>
                </a:lnTo>
                <a:lnTo>
                  <a:pt x="4013822" y="4138003"/>
                </a:lnTo>
                <a:lnTo>
                  <a:pt x="4061764" y="4139895"/>
                </a:lnTo>
                <a:lnTo>
                  <a:pt x="4109834" y="4141254"/>
                </a:lnTo>
                <a:lnTo>
                  <a:pt x="4158030" y="4142067"/>
                </a:lnTo>
                <a:lnTo>
                  <a:pt x="4206367" y="4142333"/>
                </a:lnTo>
                <a:lnTo>
                  <a:pt x="420636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347B90F8-C9D2-2AEB-BC7D-931E6946680E}"/>
              </a:ext>
            </a:extLst>
          </p:cNvPr>
          <p:cNvSpPr txBox="1"/>
          <p:nvPr/>
        </p:nvSpPr>
        <p:spPr>
          <a:xfrm>
            <a:off x="463622" y="2816942"/>
            <a:ext cx="23552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Δεξιότητες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xmlns="" id="{06CD6B4B-8870-856E-DEBA-131581ABEDA2}"/>
              </a:ext>
            </a:extLst>
          </p:cNvPr>
          <p:cNvSpPr/>
          <p:nvPr/>
        </p:nvSpPr>
        <p:spPr>
          <a:xfrm>
            <a:off x="345340" y="2699890"/>
            <a:ext cx="3619500" cy="638175"/>
          </a:xfrm>
          <a:custGeom>
            <a:avLst/>
            <a:gdLst/>
            <a:ahLst/>
            <a:cxnLst/>
            <a:rect l="l" t="t" r="r" b="b"/>
            <a:pathLst>
              <a:path w="3619500" h="638175">
                <a:moveTo>
                  <a:pt x="3619347" y="637579"/>
                </a:moveTo>
                <a:lnTo>
                  <a:pt x="0" y="637579"/>
                </a:lnTo>
                <a:lnTo>
                  <a:pt x="0" y="0"/>
                </a:lnTo>
                <a:lnTo>
                  <a:pt x="3619347" y="0"/>
                </a:lnTo>
              </a:path>
            </a:pathLst>
          </a:custGeom>
          <a:ln w="38100">
            <a:solidFill>
              <a:srgbClr val="66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D8E05B96-246F-7FF3-E5A4-D0817DD28095}"/>
              </a:ext>
            </a:extLst>
          </p:cNvPr>
          <p:cNvSpPr/>
          <p:nvPr/>
        </p:nvSpPr>
        <p:spPr>
          <a:xfrm>
            <a:off x="2086708" y="4173548"/>
            <a:ext cx="10734675" cy="367030"/>
          </a:xfrm>
          <a:custGeom>
            <a:avLst/>
            <a:gdLst/>
            <a:ahLst/>
            <a:cxnLst/>
            <a:rect l="l" t="t" r="r" b="b"/>
            <a:pathLst>
              <a:path w="10734675" h="367029">
                <a:moveTo>
                  <a:pt x="347903" y="32677"/>
                </a:moveTo>
                <a:lnTo>
                  <a:pt x="309359" y="32677"/>
                </a:lnTo>
                <a:lnTo>
                  <a:pt x="309359" y="301129"/>
                </a:lnTo>
                <a:lnTo>
                  <a:pt x="27254" y="19050"/>
                </a:lnTo>
                <a:lnTo>
                  <a:pt x="0" y="46291"/>
                </a:lnTo>
                <a:lnTo>
                  <a:pt x="282092" y="328383"/>
                </a:lnTo>
                <a:lnTo>
                  <a:pt x="13627" y="328383"/>
                </a:lnTo>
                <a:lnTo>
                  <a:pt x="13627" y="366915"/>
                </a:lnTo>
                <a:lnTo>
                  <a:pt x="347903" y="366915"/>
                </a:lnTo>
                <a:lnTo>
                  <a:pt x="347903" y="32677"/>
                </a:lnTo>
                <a:close/>
              </a:path>
              <a:path w="10734675" h="367029">
                <a:moveTo>
                  <a:pt x="5518328" y="13627"/>
                </a:moveTo>
                <a:lnTo>
                  <a:pt x="5479796" y="13627"/>
                </a:lnTo>
                <a:lnTo>
                  <a:pt x="5479796" y="282079"/>
                </a:lnTo>
                <a:lnTo>
                  <a:pt x="5197691" y="0"/>
                </a:lnTo>
                <a:lnTo>
                  <a:pt x="5170436" y="27241"/>
                </a:lnTo>
                <a:lnTo>
                  <a:pt x="5452529" y="309333"/>
                </a:lnTo>
                <a:lnTo>
                  <a:pt x="5184064" y="309333"/>
                </a:lnTo>
                <a:lnTo>
                  <a:pt x="5184064" y="347865"/>
                </a:lnTo>
                <a:lnTo>
                  <a:pt x="5518328" y="347865"/>
                </a:lnTo>
                <a:lnTo>
                  <a:pt x="5518328" y="13627"/>
                </a:lnTo>
                <a:close/>
              </a:path>
              <a:path w="10734675" h="367029">
                <a:moveTo>
                  <a:pt x="10734523" y="32677"/>
                </a:moveTo>
                <a:lnTo>
                  <a:pt x="10695991" y="32677"/>
                </a:lnTo>
                <a:lnTo>
                  <a:pt x="10695991" y="301129"/>
                </a:lnTo>
                <a:lnTo>
                  <a:pt x="10413886" y="19050"/>
                </a:lnTo>
                <a:lnTo>
                  <a:pt x="10386631" y="46291"/>
                </a:lnTo>
                <a:lnTo>
                  <a:pt x="10668724" y="328383"/>
                </a:lnTo>
                <a:lnTo>
                  <a:pt x="10400259" y="328383"/>
                </a:lnTo>
                <a:lnTo>
                  <a:pt x="10400259" y="366915"/>
                </a:lnTo>
                <a:lnTo>
                  <a:pt x="10734523" y="366915"/>
                </a:lnTo>
                <a:lnTo>
                  <a:pt x="10734523" y="32677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xmlns="" id="{75719C0F-F0BC-6A44-038A-35C61115CA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657" y="682287"/>
            <a:ext cx="82854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3200" spc="300" dirty="0">
                <a:solidFill>
                  <a:srgbClr val="FFFAF1"/>
                </a:solidFill>
                <a:highlight>
                  <a:srgbClr val="808000"/>
                </a:highlight>
              </a:rPr>
              <a:t>Καταλαβαίνω εμένα…</a:t>
            </a:r>
            <a:endParaRPr sz="3200" spc="300" dirty="0">
              <a:solidFill>
                <a:srgbClr val="FFFAF1"/>
              </a:solidFill>
              <a:highlight>
                <a:srgbClr val="808000"/>
              </a:highlight>
            </a:endParaRPr>
          </a:p>
        </p:txBody>
      </p:sp>
      <p:pic>
        <p:nvPicPr>
          <p:cNvPr id="30" name="object 30">
            <a:extLst>
              <a:ext uri="{FF2B5EF4-FFF2-40B4-BE49-F238E27FC236}">
                <a16:creationId xmlns:a16="http://schemas.microsoft.com/office/drawing/2014/main" xmlns="" id="{85601048-FD39-6602-A849-C19AAFB745A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5005" y="9258299"/>
            <a:ext cx="266699" cy="266699"/>
          </a:xfrm>
          <a:prstGeom prst="rect">
            <a:avLst/>
          </a:prstGeom>
        </p:spPr>
      </p:pic>
      <p:grpSp>
        <p:nvGrpSpPr>
          <p:cNvPr id="31" name="object 31">
            <a:extLst>
              <a:ext uri="{FF2B5EF4-FFF2-40B4-BE49-F238E27FC236}">
                <a16:creationId xmlns:a16="http://schemas.microsoft.com/office/drawing/2014/main" xmlns="" id="{68D038C2-B946-0288-CC4B-8B6DC5224EC7}"/>
              </a:ext>
            </a:extLst>
          </p:cNvPr>
          <p:cNvGrpSpPr/>
          <p:nvPr/>
        </p:nvGrpSpPr>
        <p:grpSpPr>
          <a:xfrm>
            <a:off x="0" y="0"/>
            <a:ext cx="2318385" cy="3253740"/>
            <a:chOff x="0" y="0"/>
            <a:chExt cx="2318385" cy="3253740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xmlns="" id="{89EA23A9-F620-3A76-E562-E0A8ED1C8FF6}"/>
                </a:ext>
              </a:extLst>
            </p:cNvPr>
            <p:cNvSpPr/>
            <p:nvPr/>
          </p:nvSpPr>
          <p:spPr>
            <a:xfrm>
              <a:off x="835692" y="0"/>
              <a:ext cx="1482725" cy="873125"/>
            </a:xfrm>
            <a:custGeom>
              <a:avLst/>
              <a:gdLst/>
              <a:ahLst/>
              <a:cxnLst/>
              <a:rect l="l" t="t" r="r" b="b"/>
              <a:pathLst>
                <a:path w="1482725" h="873125">
                  <a:moveTo>
                    <a:pt x="815736" y="872573"/>
                  </a:moveTo>
                  <a:lnTo>
                    <a:pt x="809451" y="872573"/>
                  </a:lnTo>
                  <a:lnTo>
                    <a:pt x="803450" y="870810"/>
                  </a:lnTo>
                  <a:lnTo>
                    <a:pt x="769314" y="845447"/>
                  </a:lnTo>
                  <a:lnTo>
                    <a:pt x="715049" y="801387"/>
                  </a:lnTo>
                  <a:lnTo>
                    <a:pt x="660734" y="755899"/>
                  </a:lnTo>
                  <a:lnTo>
                    <a:pt x="631754" y="729383"/>
                  </a:lnTo>
                  <a:lnTo>
                    <a:pt x="609070" y="683801"/>
                  </a:lnTo>
                  <a:lnTo>
                    <a:pt x="595415" y="599719"/>
                  </a:lnTo>
                  <a:lnTo>
                    <a:pt x="584363" y="542503"/>
                  </a:lnTo>
                  <a:lnTo>
                    <a:pt x="570062" y="485880"/>
                  </a:lnTo>
                  <a:lnTo>
                    <a:pt x="546662" y="403581"/>
                  </a:lnTo>
                  <a:lnTo>
                    <a:pt x="533984" y="361111"/>
                  </a:lnTo>
                  <a:lnTo>
                    <a:pt x="520420" y="319897"/>
                  </a:lnTo>
                  <a:lnTo>
                    <a:pt x="505857" y="281192"/>
                  </a:lnTo>
                  <a:lnTo>
                    <a:pt x="490184" y="246254"/>
                  </a:lnTo>
                  <a:lnTo>
                    <a:pt x="427224" y="220151"/>
                  </a:lnTo>
                  <a:lnTo>
                    <a:pt x="337219" y="189022"/>
                  </a:lnTo>
                  <a:lnTo>
                    <a:pt x="258123" y="166074"/>
                  </a:lnTo>
                  <a:lnTo>
                    <a:pt x="201896" y="151883"/>
                  </a:lnTo>
                  <a:lnTo>
                    <a:pt x="175066" y="145868"/>
                  </a:lnTo>
                  <a:lnTo>
                    <a:pt x="170080" y="143446"/>
                  </a:lnTo>
                  <a:lnTo>
                    <a:pt x="142232" y="120788"/>
                  </a:lnTo>
                  <a:lnTo>
                    <a:pt x="47924" y="42420"/>
                  </a:lnTo>
                  <a:lnTo>
                    <a:pt x="7696" y="8393"/>
                  </a:lnTo>
                  <a:lnTo>
                    <a:pt x="0" y="0"/>
                  </a:lnTo>
                  <a:lnTo>
                    <a:pt x="1432050" y="0"/>
                  </a:lnTo>
                  <a:lnTo>
                    <a:pt x="1457590" y="46081"/>
                  </a:lnTo>
                  <a:lnTo>
                    <a:pt x="1477795" y="81565"/>
                  </a:lnTo>
                  <a:lnTo>
                    <a:pt x="1480425" y="88299"/>
                  </a:lnTo>
                  <a:lnTo>
                    <a:pt x="1482066" y="95547"/>
                  </a:lnTo>
                  <a:lnTo>
                    <a:pt x="1482633" y="103188"/>
                  </a:lnTo>
                  <a:lnTo>
                    <a:pt x="1480265" y="118566"/>
                  </a:lnTo>
                  <a:lnTo>
                    <a:pt x="1473681" y="131717"/>
                  </a:lnTo>
                  <a:lnTo>
                    <a:pt x="1463659" y="141563"/>
                  </a:lnTo>
                  <a:lnTo>
                    <a:pt x="1450975" y="147025"/>
                  </a:lnTo>
                  <a:lnTo>
                    <a:pt x="1376942" y="163031"/>
                  </a:lnTo>
                  <a:lnTo>
                    <a:pt x="1326563" y="175983"/>
                  </a:lnTo>
                  <a:lnTo>
                    <a:pt x="1276708" y="192738"/>
                  </a:lnTo>
                  <a:lnTo>
                    <a:pt x="1204247" y="220151"/>
                  </a:lnTo>
                  <a:lnTo>
                    <a:pt x="1147419" y="243499"/>
                  </a:lnTo>
                  <a:lnTo>
                    <a:pt x="1094251" y="269583"/>
                  </a:lnTo>
                  <a:lnTo>
                    <a:pt x="1048206" y="298532"/>
                  </a:lnTo>
                  <a:lnTo>
                    <a:pt x="1012751" y="330473"/>
                  </a:lnTo>
                  <a:lnTo>
                    <a:pt x="990393" y="362092"/>
                  </a:lnTo>
                  <a:lnTo>
                    <a:pt x="969708" y="402040"/>
                  </a:lnTo>
                  <a:lnTo>
                    <a:pt x="950642" y="448272"/>
                  </a:lnTo>
                  <a:lnTo>
                    <a:pt x="933137" y="498741"/>
                  </a:lnTo>
                  <a:lnTo>
                    <a:pt x="917137" y="551401"/>
                  </a:lnTo>
                  <a:lnTo>
                    <a:pt x="890151" y="655232"/>
                  </a:lnTo>
                  <a:lnTo>
                    <a:pt x="870260" y="746480"/>
                  </a:lnTo>
                  <a:lnTo>
                    <a:pt x="857961" y="811348"/>
                  </a:lnTo>
                  <a:lnTo>
                    <a:pt x="853750" y="836036"/>
                  </a:lnTo>
                  <a:lnTo>
                    <a:pt x="849005" y="850676"/>
                  </a:lnTo>
                  <a:lnTo>
                    <a:pt x="840465" y="862243"/>
                  </a:lnTo>
                  <a:lnTo>
                    <a:pt x="829064" y="869841"/>
                  </a:lnTo>
                  <a:lnTo>
                    <a:pt x="815736" y="872573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xmlns="" id="{F5E0B8C8-3E80-7FAA-E09C-6793FBAA1A58}"/>
                </a:ext>
              </a:extLst>
            </p:cNvPr>
            <p:cNvSpPr/>
            <p:nvPr/>
          </p:nvSpPr>
          <p:spPr>
            <a:xfrm>
              <a:off x="930094" y="0"/>
              <a:ext cx="1173480" cy="715010"/>
            </a:xfrm>
            <a:custGeom>
              <a:avLst/>
              <a:gdLst/>
              <a:ahLst/>
              <a:cxnLst/>
              <a:rect l="l" t="t" r="r" b="b"/>
              <a:pathLst>
                <a:path w="1173480" h="715010">
                  <a:moveTo>
                    <a:pt x="589308" y="714497"/>
                  </a:moveTo>
                  <a:lnTo>
                    <a:pt x="556046" y="692601"/>
                  </a:lnTo>
                  <a:lnTo>
                    <a:pt x="537431" y="592548"/>
                  </a:lnTo>
                  <a:lnTo>
                    <a:pt x="526201" y="534428"/>
                  </a:lnTo>
                  <a:lnTo>
                    <a:pt x="511680" y="476915"/>
                  </a:lnTo>
                  <a:lnTo>
                    <a:pt x="487924" y="393326"/>
                  </a:lnTo>
                  <a:lnTo>
                    <a:pt x="471916" y="340665"/>
                  </a:lnTo>
                  <a:lnTo>
                    <a:pt x="454407" y="290196"/>
                  </a:lnTo>
                  <a:lnTo>
                    <a:pt x="435340" y="243965"/>
                  </a:lnTo>
                  <a:lnTo>
                    <a:pt x="414660" y="204016"/>
                  </a:lnTo>
                  <a:lnTo>
                    <a:pt x="392310" y="172398"/>
                  </a:lnTo>
                  <a:lnTo>
                    <a:pt x="356845" y="140457"/>
                  </a:lnTo>
                  <a:lnTo>
                    <a:pt x="310795" y="111508"/>
                  </a:lnTo>
                  <a:lnTo>
                    <a:pt x="257624" y="85423"/>
                  </a:lnTo>
                  <a:lnTo>
                    <a:pt x="200796" y="62076"/>
                  </a:lnTo>
                  <a:lnTo>
                    <a:pt x="110791" y="30947"/>
                  </a:lnTo>
                  <a:lnTo>
                    <a:pt x="31695" y="7999"/>
                  </a:lnTo>
                  <a:lnTo>
                    <a:pt x="0" y="0"/>
                  </a:lnTo>
                  <a:lnTo>
                    <a:pt x="1173436" y="0"/>
                  </a:lnTo>
                  <a:lnTo>
                    <a:pt x="1100135" y="17908"/>
                  </a:lnTo>
                  <a:lnTo>
                    <a:pt x="1050280" y="34663"/>
                  </a:lnTo>
                  <a:lnTo>
                    <a:pt x="977819" y="62076"/>
                  </a:lnTo>
                  <a:lnTo>
                    <a:pt x="920991" y="85423"/>
                  </a:lnTo>
                  <a:lnTo>
                    <a:pt x="867822" y="111508"/>
                  </a:lnTo>
                  <a:lnTo>
                    <a:pt x="821778" y="140457"/>
                  </a:lnTo>
                  <a:lnTo>
                    <a:pt x="786323" y="172398"/>
                  </a:lnTo>
                  <a:lnTo>
                    <a:pt x="763971" y="204016"/>
                  </a:lnTo>
                  <a:lnTo>
                    <a:pt x="743288" y="243965"/>
                  </a:lnTo>
                  <a:lnTo>
                    <a:pt x="724219" y="290196"/>
                  </a:lnTo>
                  <a:lnTo>
                    <a:pt x="706710" y="340665"/>
                  </a:lnTo>
                  <a:lnTo>
                    <a:pt x="690709" y="393326"/>
                  </a:lnTo>
                  <a:lnTo>
                    <a:pt x="663723" y="497157"/>
                  </a:lnTo>
                  <a:lnTo>
                    <a:pt x="643832" y="588405"/>
                  </a:lnTo>
                  <a:lnTo>
                    <a:pt x="631532" y="653272"/>
                  </a:lnTo>
                  <a:lnTo>
                    <a:pt x="627322" y="677961"/>
                  </a:lnTo>
                  <a:lnTo>
                    <a:pt x="622577" y="692601"/>
                  </a:lnTo>
                  <a:lnTo>
                    <a:pt x="614037" y="704168"/>
                  </a:lnTo>
                  <a:lnTo>
                    <a:pt x="602636" y="711766"/>
                  </a:lnTo>
                  <a:lnTo>
                    <a:pt x="589308" y="714497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xmlns="" id="{422A1014-6E99-320D-4939-BA740A0A5825}"/>
                </a:ext>
              </a:extLst>
            </p:cNvPr>
            <p:cNvSpPr/>
            <p:nvPr/>
          </p:nvSpPr>
          <p:spPr>
            <a:xfrm>
              <a:off x="0" y="0"/>
              <a:ext cx="2203450" cy="3253740"/>
            </a:xfrm>
            <a:custGeom>
              <a:avLst/>
              <a:gdLst/>
              <a:ahLst/>
              <a:cxnLst/>
              <a:rect l="l" t="t" r="r" b="b"/>
              <a:pathLst>
                <a:path w="2203450" h="3253740">
                  <a:moveTo>
                    <a:pt x="1706600" y="1687525"/>
                  </a:moveTo>
                  <a:lnTo>
                    <a:pt x="1698091" y="1648155"/>
                  </a:lnTo>
                  <a:lnTo>
                    <a:pt x="1665008" y="1581531"/>
                  </a:lnTo>
                  <a:lnTo>
                    <a:pt x="1636991" y="1526298"/>
                  </a:lnTo>
                  <a:lnTo>
                    <a:pt x="1606550" y="1466875"/>
                  </a:lnTo>
                  <a:lnTo>
                    <a:pt x="1577581" y="1411071"/>
                  </a:lnTo>
                  <a:lnTo>
                    <a:pt x="1554022" y="1366723"/>
                  </a:lnTo>
                  <a:lnTo>
                    <a:pt x="1524165" y="1319682"/>
                  </a:lnTo>
                  <a:lnTo>
                    <a:pt x="1481709" y="1288440"/>
                  </a:lnTo>
                  <a:lnTo>
                    <a:pt x="1408785" y="1270558"/>
                  </a:lnTo>
                  <a:lnTo>
                    <a:pt x="1284808" y="1241933"/>
                  </a:lnTo>
                  <a:lnTo>
                    <a:pt x="1110411" y="1195666"/>
                  </a:lnTo>
                  <a:lnTo>
                    <a:pt x="911948" y="1132916"/>
                  </a:lnTo>
                  <a:lnTo>
                    <a:pt x="857250" y="1113243"/>
                  </a:lnTo>
                  <a:lnTo>
                    <a:pt x="803236" y="1092631"/>
                  </a:lnTo>
                  <a:lnTo>
                    <a:pt x="750570" y="1071016"/>
                  </a:lnTo>
                  <a:lnTo>
                    <a:pt x="699935" y="1048359"/>
                  </a:lnTo>
                  <a:lnTo>
                    <a:pt x="651979" y="1024610"/>
                  </a:lnTo>
                  <a:lnTo>
                    <a:pt x="607377" y="999731"/>
                  </a:lnTo>
                  <a:lnTo>
                    <a:pt x="566788" y="973683"/>
                  </a:lnTo>
                  <a:lnTo>
                    <a:pt x="530885" y="946416"/>
                  </a:lnTo>
                  <a:lnTo>
                    <a:pt x="500329" y="917879"/>
                  </a:lnTo>
                  <a:lnTo>
                    <a:pt x="481520" y="877087"/>
                  </a:lnTo>
                  <a:lnTo>
                    <a:pt x="458698" y="809409"/>
                  </a:lnTo>
                  <a:lnTo>
                    <a:pt x="394893" y="605116"/>
                  </a:lnTo>
                  <a:lnTo>
                    <a:pt x="362559" y="488061"/>
                  </a:lnTo>
                  <a:lnTo>
                    <a:pt x="337566" y="369760"/>
                  </a:lnTo>
                  <a:lnTo>
                    <a:pt x="306679" y="195922"/>
                  </a:lnTo>
                  <a:lnTo>
                    <a:pt x="305193" y="187502"/>
                  </a:lnTo>
                  <a:lnTo>
                    <a:pt x="302666" y="179527"/>
                  </a:lnTo>
                  <a:lnTo>
                    <a:pt x="271068" y="114388"/>
                  </a:lnTo>
                  <a:lnTo>
                    <a:pt x="247904" y="67970"/>
                  </a:lnTo>
                  <a:lnTo>
                    <a:pt x="221322" y="15582"/>
                  </a:lnTo>
                  <a:lnTo>
                    <a:pt x="213245" y="0"/>
                  </a:lnTo>
                  <a:lnTo>
                    <a:pt x="0" y="0"/>
                  </a:lnTo>
                  <a:lnTo>
                    <a:pt x="0" y="3036938"/>
                  </a:lnTo>
                  <a:lnTo>
                    <a:pt x="32067" y="3075508"/>
                  </a:lnTo>
                  <a:lnTo>
                    <a:pt x="78143" y="3130194"/>
                  </a:lnTo>
                  <a:lnTo>
                    <a:pt x="121234" y="3180550"/>
                  </a:lnTo>
                  <a:lnTo>
                    <a:pt x="154901" y="3218777"/>
                  </a:lnTo>
                  <a:lnTo>
                    <a:pt x="183781" y="3243999"/>
                  </a:lnTo>
                  <a:lnTo>
                    <a:pt x="222072" y="3253435"/>
                  </a:lnTo>
                  <a:lnTo>
                    <a:pt x="251752" y="3247923"/>
                  </a:lnTo>
                  <a:lnTo>
                    <a:pt x="277126" y="3232467"/>
                  </a:lnTo>
                  <a:lnTo>
                    <a:pt x="296125" y="3208934"/>
                  </a:lnTo>
                  <a:lnTo>
                    <a:pt x="306679" y="3179153"/>
                  </a:lnTo>
                  <a:lnTo>
                    <a:pt x="316052" y="3128899"/>
                  </a:lnTo>
                  <a:lnTo>
                    <a:pt x="343433" y="2996869"/>
                  </a:lnTo>
                  <a:lnTo>
                    <a:pt x="387718" y="2811145"/>
                  </a:lnTo>
                  <a:lnTo>
                    <a:pt x="447789" y="2599804"/>
                  </a:lnTo>
                  <a:lnTo>
                    <a:pt x="465188" y="2545918"/>
                  </a:lnTo>
                  <a:lnTo>
                    <a:pt x="483400" y="2492616"/>
                  </a:lnTo>
                  <a:lnTo>
                    <a:pt x="502462" y="2440444"/>
                  </a:lnTo>
                  <a:lnTo>
                    <a:pt x="522376" y="2389898"/>
                  </a:lnTo>
                  <a:lnTo>
                    <a:pt x="543153" y="2341511"/>
                  </a:lnTo>
                  <a:lnTo>
                    <a:pt x="564819" y="2295804"/>
                  </a:lnTo>
                  <a:lnTo>
                    <a:pt x="587387" y="2253284"/>
                  </a:lnTo>
                  <a:lnTo>
                    <a:pt x="610870" y="2214486"/>
                  </a:lnTo>
                  <a:lnTo>
                    <a:pt x="635279" y="2179929"/>
                  </a:lnTo>
                  <a:lnTo>
                    <a:pt x="660628" y="2150122"/>
                  </a:lnTo>
                  <a:lnTo>
                    <a:pt x="688873" y="2123376"/>
                  </a:lnTo>
                  <a:lnTo>
                    <a:pt x="721639" y="2097633"/>
                  </a:lnTo>
                  <a:lnTo>
                    <a:pt x="758418" y="2072868"/>
                  </a:lnTo>
                  <a:lnTo>
                    <a:pt x="798715" y="2049068"/>
                  </a:lnTo>
                  <a:lnTo>
                    <a:pt x="842048" y="2026208"/>
                  </a:lnTo>
                  <a:lnTo>
                    <a:pt x="887920" y="2004288"/>
                  </a:lnTo>
                  <a:lnTo>
                    <a:pt x="935837" y="1983295"/>
                  </a:lnTo>
                  <a:lnTo>
                    <a:pt x="985304" y="1963191"/>
                  </a:lnTo>
                  <a:lnTo>
                    <a:pt x="1035824" y="1943963"/>
                  </a:lnTo>
                  <a:lnTo>
                    <a:pt x="1086904" y="1925624"/>
                  </a:lnTo>
                  <a:lnTo>
                    <a:pt x="1248206" y="1869833"/>
                  </a:lnTo>
                  <a:lnTo>
                    <a:pt x="1359179" y="1835734"/>
                  </a:lnTo>
                  <a:lnTo>
                    <a:pt x="1471320" y="1809356"/>
                  </a:lnTo>
                  <a:lnTo>
                    <a:pt x="1636128" y="1776768"/>
                  </a:lnTo>
                  <a:lnTo>
                    <a:pt x="1664360" y="1765642"/>
                  </a:lnTo>
                  <a:lnTo>
                    <a:pt x="1686674" y="1745602"/>
                  </a:lnTo>
                  <a:lnTo>
                    <a:pt x="1701330" y="1718830"/>
                  </a:lnTo>
                  <a:lnTo>
                    <a:pt x="1706600" y="1687525"/>
                  </a:lnTo>
                  <a:close/>
                </a:path>
                <a:path w="2203450" h="3253740">
                  <a:moveTo>
                    <a:pt x="2202942" y="0"/>
                  </a:moveTo>
                  <a:lnTo>
                    <a:pt x="1973999" y="0"/>
                  </a:lnTo>
                  <a:lnTo>
                    <a:pt x="1894636" y="27457"/>
                  </a:lnTo>
                  <a:lnTo>
                    <a:pt x="1845373" y="47548"/>
                  </a:lnTo>
                  <a:lnTo>
                    <a:pt x="1798269" y="69735"/>
                  </a:lnTo>
                  <a:lnTo>
                    <a:pt x="1755178" y="93929"/>
                  </a:lnTo>
                  <a:lnTo>
                    <a:pt x="1717941" y="120065"/>
                  </a:lnTo>
                  <a:lnTo>
                    <a:pt x="1688388" y="148094"/>
                  </a:lnTo>
                  <a:lnTo>
                    <a:pt x="1664423" y="181749"/>
                  </a:lnTo>
                  <a:lnTo>
                    <a:pt x="1642046" y="224205"/>
                  </a:lnTo>
                  <a:lnTo>
                    <a:pt x="1621332" y="273329"/>
                  </a:lnTo>
                  <a:lnTo>
                    <a:pt x="1602346" y="326999"/>
                  </a:lnTo>
                  <a:lnTo>
                    <a:pt x="1585150" y="383070"/>
                  </a:lnTo>
                  <a:lnTo>
                    <a:pt x="1561020" y="467969"/>
                  </a:lnTo>
                  <a:lnTo>
                    <a:pt x="1546263" y="526376"/>
                  </a:lnTo>
                  <a:lnTo>
                    <a:pt x="1534858" y="585406"/>
                  </a:lnTo>
                  <a:lnTo>
                    <a:pt x="1520583" y="673252"/>
                  </a:lnTo>
                  <a:lnTo>
                    <a:pt x="1519986" y="674547"/>
                  </a:lnTo>
                  <a:lnTo>
                    <a:pt x="1519389" y="675614"/>
                  </a:lnTo>
                  <a:lnTo>
                    <a:pt x="1518805" y="674547"/>
                  </a:lnTo>
                  <a:lnTo>
                    <a:pt x="1518208" y="673252"/>
                  </a:lnTo>
                  <a:lnTo>
                    <a:pt x="1513751" y="647077"/>
                  </a:lnTo>
                  <a:lnTo>
                    <a:pt x="1501254" y="581190"/>
                  </a:lnTo>
                  <a:lnTo>
                    <a:pt x="1481061" y="488518"/>
                  </a:lnTo>
                  <a:lnTo>
                    <a:pt x="1453654" y="383070"/>
                  </a:lnTo>
                  <a:lnTo>
                    <a:pt x="1436458" y="326999"/>
                  </a:lnTo>
                  <a:lnTo>
                    <a:pt x="1417472" y="273329"/>
                  </a:lnTo>
                  <a:lnTo>
                    <a:pt x="1396758" y="224205"/>
                  </a:lnTo>
                  <a:lnTo>
                    <a:pt x="1374394" y="181749"/>
                  </a:lnTo>
                  <a:lnTo>
                    <a:pt x="1350429" y="148094"/>
                  </a:lnTo>
                  <a:lnTo>
                    <a:pt x="1320863" y="120065"/>
                  </a:lnTo>
                  <a:lnTo>
                    <a:pt x="1283627" y="93929"/>
                  </a:lnTo>
                  <a:lnTo>
                    <a:pt x="1240523" y="69735"/>
                  </a:lnTo>
                  <a:lnTo>
                    <a:pt x="1193419" y="47548"/>
                  </a:lnTo>
                  <a:lnTo>
                    <a:pt x="1144155" y="27457"/>
                  </a:lnTo>
                  <a:lnTo>
                    <a:pt x="1071600" y="0"/>
                  </a:lnTo>
                  <a:lnTo>
                    <a:pt x="835863" y="0"/>
                  </a:lnTo>
                  <a:lnTo>
                    <a:pt x="852512" y="15303"/>
                  </a:lnTo>
                  <a:lnTo>
                    <a:pt x="876465" y="25247"/>
                  </a:lnTo>
                  <a:lnTo>
                    <a:pt x="897382" y="29997"/>
                  </a:lnTo>
                  <a:lnTo>
                    <a:pt x="952334" y="43865"/>
                  </a:lnTo>
                  <a:lnTo>
                    <a:pt x="1029652" y="66306"/>
                  </a:lnTo>
                  <a:lnTo>
                    <a:pt x="1117625" y="96735"/>
                  </a:lnTo>
                  <a:lnTo>
                    <a:pt x="1169949" y="117970"/>
                  </a:lnTo>
                  <a:lnTo>
                    <a:pt x="1219073" y="141452"/>
                  </a:lnTo>
                  <a:lnTo>
                    <a:pt x="1261656" y="167576"/>
                  </a:lnTo>
                  <a:lnTo>
                    <a:pt x="1294358" y="196684"/>
                  </a:lnTo>
                  <a:lnTo>
                    <a:pt x="1319999" y="234988"/>
                  </a:lnTo>
                  <a:lnTo>
                    <a:pt x="1342986" y="284797"/>
                  </a:lnTo>
                  <a:lnTo>
                    <a:pt x="1363662" y="342277"/>
                  </a:lnTo>
                  <a:lnTo>
                    <a:pt x="1382344" y="403593"/>
                  </a:lnTo>
                  <a:lnTo>
                    <a:pt x="1405750" y="485889"/>
                  </a:lnTo>
                  <a:lnTo>
                    <a:pt x="1420050" y="542505"/>
                  </a:lnTo>
                  <a:lnTo>
                    <a:pt x="1431099" y="599732"/>
                  </a:lnTo>
                  <a:lnTo>
                    <a:pt x="1444752" y="683806"/>
                  </a:lnTo>
                  <a:lnTo>
                    <a:pt x="1454124" y="711466"/>
                  </a:lnTo>
                  <a:lnTo>
                    <a:pt x="1471117" y="732878"/>
                  </a:lnTo>
                  <a:lnTo>
                    <a:pt x="1493596" y="746696"/>
                  </a:lnTo>
                  <a:lnTo>
                    <a:pt x="1519389" y="751586"/>
                  </a:lnTo>
                  <a:lnTo>
                    <a:pt x="1545209" y="746696"/>
                  </a:lnTo>
                  <a:lnTo>
                    <a:pt x="1584667" y="711466"/>
                  </a:lnTo>
                  <a:lnTo>
                    <a:pt x="1598180" y="659498"/>
                  </a:lnTo>
                  <a:lnTo>
                    <a:pt x="1610296" y="595642"/>
                  </a:lnTo>
                  <a:lnTo>
                    <a:pt x="1629879" y="505815"/>
                  </a:lnTo>
                  <a:lnTo>
                    <a:pt x="1656448" y="403593"/>
                  </a:lnTo>
                  <a:lnTo>
                    <a:pt x="1675142" y="342277"/>
                  </a:lnTo>
                  <a:lnTo>
                    <a:pt x="1695805" y="284797"/>
                  </a:lnTo>
                  <a:lnTo>
                    <a:pt x="1718792" y="234988"/>
                  </a:lnTo>
                  <a:lnTo>
                    <a:pt x="1744433" y="196684"/>
                  </a:lnTo>
                  <a:lnTo>
                    <a:pt x="1777136" y="167576"/>
                  </a:lnTo>
                  <a:lnTo>
                    <a:pt x="1819719" y="141452"/>
                  </a:lnTo>
                  <a:lnTo>
                    <a:pt x="1868843" y="117970"/>
                  </a:lnTo>
                  <a:lnTo>
                    <a:pt x="1921167" y="96735"/>
                  </a:lnTo>
                  <a:lnTo>
                    <a:pt x="1991995" y="69938"/>
                  </a:lnTo>
                  <a:lnTo>
                    <a:pt x="2040724" y="53555"/>
                  </a:lnTo>
                  <a:lnTo>
                    <a:pt x="2089962" y="40894"/>
                  </a:lnTo>
                  <a:lnTo>
                    <a:pt x="2162327" y="25247"/>
                  </a:lnTo>
                  <a:lnTo>
                    <a:pt x="2186279" y="15303"/>
                  </a:lnTo>
                  <a:lnTo>
                    <a:pt x="2202942" y="0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xmlns="" id="{44F8A073-77FA-8AA9-760D-D70C9D6294AE}"/>
                </a:ext>
              </a:extLst>
            </p:cNvPr>
            <p:cNvSpPr/>
            <p:nvPr/>
          </p:nvSpPr>
          <p:spPr>
            <a:xfrm>
              <a:off x="0" y="0"/>
              <a:ext cx="1519555" cy="2972435"/>
            </a:xfrm>
            <a:custGeom>
              <a:avLst/>
              <a:gdLst/>
              <a:ahLst/>
              <a:cxnLst/>
              <a:rect l="l" t="t" r="r" b="b"/>
              <a:pathLst>
                <a:path w="1519555" h="2972435">
                  <a:moveTo>
                    <a:pt x="34868" y="2971941"/>
                  </a:moveTo>
                  <a:lnTo>
                    <a:pt x="5195" y="2966383"/>
                  </a:lnTo>
                  <a:lnTo>
                    <a:pt x="0" y="2963217"/>
                  </a:lnTo>
                  <a:lnTo>
                    <a:pt x="0" y="0"/>
                  </a:lnTo>
                  <a:lnTo>
                    <a:pt x="134679" y="0"/>
                  </a:lnTo>
                  <a:lnTo>
                    <a:pt x="150360" y="88228"/>
                  </a:lnTo>
                  <a:lnTo>
                    <a:pt x="175359" y="206526"/>
                  </a:lnTo>
                  <a:lnTo>
                    <a:pt x="207685" y="323588"/>
                  </a:lnTo>
                  <a:lnTo>
                    <a:pt x="260568" y="493730"/>
                  </a:lnTo>
                  <a:lnTo>
                    <a:pt x="277971" y="547611"/>
                  </a:lnTo>
                  <a:lnTo>
                    <a:pt x="296195" y="600901"/>
                  </a:lnTo>
                  <a:lnTo>
                    <a:pt x="315257" y="653078"/>
                  </a:lnTo>
                  <a:lnTo>
                    <a:pt x="335171" y="703622"/>
                  </a:lnTo>
                  <a:lnTo>
                    <a:pt x="355953" y="752011"/>
                  </a:lnTo>
                  <a:lnTo>
                    <a:pt x="377618" y="797724"/>
                  </a:lnTo>
                  <a:lnTo>
                    <a:pt x="400181" y="840241"/>
                  </a:lnTo>
                  <a:lnTo>
                    <a:pt x="423658" y="879041"/>
                  </a:lnTo>
                  <a:lnTo>
                    <a:pt x="448063" y="913601"/>
                  </a:lnTo>
                  <a:lnTo>
                    <a:pt x="473412" y="943402"/>
                  </a:lnTo>
                  <a:lnTo>
                    <a:pt x="501665" y="970141"/>
                  </a:lnTo>
                  <a:lnTo>
                    <a:pt x="534428" y="995884"/>
                  </a:lnTo>
                  <a:lnTo>
                    <a:pt x="571210" y="1020648"/>
                  </a:lnTo>
                  <a:lnTo>
                    <a:pt x="611515" y="1044448"/>
                  </a:lnTo>
                  <a:lnTo>
                    <a:pt x="654851" y="1067300"/>
                  </a:lnTo>
                  <a:lnTo>
                    <a:pt x="700723" y="1089221"/>
                  </a:lnTo>
                  <a:lnTo>
                    <a:pt x="748639" y="1110226"/>
                  </a:lnTo>
                  <a:lnTo>
                    <a:pt x="798103" y="1130332"/>
                  </a:lnTo>
                  <a:lnTo>
                    <a:pt x="848624" y="1149554"/>
                  </a:lnTo>
                  <a:lnTo>
                    <a:pt x="899707" y="1167909"/>
                  </a:lnTo>
                  <a:lnTo>
                    <a:pt x="1100060" y="1231264"/>
                  </a:lnTo>
                  <a:lnTo>
                    <a:pt x="1276128" y="1277977"/>
                  </a:lnTo>
                  <a:lnTo>
                    <a:pt x="1401292" y="1306869"/>
                  </a:lnTo>
                  <a:lnTo>
                    <a:pt x="1448929" y="1316761"/>
                  </a:lnTo>
                  <a:lnTo>
                    <a:pt x="1477164" y="1327880"/>
                  </a:lnTo>
                  <a:lnTo>
                    <a:pt x="1499476" y="1347918"/>
                  </a:lnTo>
                  <a:lnTo>
                    <a:pt x="1514132" y="1374683"/>
                  </a:lnTo>
                  <a:lnTo>
                    <a:pt x="1519402" y="1405984"/>
                  </a:lnTo>
                  <a:lnTo>
                    <a:pt x="1514132" y="1437294"/>
                  </a:lnTo>
                  <a:lnTo>
                    <a:pt x="1499476" y="1464064"/>
                  </a:lnTo>
                  <a:lnTo>
                    <a:pt x="1477164" y="1484104"/>
                  </a:lnTo>
                  <a:lnTo>
                    <a:pt x="1448929" y="1495224"/>
                  </a:lnTo>
                  <a:lnTo>
                    <a:pt x="1284126" y="1527816"/>
                  </a:lnTo>
                  <a:lnTo>
                    <a:pt x="1171981" y="1554186"/>
                  </a:lnTo>
                  <a:lnTo>
                    <a:pt x="1061004" y="1588287"/>
                  </a:lnTo>
                  <a:lnTo>
                    <a:pt x="899707" y="1644076"/>
                  </a:lnTo>
                  <a:lnTo>
                    <a:pt x="848624" y="1662430"/>
                  </a:lnTo>
                  <a:lnTo>
                    <a:pt x="798103" y="1681651"/>
                  </a:lnTo>
                  <a:lnTo>
                    <a:pt x="748639" y="1701755"/>
                  </a:lnTo>
                  <a:lnTo>
                    <a:pt x="700723" y="1722759"/>
                  </a:lnTo>
                  <a:lnTo>
                    <a:pt x="654851" y="1744678"/>
                  </a:lnTo>
                  <a:lnTo>
                    <a:pt x="611515" y="1767529"/>
                  </a:lnTo>
                  <a:lnTo>
                    <a:pt x="571210" y="1791329"/>
                  </a:lnTo>
                  <a:lnTo>
                    <a:pt x="534428" y="1816094"/>
                  </a:lnTo>
                  <a:lnTo>
                    <a:pt x="501665" y="1841839"/>
                  </a:lnTo>
                  <a:lnTo>
                    <a:pt x="473412" y="1868583"/>
                  </a:lnTo>
                  <a:lnTo>
                    <a:pt x="448063" y="1898384"/>
                  </a:lnTo>
                  <a:lnTo>
                    <a:pt x="423658" y="1932944"/>
                  </a:lnTo>
                  <a:lnTo>
                    <a:pt x="400181" y="1971744"/>
                  </a:lnTo>
                  <a:lnTo>
                    <a:pt x="377618" y="2014260"/>
                  </a:lnTo>
                  <a:lnTo>
                    <a:pt x="355953" y="2059974"/>
                  </a:lnTo>
                  <a:lnTo>
                    <a:pt x="335171" y="2108363"/>
                  </a:lnTo>
                  <a:lnTo>
                    <a:pt x="315257" y="2158907"/>
                  </a:lnTo>
                  <a:lnTo>
                    <a:pt x="296195" y="2211084"/>
                  </a:lnTo>
                  <a:lnTo>
                    <a:pt x="277971" y="2264374"/>
                  </a:lnTo>
                  <a:lnTo>
                    <a:pt x="260568" y="2318255"/>
                  </a:lnTo>
                  <a:lnTo>
                    <a:pt x="200511" y="2529595"/>
                  </a:lnTo>
                  <a:lnTo>
                    <a:pt x="156229" y="2715322"/>
                  </a:lnTo>
                  <a:lnTo>
                    <a:pt x="128840" y="2847353"/>
                  </a:lnTo>
                  <a:lnTo>
                    <a:pt x="119461" y="2897604"/>
                  </a:lnTo>
                  <a:lnTo>
                    <a:pt x="108920" y="2927390"/>
                  </a:lnTo>
                  <a:lnTo>
                    <a:pt x="89924" y="2950924"/>
                  </a:lnTo>
                  <a:lnTo>
                    <a:pt x="64549" y="2966383"/>
                  </a:lnTo>
                  <a:lnTo>
                    <a:pt x="34868" y="2971941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xmlns="" id="{D0E5A1D7-D885-79C7-3F68-DFF130DD0C9B}"/>
                </a:ext>
              </a:extLst>
            </p:cNvPr>
            <p:cNvSpPr/>
            <p:nvPr/>
          </p:nvSpPr>
          <p:spPr>
            <a:xfrm>
              <a:off x="0" y="0"/>
              <a:ext cx="1557020" cy="3009265"/>
            </a:xfrm>
            <a:custGeom>
              <a:avLst/>
              <a:gdLst/>
              <a:ahLst/>
              <a:cxnLst/>
              <a:rect l="l" t="t" r="r" b="b"/>
              <a:pathLst>
                <a:path w="1557020" h="3009265">
                  <a:moveTo>
                    <a:pt x="144967" y="2934852"/>
                  </a:moveTo>
                  <a:lnTo>
                    <a:pt x="34868" y="2934852"/>
                  </a:lnTo>
                  <a:lnTo>
                    <a:pt x="51864" y="2931527"/>
                  </a:lnTo>
                  <a:lnTo>
                    <a:pt x="66248" y="2922351"/>
                  </a:lnTo>
                  <a:lnTo>
                    <a:pt x="76956" y="2908524"/>
                  </a:lnTo>
                  <a:lnTo>
                    <a:pt x="82925" y="2891247"/>
                  </a:lnTo>
                  <a:lnTo>
                    <a:pt x="114072" y="2715974"/>
                  </a:lnTo>
                  <a:lnTo>
                    <a:pt x="139274" y="2596703"/>
                  </a:lnTo>
                  <a:lnTo>
                    <a:pt x="171867" y="2478675"/>
                  </a:lnTo>
                  <a:lnTo>
                    <a:pt x="225189" y="2307127"/>
                  </a:lnTo>
                  <a:lnTo>
                    <a:pt x="243209" y="2251458"/>
                  </a:lnTo>
                  <a:lnTo>
                    <a:pt x="262144" y="2196432"/>
                  </a:lnTo>
                  <a:lnTo>
                    <a:pt x="281992" y="2142581"/>
                  </a:lnTo>
                  <a:lnTo>
                    <a:pt x="302754" y="2090435"/>
                  </a:lnTo>
                  <a:lnTo>
                    <a:pt x="324429" y="2040524"/>
                  </a:lnTo>
                  <a:lnTo>
                    <a:pt x="347017" y="1993379"/>
                  </a:lnTo>
                  <a:lnTo>
                    <a:pt x="370517" y="1949530"/>
                  </a:lnTo>
                  <a:lnTo>
                    <a:pt x="394930" y="1909508"/>
                  </a:lnTo>
                  <a:lnTo>
                    <a:pt x="420255" y="1873844"/>
                  </a:lnTo>
                  <a:lnTo>
                    <a:pt x="446491" y="1843068"/>
                  </a:lnTo>
                  <a:lnTo>
                    <a:pt x="475745" y="1815320"/>
                  </a:lnTo>
                  <a:lnTo>
                    <a:pt x="509638" y="1788539"/>
                  </a:lnTo>
                  <a:lnTo>
                    <a:pt x="547667" y="1762723"/>
                  </a:lnTo>
                  <a:lnTo>
                    <a:pt x="589329" y="1737874"/>
                  </a:lnTo>
                  <a:lnTo>
                    <a:pt x="634123" y="1713991"/>
                  </a:lnTo>
                  <a:lnTo>
                    <a:pt x="681545" y="1691074"/>
                  </a:lnTo>
                  <a:lnTo>
                    <a:pt x="731092" y="1669123"/>
                  </a:lnTo>
                  <a:lnTo>
                    <a:pt x="782261" y="1648139"/>
                  </a:lnTo>
                  <a:lnTo>
                    <a:pt x="834550" y="1628121"/>
                  </a:lnTo>
                  <a:lnTo>
                    <a:pt x="887457" y="1609071"/>
                  </a:lnTo>
                  <a:lnTo>
                    <a:pt x="1089704" y="1545113"/>
                  </a:lnTo>
                  <a:lnTo>
                    <a:pt x="1267439" y="1497959"/>
                  </a:lnTo>
                  <a:lnTo>
                    <a:pt x="1393789" y="1468796"/>
                  </a:lnTo>
                  <a:lnTo>
                    <a:pt x="1441878" y="1458812"/>
                  </a:lnTo>
                  <a:lnTo>
                    <a:pt x="1458269" y="1452207"/>
                  </a:lnTo>
                  <a:lnTo>
                    <a:pt x="1471049" y="1440270"/>
                  </a:lnTo>
                  <a:lnTo>
                    <a:pt x="1479353" y="1424396"/>
                  </a:lnTo>
                  <a:lnTo>
                    <a:pt x="1482314" y="1405984"/>
                  </a:lnTo>
                  <a:lnTo>
                    <a:pt x="1479353" y="1387581"/>
                  </a:lnTo>
                  <a:lnTo>
                    <a:pt x="1471049" y="1371713"/>
                  </a:lnTo>
                  <a:lnTo>
                    <a:pt x="1458269" y="1359777"/>
                  </a:lnTo>
                  <a:lnTo>
                    <a:pt x="1441878" y="1353173"/>
                  </a:lnTo>
                  <a:lnTo>
                    <a:pt x="1275511" y="1320278"/>
                  </a:lnTo>
                  <a:lnTo>
                    <a:pt x="1162304" y="1293661"/>
                  </a:lnTo>
                  <a:lnTo>
                    <a:pt x="1050278" y="1259235"/>
                  </a:lnTo>
                  <a:lnTo>
                    <a:pt x="887457" y="1202914"/>
                  </a:lnTo>
                  <a:lnTo>
                    <a:pt x="834550" y="1183859"/>
                  </a:lnTo>
                  <a:lnTo>
                    <a:pt x="782261" y="1163839"/>
                  </a:lnTo>
                  <a:lnTo>
                    <a:pt x="731092" y="1142854"/>
                  </a:lnTo>
                  <a:lnTo>
                    <a:pt x="681545" y="1120904"/>
                  </a:lnTo>
                  <a:lnTo>
                    <a:pt x="634123" y="1097988"/>
                  </a:lnTo>
                  <a:lnTo>
                    <a:pt x="589329" y="1074106"/>
                  </a:lnTo>
                  <a:lnTo>
                    <a:pt x="547667" y="1049258"/>
                  </a:lnTo>
                  <a:lnTo>
                    <a:pt x="509638" y="1023444"/>
                  </a:lnTo>
                  <a:lnTo>
                    <a:pt x="475745" y="996664"/>
                  </a:lnTo>
                  <a:lnTo>
                    <a:pt x="446491" y="968917"/>
                  </a:lnTo>
                  <a:lnTo>
                    <a:pt x="420255" y="938141"/>
                  </a:lnTo>
                  <a:lnTo>
                    <a:pt x="394930" y="902476"/>
                  </a:lnTo>
                  <a:lnTo>
                    <a:pt x="370517" y="862455"/>
                  </a:lnTo>
                  <a:lnTo>
                    <a:pt x="347017" y="818606"/>
                  </a:lnTo>
                  <a:lnTo>
                    <a:pt x="324429" y="771461"/>
                  </a:lnTo>
                  <a:lnTo>
                    <a:pt x="302754" y="721550"/>
                  </a:lnTo>
                  <a:lnTo>
                    <a:pt x="281992" y="669404"/>
                  </a:lnTo>
                  <a:lnTo>
                    <a:pt x="262144" y="615553"/>
                  </a:lnTo>
                  <a:lnTo>
                    <a:pt x="243209" y="560527"/>
                  </a:lnTo>
                  <a:lnTo>
                    <a:pt x="225189" y="504858"/>
                  </a:lnTo>
                  <a:lnTo>
                    <a:pt x="164636" y="291773"/>
                  </a:lnTo>
                  <a:lnTo>
                    <a:pt x="119991" y="104517"/>
                  </a:lnTo>
                  <a:lnTo>
                    <a:pt x="98311" y="0"/>
                  </a:lnTo>
                  <a:lnTo>
                    <a:pt x="172361" y="0"/>
                  </a:lnTo>
                  <a:lnTo>
                    <a:pt x="186656" y="80435"/>
                  </a:lnTo>
                  <a:lnTo>
                    <a:pt x="211448" y="197755"/>
                  </a:lnTo>
                  <a:lnTo>
                    <a:pt x="243511" y="313849"/>
                  </a:lnTo>
                  <a:lnTo>
                    <a:pt x="295965" y="482583"/>
                  </a:lnTo>
                  <a:lnTo>
                    <a:pt x="312745" y="534686"/>
                  </a:lnTo>
                  <a:lnTo>
                    <a:pt x="330255" y="586247"/>
                  </a:lnTo>
                  <a:lnTo>
                    <a:pt x="348525" y="636754"/>
                  </a:lnTo>
                  <a:lnTo>
                    <a:pt x="367588" y="685696"/>
                  </a:lnTo>
                  <a:lnTo>
                    <a:pt x="387473" y="732563"/>
                  </a:lnTo>
                  <a:lnTo>
                    <a:pt x="408213" y="776843"/>
                  </a:lnTo>
                  <a:lnTo>
                    <a:pt x="429837" y="818025"/>
                  </a:lnTo>
                  <a:lnTo>
                    <a:pt x="452379" y="855597"/>
                  </a:lnTo>
                  <a:lnTo>
                    <a:pt x="475867" y="889049"/>
                  </a:lnTo>
                  <a:lnTo>
                    <a:pt x="530892" y="946405"/>
                  </a:lnTo>
                  <a:lnTo>
                    <a:pt x="566797" y="973677"/>
                  </a:lnTo>
                  <a:lnTo>
                    <a:pt x="607383" y="999730"/>
                  </a:lnTo>
                  <a:lnTo>
                    <a:pt x="651986" y="1024606"/>
                  </a:lnTo>
                  <a:lnTo>
                    <a:pt x="699939" y="1048351"/>
                  </a:lnTo>
                  <a:lnTo>
                    <a:pt x="750578" y="1071009"/>
                  </a:lnTo>
                  <a:lnTo>
                    <a:pt x="803237" y="1092625"/>
                  </a:lnTo>
                  <a:lnTo>
                    <a:pt x="857252" y="1113241"/>
                  </a:lnTo>
                  <a:lnTo>
                    <a:pt x="911957" y="1132904"/>
                  </a:lnTo>
                  <a:lnTo>
                    <a:pt x="1110416" y="1195656"/>
                  </a:lnTo>
                  <a:lnTo>
                    <a:pt x="1284817" y="1241928"/>
                  </a:lnTo>
                  <a:lnTo>
                    <a:pt x="1408794" y="1270549"/>
                  </a:lnTo>
                  <a:lnTo>
                    <a:pt x="1455980" y="1280349"/>
                  </a:lnTo>
                  <a:lnTo>
                    <a:pt x="1496062" y="1295984"/>
                  </a:lnTo>
                  <a:lnTo>
                    <a:pt x="1527911" y="1324124"/>
                  </a:lnTo>
                  <a:lnTo>
                    <a:pt x="1548926" y="1361785"/>
                  </a:lnTo>
                  <a:lnTo>
                    <a:pt x="1556508" y="1405984"/>
                  </a:lnTo>
                  <a:lnTo>
                    <a:pt x="1548926" y="1450185"/>
                  </a:lnTo>
                  <a:lnTo>
                    <a:pt x="1527911" y="1487852"/>
                  </a:lnTo>
                  <a:lnTo>
                    <a:pt x="1496062" y="1515999"/>
                  </a:lnTo>
                  <a:lnTo>
                    <a:pt x="1455980" y="1531635"/>
                  </a:lnTo>
                  <a:lnTo>
                    <a:pt x="1292740" y="1563926"/>
                  </a:lnTo>
                  <a:lnTo>
                    <a:pt x="1181658" y="1590048"/>
                  </a:lnTo>
                  <a:lnTo>
                    <a:pt x="1071731" y="1623825"/>
                  </a:lnTo>
                  <a:lnTo>
                    <a:pt x="911957" y="1679081"/>
                  </a:lnTo>
                  <a:lnTo>
                    <a:pt x="857252" y="1698743"/>
                  </a:lnTo>
                  <a:lnTo>
                    <a:pt x="803237" y="1719360"/>
                  </a:lnTo>
                  <a:lnTo>
                    <a:pt x="750578" y="1740976"/>
                  </a:lnTo>
                  <a:lnTo>
                    <a:pt x="699939" y="1763634"/>
                  </a:lnTo>
                  <a:lnTo>
                    <a:pt x="651986" y="1787379"/>
                  </a:lnTo>
                  <a:lnTo>
                    <a:pt x="607383" y="1812255"/>
                  </a:lnTo>
                  <a:lnTo>
                    <a:pt x="566797" y="1838307"/>
                  </a:lnTo>
                  <a:lnTo>
                    <a:pt x="530892" y="1865579"/>
                  </a:lnTo>
                  <a:lnTo>
                    <a:pt x="500334" y="1894116"/>
                  </a:lnTo>
                  <a:lnTo>
                    <a:pt x="452379" y="1956388"/>
                  </a:lnTo>
                  <a:lnTo>
                    <a:pt x="429837" y="1993960"/>
                  </a:lnTo>
                  <a:lnTo>
                    <a:pt x="408213" y="2035141"/>
                  </a:lnTo>
                  <a:lnTo>
                    <a:pt x="387473" y="2079420"/>
                  </a:lnTo>
                  <a:lnTo>
                    <a:pt x="367588" y="2126285"/>
                  </a:lnTo>
                  <a:lnTo>
                    <a:pt x="348525" y="2175225"/>
                  </a:lnTo>
                  <a:lnTo>
                    <a:pt x="330255" y="2225729"/>
                  </a:lnTo>
                  <a:lnTo>
                    <a:pt x="312745" y="2277286"/>
                  </a:lnTo>
                  <a:lnTo>
                    <a:pt x="295965" y="2329384"/>
                  </a:lnTo>
                  <a:lnTo>
                    <a:pt x="236397" y="2538986"/>
                  </a:lnTo>
                  <a:lnTo>
                    <a:pt x="192478" y="2723183"/>
                  </a:lnTo>
                  <a:lnTo>
                    <a:pt x="165316" y="2854124"/>
                  </a:lnTo>
                  <a:lnTo>
                    <a:pt x="156015" y="2903960"/>
                  </a:lnTo>
                  <a:lnTo>
                    <a:pt x="144967" y="2934852"/>
                  </a:lnTo>
                  <a:close/>
                </a:path>
                <a:path w="1557020" h="3009265">
                  <a:moveTo>
                    <a:pt x="34868" y="3009029"/>
                  </a:moveTo>
                  <a:lnTo>
                    <a:pt x="0" y="3002613"/>
                  </a:lnTo>
                  <a:lnTo>
                    <a:pt x="0" y="2917834"/>
                  </a:lnTo>
                  <a:lnTo>
                    <a:pt x="3498" y="2922351"/>
                  </a:lnTo>
                  <a:lnTo>
                    <a:pt x="17880" y="2931527"/>
                  </a:lnTo>
                  <a:lnTo>
                    <a:pt x="34868" y="2934852"/>
                  </a:lnTo>
                  <a:lnTo>
                    <a:pt x="144967" y="2934852"/>
                  </a:lnTo>
                  <a:lnTo>
                    <a:pt x="140892" y="2946247"/>
                  </a:lnTo>
                  <a:lnTo>
                    <a:pt x="113603" y="2979490"/>
                  </a:lnTo>
                  <a:lnTo>
                    <a:pt x="77234" y="3001236"/>
                  </a:lnTo>
                  <a:lnTo>
                    <a:pt x="34868" y="3009029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D2D7C51-A8EA-341F-80C5-C2251CE8C151}"/>
              </a:ext>
            </a:extLst>
          </p:cNvPr>
          <p:cNvSpPr txBox="1"/>
          <p:nvPr/>
        </p:nvSpPr>
        <p:spPr>
          <a:xfrm>
            <a:off x="433797" y="3908821"/>
            <a:ext cx="7543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+mn-lt"/>
              </a:rPr>
              <a:t>Κάνω μία λίστα με πράγματα που έχω καταφέρει στο παρελθόν. </a:t>
            </a:r>
          </a:p>
          <a:p>
            <a:r>
              <a:rPr lang="el-GR" dirty="0">
                <a:latin typeface="+mn-lt"/>
              </a:rPr>
              <a:t>Η λίστα μπορεί να αναφέρεται σε διάφορους τομείς της ζωής.</a:t>
            </a:r>
            <a:r>
              <a:rPr lang="el-GR" dirty="0">
                <a:latin typeface="+mj-lt"/>
              </a:rPr>
              <a:t> </a:t>
            </a:r>
          </a:p>
          <a:p>
            <a:r>
              <a:rPr lang="el-GR" b="1" dirty="0">
                <a:latin typeface="+mj-lt"/>
              </a:rPr>
              <a:t>Τι χαρακτηριστικά επιστράτευσα για να τα φέρω εις πέρας; </a:t>
            </a:r>
          </a:p>
          <a:p>
            <a:r>
              <a:rPr lang="el-GR" b="1" dirty="0">
                <a:latin typeface="+mj-lt"/>
              </a:rPr>
              <a:t>Υπάρχουν μοτίβα;</a:t>
            </a:r>
          </a:p>
          <a:p>
            <a:endParaRPr lang="el-GR" b="1" dirty="0">
              <a:latin typeface="+mn-lt"/>
            </a:endParaRPr>
          </a:p>
          <a:p>
            <a:r>
              <a:rPr lang="el-GR" dirty="0">
                <a:latin typeface="+mn-lt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……………………...</a:t>
            </a:r>
          </a:p>
          <a:p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75376B-D4AA-426E-663F-EB2DF86A7053}"/>
              </a:ext>
            </a:extLst>
          </p:cNvPr>
          <p:cNvSpPr txBox="1"/>
          <p:nvPr/>
        </p:nvSpPr>
        <p:spPr>
          <a:xfrm>
            <a:off x="9103923" y="3962043"/>
            <a:ext cx="371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5285A9-0055-3DCE-8B16-5B708B7A5802}"/>
              </a:ext>
            </a:extLst>
          </p:cNvPr>
          <p:cNvSpPr txBox="1"/>
          <p:nvPr/>
        </p:nvSpPr>
        <p:spPr>
          <a:xfrm>
            <a:off x="9875428" y="1714500"/>
            <a:ext cx="724957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spc="300" dirty="0">
                <a:latin typeface="+mn-lt"/>
              </a:rPr>
              <a:t>Οι δεξιότητές μου…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 err="1">
                <a:latin typeface="+mn-lt"/>
              </a:rPr>
              <a:t>Ομαδοσυνεργατικές</a:t>
            </a:r>
            <a:r>
              <a:rPr lang="el-GR" b="1" dirty="0">
                <a:latin typeface="+mn-lt"/>
              </a:rPr>
              <a:t> </a:t>
            </a:r>
            <a:r>
              <a:rPr lang="el-GR" dirty="0">
                <a:latin typeface="+mn-lt"/>
              </a:rPr>
              <a:t>(κατανόηση της δυναμικής μίας ομάδας, αναγνώριση δυνάμεων στους άλλους, κινητοποίηση, ενεργητική ακρόαση, κα.)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>
                <a:latin typeface="+mn-lt"/>
              </a:rPr>
              <a:t>Διαπολιτισμική επίγνωση </a:t>
            </a:r>
            <a:r>
              <a:rPr lang="el-GR" dirty="0">
                <a:latin typeface="+mn-lt"/>
              </a:rPr>
              <a:t>(επαφή με τις πολιτισμικές διαφορές, συνεχής εκμάθηση, </a:t>
            </a:r>
            <a:r>
              <a:rPr lang="el-GR" dirty="0" err="1">
                <a:latin typeface="+mn-lt"/>
              </a:rPr>
              <a:t>αναστοχασμός</a:t>
            </a:r>
            <a:r>
              <a:rPr lang="el-GR" dirty="0">
                <a:latin typeface="+mn-lt"/>
              </a:rPr>
              <a:t>, αμφισβήτηση των στερεοτύπων, προώθηση ισότητας, κα.)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>
                <a:latin typeface="+mn-lt"/>
              </a:rPr>
              <a:t>Επικοινωνία</a:t>
            </a:r>
            <a:r>
              <a:rPr lang="el-GR" dirty="0">
                <a:latin typeface="+mn-lt"/>
              </a:rPr>
              <a:t> (δημόσιος λόγος, επίλυση συγκρούσεων, διαπραγμάτευση, παροχή ανατροφοδότησης, κα.)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>
                <a:latin typeface="+mn-lt"/>
              </a:rPr>
              <a:t>Ηγεσία</a:t>
            </a:r>
            <a:r>
              <a:rPr lang="el-GR" dirty="0">
                <a:latin typeface="+mn-lt"/>
              </a:rPr>
              <a:t> (στοχοθέτηση, προγραμματισμός, επίλυση προβλημάτων, προταιρεοποίηση, κα.)</a:t>
            </a: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l-GR" b="1" dirty="0">
                <a:latin typeface="+mn-lt"/>
              </a:rPr>
              <a:t>Αναλυτική σκέψη </a:t>
            </a:r>
            <a:r>
              <a:rPr lang="el-GR" dirty="0">
                <a:latin typeface="+mn-lt"/>
              </a:rPr>
              <a:t>(αναγνώριση μοτίβων, αξιολόγηση πληροφορίας, εξαγωγή συμπερασμάτων, συλλογή δεδομένων, κα.)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>
                <a:latin typeface="+mn-lt"/>
              </a:rPr>
              <a:t>Κριτική σκέψη </a:t>
            </a:r>
            <a:r>
              <a:rPr lang="el-GR" dirty="0">
                <a:latin typeface="+mn-lt"/>
              </a:rPr>
              <a:t>(εύρεση εναλλακτικών, αντικειμενικότητα, ανάπτυξη νέων ιδεών, καθορισμός επόμενων βημάτων, κα.)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>
                <a:latin typeface="+mn-lt"/>
              </a:rPr>
              <a:t>Προσαρμοστικότητα</a:t>
            </a:r>
            <a:r>
              <a:rPr lang="el-GR" dirty="0">
                <a:latin typeface="+mn-lt"/>
              </a:rPr>
              <a:t> (καινοτομία σκέψης, ευελιξία μπροστά στο άγνωστο, πειραματισμός, ανάπτυξη οράματος, κα.)</a:t>
            </a:r>
          </a:p>
          <a:p>
            <a:endParaRPr lang="el-GR" dirty="0">
              <a:latin typeface="+mn-lt"/>
            </a:endParaRPr>
          </a:p>
          <a:p>
            <a:r>
              <a:rPr lang="el-GR" b="1" dirty="0">
                <a:latin typeface="+mn-lt"/>
              </a:rPr>
              <a:t>Τεχνικές</a:t>
            </a:r>
            <a:r>
              <a:rPr lang="el-GR" dirty="0">
                <a:latin typeface="+mn-lt"/>
              </a:rPr>
              <a:t> (ανάλυση δεδομένων, μηχανική, ανάπτυξη κώδικα, κα.)</a:t>
            </a:r>
          </a:p>
        </p:txBody>
      </p:sp>
    </p:spTree>
    <p:extLst>
      <p:ext uri="{BB962C8B-B14F-4D97-AF65-F5344CB8AC3E}">
        <p14:creationId xmlns:p14="http://schemas.microsoft.com/office/powerpoint/2010/main" val="427006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6CA663-2E8D-64FC-255A-085671F55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D0A82B26-3F76-0A68-6D20-DF1817CDE6D8}"/>
              </a:ext>
            </a:extLst>
          </p:cNvPr>
          <p:cNvSpPr/>
          <p:nvPr/>
        </p:nvSpPr>
        <p:spPr>
          <a:xfrm>
            <a:off x="14121241" y="184478"/>
            <a:ext cx="4100195" cy="8347075"/>
          </a:xfrm>
          <a:custGeom>
            <a:avLst/>
            <a:gdLst/>
            <a:ahLst/>
            <a:cxnLst/>
            <a:rect l="l" t="t" r="r" b="b"/>
            <a:pathLst>
              <a:path w="4100194" h="8347075">
                <a:moveTo>
                  <a:pt x="4099877" y="4142333"/>
                </a:moveTo>
                <a:lnTo>
                  <a:pt x="0" y="4142333"/>
                </a:lnTo>
                <a:lnTo>
                  <a:pt x="279" y="4190669"/>
                </a:lnTo>
                <a:lnTo>
                  <a:pt x="1092" y="4238866"/>
                </a:lnTo>
                <a:lnTo>
                  <a:pt x="2438" y="4286948"/>
                </a:lnTo>
                <a:lnTo>
                  <a:pt x="4330" y="4334878"/>
                </a:lnTo>
                <a:lnTo>
                  <a:pt x="6756" y="4382681"/>
                </a:lnTo>
                <a:lnTo>
                  <a:pt x="9715" y="4430331"/>
                </a:lnTo>
                <a:lnTo>
                  <a:pt x="13195" y="4477842"/>
                </a:lnTo>
                <a:lnTo>
                  <a:pt x="17195" y="4525200"/>
                </a:lnTo>
                <a:lnTo>
                  <a:pt x="21717" y="4572419"/>
                </a:lnTo>
                <a:lnTo>
                  <a:pt x="26771" y="4619472"/>
                </a:lnTo>
                <a:lnTo>
                  <a:pt x="32334" y="4666373"/>
                </a:lnTo>
                <a:lnTo>
                  <a:pt x="38404" y="4713122"/>
                </a:lnTo>
                <a:lnTo>
                  <a:pt x="44983" y="4759693"/>
                </a:lnTo>
                <a:lnTo>
                  <a:pt x="52082" y="4806112"/>
                </a:lnTo>
                <a:lnTo>
                  <a:pt x="59677" y="4852365"/>
                </a:lnTo>
                <a:lnTo>
                  <a:pt x="67779" y="4898441"/>
                </a:lnTo>
                <a:lnTo>
                  <a:pt x="76365" y="4944338"/>
                </a:lnTo>
                <a:lnTo>
                  <a:pt x="85458" y="4990071"/>
                </a:lnTo>
                <a:lnTo>
                  <a:pt x="95046" y="5035613"/>
                </a:lnTo>
                <a:lnTo>
                  <a:pt x="105117" y="5080978"/>
                </a:lnTo>
                <a:lnTo>
                  <a:pt x="115684" y="5126164"/>
                </a:lnTo>
                <a:lnTo>
                  <a:pt x="126733" y="5171148"/>
                </a:lnTo>
                <a:lnTo>
                  <a:pt x="138252" y="5215953"/>
                </a:lnTo>
                <a:lnTo>
                  <a:pt x="150266" y="5260556"/>
                </a:lnTo>
                <a:lnTo>
                  <a:pt x="162737" y="5304968"/>
                </a:lnTo>
                <a:lnTo>
                  <a:pt x="175691" y="5349176"/>
                </a:lnTo>
                <a:lnTo>
                  <a:pt x="189115" y="5393182"/>
                </a:lnTo>
                <a:lnTo>
                  <a:pt x="202996" y="5436984"/>
                </a:lnTo>
                <a:lnTo>
                  <a:pt x="217360" y="5480583"/>
                </a:lnTo>
                <a:lnTo>
                  <a:pt x="232168" y="5523966"/>
                </a:lnTo>
                <a:lnTo>
                  <a:pt x="247434" y="5567134"/>
                </a:lnTo>
                <a:lnTo>
                  <a:pt x="263169" y="5610072"/>
                </a:lnTo>
                <a:lnTo>
                  <a:pt x="279349" y="5652808"/>
                </a:lnTo>
                <a:lnTo>
                  <a:pt x="295973" y="5695315"/>
                </a:lnTo>
                <a:lnTo>
                  <a:pt x="313042" y="5737593"/>
                </a:lnTo>
                <a:lnTo>
                  <a:pt x="330555" y="5779643"/>
                </a:lnTo>
                <a:lnTo>
                  <a:pt x="348513" y="5821464"/>
                </a:lnTo>
                <a:lnTo>
                  <a:pt x="366915" y="5863056"/>
                </a:lnTo>
                <a:lnTo>
                  <a:pt x="385749" y="5904408"/>
                </a:lnTo>
                <a:lnTo>
                  <a:pt x="405003" y="5945517"/>
                </a:lnTo>
                <a:lnTo>
                  <a:pt x="424700" y="5986373"/>
                </a:lnTo>
                <a:lnTo>
                  <a:pt x="444817" y="6027001"/>
                </a:lnTo>
                <a:lnTo>
                  <a:pt x="465353" y="6067361"/>
                </a:lnTo>
                <a:lnTo>
                  <a:pt x="486308" y="6107481"/>
                </a:lnTo>
                <a:lnTo>
                  <a:pt x="507695" y="6147346"/>
                </a:lnTo>
                <a:lnTo>
                  <a:pt x="529475" y="6186957"/>
                </a:lnTo>
                <a:lnTo>
                  <a:pt x="551688" y="6226302"/>
                </a:lnTo>
                <a:lnTo>
                  <a:pt x="574294" y="6265380"/>
                </a:lnTo>
                <a:lnTo>
                  <a:pt x="597319" y="6304191"/>
                </a:lnTo>
                <a:lnTo>
                  <a:pt x="620737" y="6342735"/>
                </a:lnTo>
                <a:lnTo>
                  <a:pt x="644550" y="6381013"/>
                </a:lnTo>
                <a:lnTo>
                  <a:pt x="668769" y="6418999"/>
                </a:lnTo>
                <a:lnTo>
                  <a:pt x="693381" y="6456731"/>
                </a:lnTo>
                <a:lnTo>
                  <a:pt x="718388" y="6494158"/>
                </a:lnTo>
                <a:lnTo>
                  <a:pt x="743775" y="6531318"/>
                </a:lnTo>
                <a:lnTo>
                  <a:pt x="769556" y="6568186"/>
                </a:lnTo>
                <a:lnTo>
                  <a:pt x="795705" y="6604762"/>
                </a:lnTo>
                <a:lnTo>
                  <a:pt x="822248" y="6641046"/>
                </a:lnTo>
                <a:lnTo>
                  <a:pt x="849160" y="6677038"/>
                </a:lnTo>
                <a:lnTo>
                  <a:pt x="876452" y="6712725"/>
                </a:lnTo>
                <a:lnTo>
                  <a:pt x="904113" y="6748119"/>
                </a:lnTo>
                <a:lnTo>
                  <a:pt x="932141" y="6783210"/>
                </a:lnTo>
                <a:lnTo>
                  <a:pt x="960539" y="6817982"/>
                </a:lnTo>
                <a:lnTo>
                  <a:pt x="989291" y="6852450"/>
                </a:lnTo>
                <a:lnTo>
                  <a:pt x="1018400" y="6886613"/>
                </a:lnTo>
                <a:lnTo>
                  <a:pt x="1047877" y="6920446"/>
                </a:lnTo>
                <a:lnTo>
                  <a:pt x="1077696" y="6953974"/>
                </a:lnTo>
                <a:lnTo>
                  <a:pt x="1107871" y="6987172"/>
                </a:lnTo>
                <a:lnTo>
                  <a:pt x="1138389" y="7020039"/>
                </a:lnTo>
                <a:lnTo>
                  <a:pt x="1169263" y="7052589"/>
                </a:lnTo>
                <a:lnTo>
                  <a:pt x="1200467" y="7084809"/>
                </a:lnTo>
                <a:lnTo>
                  <a:pt x="1232014" y="7116699"/>
                </a:lnTo>
                <a:lnTo>
                  <a:pt x="1263904" y="7148246"/>
                </a:lnTo>
                <a:lnTo>
                  <a:pt x="1296123" y="7179450"/>
                </a:lnTo>
                <a:lnTo>
                  <a:pt x="1328674" y="7210323"/>
                </a:lnTo>
                <a:lnTo>
                  <a:pt x="1361541" y="7240841"/>
                </a:lnTo>
                <a:lnTo>
                  <a:pt x="1394739" y="7271017"/>
                </a:lnTo>
                <a:lnTo>
                  <a:pt x="1428267" y="7300836"/>
                </a:lnTo>
                <a:lnTo>
                  <a:pt x="1462112" y="7330313"/>
                </a:lnTo>
                <a:lnTo>
                  <a:pt x="1496263" y="7359421"/>
                </a:lnTo>
                <a:lnTo>
                  <a:pt x="1530731" y="7388187"/>
                </a:lnTo>
                <a:lnTo>
                  <a:pt x="1565516" y="7416571"/>
                </a:lnTo>
                <a:lnTo>
                  <a:pt x="1600593" y="7444600"/>
                </a:lnTo>
                <a:lnTo>
                  <a:pt x="1635988" y="7472261"/>
                </a:lnTo>
                <a:lnTo>
                  <a:pt x="1671675" y="7499553"/>
                </a:lnTo>
                <a:lnTo>
                  <a:pt x="1707667" y="7526464"/>
                </a:lnTo>
                <a:lnTo>
                  <a:pt x="1743951" y="7553007"/>
                </a:lnTo>
                <a:lnTo>
                  <a:pt x="1780527" y="7579157"/>
                </a:lnTo>
                <a:lnTo>
                  <a:pt x="1817395" y="7604938"/>
                </a:lnTo>
                <a:lnTo>
                  <a:pt x="1854555" y="7630325"/>
                </a:lnTo>
                <a:lnTo>
                  <a:pt x="1891995" y="7655331"/>
                </a:lnTo>
                <a:lnTo>
                  <a:pt x="1929714" y="7679944"/>
                </a:lnTo>
                <a:lnTo>
                  <a:pt x="1967712" y="7704163"/>
                </a:lnTo>
                <a:lnTo>
                  <a:pt x="2005977" y="7727975"/>
                </a:lnTo>
                <a:lnTo>
                  <a:pt x="2044522" y="7751407"/>
                </a:lnTo>
                <a:lnTo>
                  <a:pt x="2083333" y="7774419"/>
                </a:lnTo>
                <a:lnTo>
                  <a:pt x="2122424" y="7797025"/>
                </a:lnTo>
                <a:lnTo>
                  <a:pt x="2161768" y="7819237"/>
                </a:lnTo>
                <a:lnTo>
                  <a:pt x="2201367" y="7841031"/>
                </a:lnTo>
                <a:lnTo>
                  <a:pt x="2241232" y="7862405"/>
                </a:lnTo>
                <a:lnTo>
                  <a:pt x="2281351" y="7883360"/>
                </a:lnTo>
                <a:lnTo>
                  <a:pt x="2321712" y="7903896"/>
                </a:lnTo>
                <a:lnTo>
                  <a:pt x="2362339" y="7924012"/>
                </a:lnTo>
                <a:lnTo>
                  <a:pt x="2403195" y="7943710"/>
                </a:lnTo>
                <a:lnTo>
                  <a:pt x="2444305" y="7962976"/>
                </a:lnTo>
                <a:lnTo>
                  <a:pt x="2485656" y="7981797"/>
                </a:lnTo>
                <a:lnTo>
                  <a:pt x="2527249" y="8000200"/>
                </a:lnTo>
                <a:lnTo>
                  <a:pt x="2569070" y="8018158"/>
                </a:lnTo>
                <a:lnTo>
                  <a:pt x="2611120" y="8035671"/>
                </a:lnTo>
                <a:lnTo>
                  <a:pt x="2653398" y="8052740"/>
                </a:lnTo>
                <a:lnTo>
                  <a:pt x="2695905" y="8069377"/>
                </a:lnTo>
                <a:lnTo>
                  <a:pt x="2738640" y="8085544"/>
                </a:lnTo>
                <a:lnTo>
                  <a:pt x="2781592" y="8101279"/>
                </a:lnTo>
                <a:lnTo>
                  <a:pt x="2824759" y="8116544"/>
                </a:lnTo>
                <a:lnTo>
                  <a:pt x="2868130" y="8131365"/>
                </a:lnTo>
                <a:lnTo>
                  <a:pt x="2911729" y="8145716"/>
                </a:lnTo>
                <a:lnTo>
                  <a:pt x="2955531" y="8159597"/>
                </a:lnTo>
                <a:lnTo>
                  <a:pt x="2999536" y="8173021"/>
                </a:lnTo>
                <a:lnTo>
                  <a:pt x="3043745" y="8185975"/>
                </a:lnTo>
                <a:lnTo>
                  <a:pt x="3088157" y="8198459"/>
                </a:lnTo>
                <a:lnTo>
                  <a:pt x="3132759" y="8210461"/>
                </a:lnTo>
                <a:lnTo>
                  <a:pt x="3177565" y="8221980"/>
                </a:lnTo>
                <a:lnTo>
                  <a:pt x="3222548" y="8233029"/>
                </a:lnTo>
                <a:lnTo>
                  <a:pt x="3267735" y="8243595"/>
                </a:lnTo>
                <a:lnTo>
                  <a:pt x="3313099" y="8253666"/>
                </a:lnTo>
                <a:lnTo>
                  <a:pt x="3358642" y="8263255"/>
                </a:lnTo>
                <a:lnTo>
                  <a:pt x="3404374" y="8272348"/>
                </a:lnTo>
                <a:lnTo>
                  <a:pt x="3450272" y="8280933"/>
                </a:lnTo>
                <a:lnTo>
                  <a:pt x="3496348" y="8289036"/>
                </a:lnTo>
                <a:lnTo>
                  <a:pt x="3542601" y="8296630"/>
                </a:lnTo>
                <a:lnTo>
                  <a:pt x="3589020" y="8303730"/>
                </a:lnTo>
                <a:lnTo>
                  <a:pt x="3635603" y="8310308"/>
                </a:lnTo>
                <a:lnTo>
                  <a:pt x="3682339" y="8316379"/>
                </a:lnTo>
                <a:lnTo>
                  <a:pt x="3729240" y="8321942"/>
                </a:lnTo>
                <a:lnTo>
                  <a:pt x="3776307" y="8326996"/>
                </a:lnTo>
                <a:lnTo>
                  <a:pt x="3823512" y="8331517"/>
                </a:lnTo>
                <a:lnTo>
                  <a:pt x="3870871" y="8335531"/>
                </a:lnTo>
                <a:lnTo>
                  <a:pt x="3918381" y="8339010"/>
                </a:lnTo>
                <a:lnTo>
                  <a:pt x="3966045" y="8341957"/>
                </a:lnTo>
                <a:lnTo>
                  <a:pt x="4013835" y="8344382"/>
                </a:lnTo>
                <a:lnTo>
                  <a:pt x="4061777" y="8346275"/>
                </a:lnTo>
                <a:lnTo>
                  <a:pt x="4074782" y="8346630"/>
                </a:lnTo>
                <a:lnTo>
                  <a:pt x="4099877" y="8346630"/>
                </a:lnTo>
                <a:lnTo>
                  <a:pt x="4099877" y="4142333"/>
                </a:lnTo>
                <a:close/>
              </a:path>
              <a:path w="4100194" h="8347075">
                <a:moveTo>
                  <a:pt x="4099877" y="0"/>
                </a:moveTo>
                <a:lnTo>
                  <a:pt x="546" y="0"/>
                </a:lnTo>
                <a:lnTo>
                  <a:pt x="1092" y="32499"/>
                </a:lnTo>
                <a:lnTo>
                  <a:pt x="2438" y="80568"/>
                </a:lnTo>
                <a:lnTo>
                  <a:pt x="4330" y="128498"/>
                </a:lnTo>
                <a:lnTo>
                  <a:pt x="6756" y="176288"/>
                </a:lnTo>
                <a:lnTo>
                  <a:pt x="9715" y="223951"/>
                </a:lnTo>
                <a:lnTo>
                  <a:pt x="13195" y="271462"/>
                </a:lnTo>
                <a:lnTo>
                  <a:pt x="17195" y="318820"/>
                </a:lnTo>
                <a:lnTo>
                  <a:pt x="21717" y="366026"/>
                </a:lnTo>
                <a:lnTo>
                  <a:pt x="26771" y="413092"/>
                </a:lnTo>
                <a:lnTo>
                  <a:pt x="32334" y="459994"/>
                </a:lnTo>
                <a:lnTo>
                  <a:pt x="38404" y="506730"/>
                </a:lnTo>
                <a:lnTo>
                  <a:pt x="44983" y="553313"/>
                </a:lnTo>
                <a:lnTo>
                  <a:pt x="52082" y="599732"/>
                </a:lnTo>
                <a:lnTo>
                  <a:pt x="59677" y="645972"/>
                </a:lnTo>
                <a:lnTo>
                  <a:pt x="67779" y="692048"/>
                </a:lnTo>
                <a:lnTo>
                  <a:pt x="76365" y="737958"/>
                </a:lnTo>
                <a:lnTo>
                  <a:pt x="85458" y="783678"/>
                </a:lnTo>
                <a:lnTo>
                  <a:pt x="95046" y="829221"/>
                </a:lnTo>
                <a:lnTo>
                  <a:pt x="105117" y="874585"/>
                </a:lnTo>
                <a:lnTo>
                  <a:pt x="115684" y="919772"/>
                </a:lnTo>
                <a:lnTo>
                  <a:pt x="126733" y="964768"/>
                </a:lnTo>
                <a:lnTo>
                  <a:pt x="138252" y="1009561"/>
                </a:lnTo>
                <a:lnTo>
                  <a:pt x="150266" y="1054163"/>
                </a:lnTo>
                <a:lnTo>
                  <a:pt x="162737" y="1098575"/>
                </a:lnTo>
                <a:lnTo>
                  <a:pt x="175691" y="1142784"/>
                </a:lnTo>
                <a:lnTo>
                  <a:pt x="189115" y="1186789"/>
                </a:lnTo>
                <a:lnTo>
                  <a:pt x="202996" y="1230591"/>
                </a:lnTo>
                <a:lnTo>
                  <a:pt x="217360" y="1274191"/>
                </a:lnTo>
                <a:lnTo>
                  <a:pt x="232168" y="1317574"/>
                </a:lnTo>
                <a:lnTo>
                  <a:pt x="247434" y="1360741"/>
                </a:lnTo>
                <a:lnTo>
                  <a:pt x="263169" y="1403680"/>
                </a:lnTo>
                <a:lnTo>
                  <a:pt x="279349" y="1446415"/>
                </a:lnTo>
                <a:lnTo>
                  <a:pt x="295973" y="1488922"/>
                </a:lnTo>
                <a:lnTo>
                  <a:pt x="313042" y="1531200"/>
                </a:lnTo>
                <a:lnTo>
                  <a:pt x="330555" y="1573250"/>
                </a:lnTo>
                <a:lnTo>
                  <a:pt x="348513" y="1615071"/>
                </a:lnTo>
                <a:lnTo>
                  <a:pt x="366915" y="1656664"/>
                </a:lnTo>
                <a:lnTo>
                  <a:pt x="385749" y="1698015"/>
                </a:lnTo>
                <a:lnTo>
                  <a:pt x="405003" y="1739112"/>
                </a:lnTo>
                <a:lnTo>
                  <a:pt x="424700" y="1779981"/>
                </a:lnTo>
                <a:lnTo>
                  <a:pt x="444817" y="1820608"/>
                </a:lnTo>
                <a:lnTo>
                  <a:pt x="465353" y="1860969"/>
                </a:lnTo>
                <a:lnTo>
                  <a:pt x="486308" y="1901088"/>
                </a:lnTo>
                <a:lnTo>
                  <a:pt x="507695" y="1940953"/>
                </a:lnTo>
                <a:lnTo>
                  <a:pt x="529475" y="1980552"/>
                </a:lnTo>
                <a:lnTo>
                  <a:pt x="551688" y="2019896"/>
                </a:lnTo>
                <a:lnTo>
                  <a:pt x="574294" y="2058987"/>
                </a:lnTo>
                <a:lnTo>
                  <a:pt x="597319" y="2097798"/>
                </a:lnTo>
                <a:lnTo>
                  <a:pt x="620737" y="2136343"/>
                </a:lnTo>
                <a:lnTo>
                  <a:pt x="644550" y="2174608"/>
                </a:lnTo>
                <a:lnTo>
                  <a:pt x="668769" y="2212606"/>
                </a:lnTo>
                <a:lnTo>
                  <a:pt x="693381" y="2250325"/>
                </a:lnTo>
                <a:lnTo>
                  <a:pt x="718388" y="2287765"/>
                </a:lnTo>
                <a:lnTo>
                  <a:pt x="743775" y="2324925"/>
                </a:lnTo>
                <a:lnTo>
                  <a:pt x="769556" y="2361793"/>
                </a:lnTo>
                <a:lnTo>
                  <a:pt x="795705" y="2398369"/>
                </a:lnTo>
                <a:lnTo>
                  <a:pt x="822248" y="2434653"/>
                </a:lnTo>
                <a:lnTo>
                  <a:pt x="849160" y="2470645"/>
                </a:lnTo>
                <a:lnTo>
                  <a:pt x="876452" y="2506332"/>
                </a:lnTo>
                <a:lnTo>
                  <a:pt x="904113" y="2541727"/>
                </a:lnTo>
                <a:lnTo>
                  <a:pt x="932141" y="2576817"/>
                </a:lnTo>
                <a:lnTo>
                  <a:pt x="960539" y="2611590"/>
                </a:lnTo>
                <a:lnTo>
                  <a:pt x="989291" y="2646057"/>
                </a:lnTo>
                <a:lnTo>
                  <a:pt x="1018400" y="2680220"/>
                </a:lnTo>
                <a:lnTo>
                  <a:pt x="1047877" y="2714053"/>
                </a:lnTo>
                <a:lnTo>
                  <a:pt x="1077696" y="2747581"/>
                </a:lnTo>
                <a:lnTo>
                  <a:pt x="1107871" y="2780779"/>
                </a:lnTo>
                <a:lnTo>
                  <a:pt x="1138389" y="2813647"/>
                </a:lnTo>
                <a:lnTo>
                  <a:pt x="1169263" y="2846197"/>
                </a:lnTo>
                <a:lnTo>
                  <a:pt x="1200467" y="2878417"/>
                </a:lnTo>
                <a:lnTo>
                  <a:pt x="1232014" y="2910306"/>
                </a:lnTo>
                <a:lnTo>
                  <a:pt x="1263904" y="2941853"/>
                </a:lnTo>
                <a:lnTo>
                  <a:pt x="1296123" y="2973057"/>
                </a:lnTo>
                <a:lnTo>
                  <a:pt x="1328674" y="3003931"/>
                </a:lnTo>
                <a:lnTo>
                  <a:pt x="1361541" y="3034449"/>
                </a:lnTo>
                <a:lnTo>
                  <a:pt x="1394739" y="3064624"/>
                </a:lnTo>
                <a:lnTo>
                  <a:pt x="1428267" y="3094456"/>
                </a:lnTo>
                <a:lnTo>
                  <a:pt x="1462112" y="3123920"/>
                </a:lnTo>
                <a:lnTo>
                  <a:pt x="1496263" y="3153041"/>
                </a:lnTo>
                <a:lnTo>
                  <a:pt x="1530731" y="3181794"/>
                </a:lnTo>
                <a:lnTo>
                  <a:pt x="1565516" y="3210179"/>
                </a:lnTo>
                <a:lnTo>
                  <a:pt x="1600593" y="3238208"/>
                </a:lnTo>
                <a:lnTo>
                  <a:pt x="1635988" y="3265868"/>
                </a:lnTo>
                <a:lnTo>
                  <a:pt x="1671675" y="3293160"/>
                </a:lnTo>
                <a:lnTo>
                  <a:pt x="1707667" y="3320072"/>
                </a:lnTo>
                <a:lnTo>
                  <a:pt x="1743951" y="3346615"/>
                </a:lnTo>
                <a:lnTo>
                  <a:pt x="1780527" y="3372777"/>
                </a:lnTo>
                <a:lnTo>
                  <a:pt x="1817395" y="3398545"/>
                </a:lnTo>
                <a:lnTo>
                  <a:pt x="1854555" y="3423945"/>
                </a:lnTo>
                <a:lnTo>
                  <a:pt x="1891995" y="3448939"/>
                </a:lnTo>
                <a:lnTo>
                  <a:pt x="1929714" y="3473551"/>
                </a:lnTo>
                <a:lnTo>
                  <a:pt x="1967712" y="3497770"/>
                </a:lnTo>
                <a:lnTo>
                  <a:pt x="2005977" y="3521595"/>
                </a:lnTo>
                <a:lnTo>
                  <a:pt x="2044522" y="3545014"/>
                </a:lnTo>
                <a:lnTo>
                  <a:pt x="2083333" y="3568027"/>
                </a:lnTo>
                <a:lnTo>
                  <a:pt x="2122424" y="3590645"/>
                </a:lnTo>
                <a:lnTo>
                  <a:pt x="2161768" y="3612845"/>
                </a:lnTo>
                <a:lnTo>
                  <a:pt x="2201367" y="3634638"/>
                </a:lnTo>
                <a:lnTo>
                  <a:pt x="2241232" y="3656012"/>
                </a:lnTo>
                <a:lnTo>
                  <a:pt x="2281351" y="3676980"/>
                </a:lnTo>
                <a:lnTo>
                  <a:pt x="2321712" y="3697516"/>
                </a:lnTo>
                <a:lnTo>
                  <a:pt x="2362339" y="3717633"/>
                </a:lnTo>
                <a:lnTo>
                  <a:pt x="2403195" y="3737330"/>
                </a:lnTo>
                <a:lnTo>
                  <a:pt x="2444305" y="3756583"/>
                </a:lnTo>
                <a:lnTo>
                  <a:pt x="2485656" y="3775418"/>
                </a:lnTo>
                <a:lnTo>
                  <a:pt x="2527249" y="3793807"/>
                </a:lnTo>
                <a:lnTo>
                  <a:pt x="2569070" y="3811765"/>
                </a:lnTo>
                <a:lnTo>
                  <a:pt x="2611120" y="3829291"/>
                </a:lnTo>
                <a:lnTo>
                  <a:pt x="2653398" y="3846360"/>
                </a:lnTo>
                <a:lnTo>
                  <a:pt x="2695905" y="3862984"/>
                </a:lnTo>
                <a:lnTo>
                  <a:pt x="2738640" y="3879164"/>
                </a:lnTo>
                <a:lnTo>
                  <a:pt x="2781592" y="3894899"/>
                </a:lnTo>
                <a:lnTo>
                  <a:pt x="2824759" y="3910165"/>
                </a:lnTo>
                <a:lnTo>
                  <a:pt x="2868130" y="3924973"/>
                </a:lnTo>
                <a:lnTo>
                  <a:pt x="2911729" y="3939336"/>
                </a:lnTo>
                <a:lnTo>
                  <a:pt x="2955531" y="3953218"/>
                </a:lnTo>
                <a:lnTo>
                  <a:pt x="2999536" y="3966641"/>
                </a:lnTo>
                <a:lnTo>
                  <a:pt x="3043745" y="3979595"/>
                </a:lnTo>
                <a:lnTo>
                  <a:pt x="3088157" y="3992080"/>
                </a:lnTo>
                <a:lnTo>
                  <a:pt x="3132759" y="4004081"/>
                </a:lnTo>
                <a:lnTo>
                  <a:pt x="3177565" y="4015613"/>
                </a:lnTo>
                <a:lnTo>
                  <a:pt x="3222548" y="4026649"/>
                </a:lnTo>
                <a:lnTo>
                  <a:pt x="3267735" y="4037215"/>
                </a:lnTo>
                <a:lnTo>
                  <a:pt x="3313099" y="4047286"/>
                </a:lnTo>
                <a:lnTo>
                  <a:pt x="3358642" y="4056875"/>
                </a:lnTo>
                <a:lnTo>
                  <a:pt x="3404374" y="4065968"/>
                </a:lnTo>
                <a:lnTo>
                  <a:pt x="3450272" y="4074566"/>
                </a:lnTo>
                <a:lnTo>
                  <a:pt x="3496348" y="4082656"/>
                </a:lnTo>
                <a:lnTo>
                  <a:pt x="3542601" y="4090251"/>
                </a:lnTo>
                <a:lnTo>
                  <a:pt x="3589020" y="4097350"/>
                </a:lnTo>
                <a:lnTo>
                  <a:pt x="3635603" y="4103928"/>
                </a:lnTo>
                <a:lnTo>
                  <a:pt x="3682339" y="4110012"/>
                </a:lnTo>
                <a:lnTo>
                  <a:pt x="3729240" y="4115574"/>
                </a:lnTo>
                <a:lnTo>
                  <a:pt x="3776307" y="4120616"/>
                </a:lnTo>
                <a:lnTo>
                  <a:pt x="3823512" y="4125137"/>
                </a:lnTo>
                <a:lnTo>
                  <a:pt x="3870871" y="4129151"/>
                </a:lnTo>
                <a:lnTo>
                  <a:pt x="3918381" y="4132630"/>
                </a:lnTo>
                <a:lnTo>
                  <a:pt x="3966045" y="4135577"/>
                </a:lnTo>
                <a:lnTo>
                  <a:pt x="4013835" y="4138003"/>
                </a:lnTo>
                <a:lnTo>
                  <a:pt x="4061777" y="4139895"/>
                </a:lnTo>
                <a:lnTo>
                  <a:pt x="4099877" y="4140962"/>
                </a:lnTo>
                <a:lnTo>
                  <a:pt x="409987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B9D735C9-27FF-BCA0-3B43-B3248B66BA3E}"/>
              </a:ext>
            </a:extLst>
          </p:cNvPr>
          <p:cNvSpPr/>
          <p:nvPr/>
        </p:nvSpPr>
        <p:spPr>
          <a:xfrm>
            <a:off x="9875428" y="182573"/>
            <a:ext cx="4206875" cy="8348980"/>
          </a:xfrm>
          <a:custGeom>
            <a:avLst/>
            <a:gdLst/>
            <a:ahLst/>
            <a:cxnLst/>
            <a:rect l="l" t="t" r="r" b="b"/>
            <a:pathLst>
              <a:path w="4206875" h="8348980">
                <a:moveTo>
                  <a:pt x="4206367" y="4142333"/>
                </a:moveTo>
                <a:lnTo>
                  <a:pt x="0" y="4142333"/>
                </a:lnTo>
                <a:lnTo>
                  <a:pt x="266" y="4190669"/>
                </a:lnTo>
                <a:lnTo>
                  <a:pt x="1079" y="4238866"/>
                </a:lnTo>
                <a:lnTo>
                  <a:pt x="2438" y="4286948"/>
                </a:lnTo>
                <a:lnTo>
                  <a:pt x="4318" y="4334878"/>
                </a:lnTo>
                <a:lnTo>
                  <a:pt x="6743" y="4382668"/>
                </a:lnTo>
                <a:lnTo>
                  <a:pt x="9690" y="4430331"/>
                </a:lnTo>
                <a:lnTo>
                  <a:pt x="13169" y="4477842"/>
                </a:lnTo>
                <a:lnTo>
                  <a:pt x="17183" y="4525200"/>
                </a:lnTo>
                <a:lnTo>
                  <a:pt x="21704" y="4572406"/>
                </a:lnTo>
                <a:lnTo>
                  <a:pt x="26746" y="4619472"/>
                </a:lnTo>
                <a:lnTo>
                  <a:pt x="32308" y="4666373"/>
                </a:lnTo>
                <a:lnTo>
                  <a:pt x="38379" y="4713109"/>
                </a:lnTo>
                <a:lnTo>
                  <a:pt x="44970" y="4759693"/>
                </a:lnTo>
                <a:lnTo>
                  <a:pt x="52057" y="4806112"/>
                </a:lnTo>
                <a:lnTo>
                  <a:pt x="59651" y="4852365"/>
                </a:lnTo>
                <a:lnTo>
                  <a:pt x="67754" y="4898441"/>
                </a:lnTo>
                <a:lnTo>
                  <a:pt x="76352" y="4944338"/>
                </a:lnTo>
                <a:lnTo>
                  <a:pt x="85445" y="4990071"/>
                </a:lnTo>
                <a:lnTo>
                  <a:pt x="95021" y="5035613"/>
                </a:lnTo>
                <a:lnTo>
                  <a:pt x="105092" y="5080978"/>
                </a:lnTo>
                <a:lnTo>
                  <a:pt x="115658" y="5126164"/>
                </a:lnTo>
                <a:lnTo>
                  <a:pt x="126707" y="5171148"/>
                </a:lnTo>
                <a:lnTo>
                  <a:pt x="138226" y="5215953"/>
                </a:lnTo>
                <a:lnTo>
                  <a:pt x="150228" y="5260556"/>
                </a:lnTo>
                <a:lnTo>
                  <a:pt x="162712" y="5304968"/>
                </a:lnTo>
                <a:lnTo>
                  <a:pt x="175666" y="5349176"/>
                </a:lnTo>
                <a:lnTo>
                  <a:pt x="189090" y="5393182"/>
                </a:lnTo>
                <a:lnTo>
                  <a:pt x="202971" y="5436984"/>
                </a:lnTo>
                <a:lnTo>
                  <a:pt x="217322" y="5480583"/>
                </a:lnTo>
                <a:lnTo>
                  <a:pt x="232143" y="5523966"/>
                </a:lnTo>
                <a:lnTo>
                  <a:pt x="247408" y="5567134"/>
                </a:lnTo>
                <a:lnTo>
                  <a:pt x="263131" y="5610072"/>
                </a:lnTo>
                <a:lnTo>
                  <a:pt x="279311" y="5652808"/>
                </a:lnTo>
                <a:lnTo>
                  <a:pt x="295935" y="5695315"/>
                </a:lnTo>
                <a:lnTo>
                  <a:pt x="313016" y="5737593"/>
                </a:lnTo>
                <a:lnTo>
                  <a:pt x="330530" y="5779643"/>
                </a:lnTo>
                <a:lnTo>
                  <a:pt x="348488" y="5821464"/>
                </a:lnTo>
                <a:lnTo>
                  <a:pt x="366877" y="5863056"/>
                </a:lnTo>
                <a:lnTo>
                  <a:pt x="385711" y="5904408"/>
                </a:lnTo>
                <a:lnTo>
                  <a:pt x="404977" y="5945517"/>
                </a:lnTo>
                <a:lnTo>
                  <a:pt x="424662" y="5986373"/>
                </a:lnTo>
                <a:lnTo>
                  <a:pt x="444779" y="6027001"/>
                </a:lnTo>
                <a:lnTo>
                  <a:pt x="465315" y="6067361"/>
                </a:lnTo>
                <a:lnTo>
                  <a:pt x="486283" y="6107481"/>
                </a:lnTo>
                <a:lnTo>
                  <a:pt x="507657" y="6147346"/>
                </a:lnTo>
                <a:lnTo>
                  <a:pt x="529450" y="6186957"/>
                </a:lnTo>
                <a:lnTo>
                  <a:pt x="551649" y="6226289"/>
                </a:lnTo>
                <a:lnTo>
                  <a:pt x="574255" y="6265380"/>
                </a:lnTo>
                <a:lnTo>
                  <a:pt x="597281" y="6304191"/>
                </a:lnTo>
                <a:lnTo>
                  <a:pt x="620699" y="6342735"/>
                </a:lnTo>
                <a:lnTo>
                  <a:pt x="644512" y="6381013"/>
                </a:lnTo>
                <a:lnTo>
                  <a:pt x="668731" y="6418999"/>
                </a:lnTo>
                <a:lnTo>
                  <a:pt x="693343" y="6456718"/>
                </a:lnTo>
                <a:lnTo>
                  <a:pt x="718350" y="6494158"/>
                </a:lnTo>
                <a:lnTo>
                  <a:pt x="743737" y="6531318"/>
                </a:lnTo>
                <a:lnTo>
                  <a:pt x="769518" y="6568186"/>
                </a:lnTo>
                <a:lnTo>
                  <a:pt x="795667" y="6604762"/>
                </a:lnTo>
                <a:lnTo>
                  <a:pt x="822210" y="6641046"/>
                </a:lnTo>
                <a:lnTo>
                  <a:pt x="849122" y="6677038"/>
                </a:lnTo>
                <a:lnTo>
                  <a:pt x="876414" y="6712725"/>
                </a:lnTo>
                <a:lnTo>
                  <a:pt x="904074" y="6748119"/>
                </a:lnTo>
                <a:lnTo>
                  <a:pt x="932103" y="6783210"/>
                </a:lnTo>
                <a:lnTo>
                  <a:pt x="960488" y="6817982"/>
                </a:lnTo>
                <a:lnTo>
                  <a:pt x="989253" y="6852450"/>
                </a:lnTo>
                <a:lnTo>
                  <a:pt x="1018362" y="6886613"/>
                </a:lnTo>
                <a:lnTo>
                  <a:pt x="1047838" y="6920446"/>
                </a:lnTo>
                <a:lnTo>
                  <a:pt x="1077658" y="6953974"/>
                </a:lnTo>
                <a:lnTo>
                  <a:pt x="1107833" y="6987172"/>
                </a:lnTo>
                <a:lnTo>
                  <a:pt x="1138351" y="7020039"/>
                </a:lnTo>
                <a:lnTo>
                  <a:pt x="1169225" y="7052589"/>
                </a:lnTo>
                <a:lnTo>
                  <a:pt x="1200429" y="7084809"/>
                </a:lnTo>
                <a:lnTo>
                  <a:pt x="1231976" y="7116699"/>
                </a:lnTo>
                <a:lnTo>
                  <a:pt x="1263865" y="7148246"/>
                </a:lnTo>
                <a:lnTo>
                  <a:pt x="1296085" y="7179450"/>
                </a:lnTo>
                <a:lnTo>
                  <a:pt x="1328635" y="7210323"/>
                </a:lnTo>
                <a:lnTo>
                  <a:pt x="1361503" y="7240841"/>
                </a:lnTo>
                <a:lnTo>
                  <a:pt x="1394701" y="7271017"/>
                </a:lnTo>
                <a:lnTo>
                  <a:pt x="1428229" y="7300836"/>
                </a:lnTo>
                <a:lnTo>
                  <a:pt x="1462062" y="7330313"/>
                </a:lnTo>
                <a:lnTo>
                  <a:pt x="1496225" y="7359421"/>
                </a:lnTo>
                <a:lnTo>
                  <a:pt x="1530692" y="7388187"/>
                </a:lnTo>
                <a:lnTo>
                  <a:pt x="1565465" y="7416571"/>
                </a:lnTo>
                <a:lnTo>
                  <a:pt x="1600555" y="7444600"/>
                </a:lnTo>
                <a:lnTo>
                  <a:pt x="1635950" y="7472261"/>
                </a:lnTo>
                <a:lnTo>
                  <a:pt x="1671637" y="7499553"/>
                </a:lnTo>
                <a:lnTo>
                  <a:pt x="1707629" y="7526464"/>
                </a:lnTo>
                <a:lnTo>
                  <a:pt x="1743913" y="7553007"/>
                </a:lnTo>
                <a:lnTo>
                  <a:pt x="1780489" y="7579157"/>
                </a:lnTo>
                <a:lnTo>
                  <a:pt x="1817357" y="7604938"/>
                </a:lnTo>
                <a:lnTo>
                  <a:pt x="1854517" y="7630325"/>
                </a:lnTo>
                <a:lnTo>
                  <a:pt x="1891957" y="7655331"/>
                </a:lnTo>
                <a:lnTo>
                  <a:pt x="1929676" y="7679944"/>
                </a:lnTo>
                <a:lnTo>
                  <a:pt x="1967674" y="7704163"/>
                </a:lnTo>
                <a:lnTo>
                  <a:pt x="2005939" y="7727975"/>
                </a:lnTo>
                <a:lnTo>
                  <a:pt x="2044484" y="7751394"/>
                </a:lnTo>
                <a:lnTo>
                  <a:pt x="2083295" y="7774419"/>
                </a:lnTo>
                <a:lnTo>
                  <a:pt x="2122386" y="7797025"/>
                </a:lnTo>
                <a:lnTo>
                  <a:pt x="2161730" y="7819237"/>
                </a:lnTo>
                <a:lnTo>
                  <a:pt x="2201329" y="7841031"/>
                </a:lnTo>
                <a:lnTo>
                  <a:pt x="2241194" y="7862405"/>
                </a:lnTo>
                <a:lnTo>
                  <a:pt x="2281313" y="7883360"/>
                </a:lnTo>
                <a:lnTo>
                  <a:pt x="2321687" y="7903896"/>
                </a:lnTo>
                <a:lnTo>
                  <a:pt x="2362301" y="7924012"/>
                </a:lnTo>
                <a:lnTo>
                  <a:pt x="2403170" y="7943710"/>
                </a:lnTo>
                <a:lnTo>
                  <a:pt x="2444280" y="7962976"/>
                </a:lnTo>
                <a:lnTo>
                  <a:pt x="2485631" y="7981797"/>
                </a:lnTo>
                <a:lnTo>
                  <a:pt x="2527211" y="8000200"/>
                </a:lnTo>
                <a:lnTo>
                  <a:pt x="2569032" y="8018158"/>
                </a:lnTo>
                <a:lnTo>
                  <a:pt x="2611082" y="8035671"/>
                </a:lnTo>
                <a:lnTo>
                  <a:pt x="2653373" y="8052740"/>
                </a:lnTo>
                <a:lnTo>
                  <a:pt x="2695879" y="8069377"/>
                </a:lnTo>
                <a:lnTo>
                  <a:pt x="2738602" y="8085544"/>
                </a:lnTo>
                <a:lnTo>
                  <a:pt x="2781554" y="8101279"/>
                </a:lnTo>
                <a:lnTo>
                  <a:pt x="2824721" y="8116544"/>
                </a:lnTo>
                <a:lnTo>
                  <a:pt x="2868104" y="8131365"/>
                </a:lnTo>
                <a:lnTo>
                  <a:pt x="2911703" y="8145716"/>
                </a:lnTo>
                <a:lnTo>
                  <a:pt x="2955506" y="8159597"/>
                </a:lnTo>
                <a:lnTo>
                  <a:pt x="2999511" y="8173021"/>
                </a:lnTo>
                <a:lnTo>
                  <a:pt x="3043720" y="8185975"/>
                </a:lnTo>
                <a:lnTo>
                  <a:pt x="3088132" y="8198459"/>
                </a:lnTo>
                <a:lnTo>
                  <a:pt x="3132734" y="8210461"/>
                </a:lnTo>
                <a:lnTo>
                  <a:pt x="3177540" y="8221980"/>
                </a:lnTo>
                <a:lnTo>
                  <a:pt x="3222536" y="8233029"/>
                </a:lnTo>
                <a:lnTo>
                  <a:pt x="3267710" y="8243595"/>
                </a:lnTo>
                <a:lnTo>
                  <a:pt x="3313074" y="8253666"/>
                </a:lnTo>
                <a:lnTo>
                  <a:pt x="3358629" y="8263255"/>
                </a:lnTo>
                <a:lnTo>
                  <a:pt x="3404349" y="8272348"/>
                </a:lnTo>
                <a:lnTo>
                  <a:pt x="3450259" y="8280933"/>
                </a:lnTo>
                <a:lnTo>
                  <a:pt x="3496335" y="8289036"/>
                </a:lnTo>
                <a:lnTo>
                  <a:pt x="3542576" y="8296630"/>
                </a:lnTo>
                <a:lnTo>
                  <a:pt x="3588994" y="8303730"/>
                </a:lnTo>
                <a:lnTo>
                  <a:pt x="3635578" y="8310308"/>
                </a:lnTo>
                <a:lnTo>
                  <a:pt x="3682327" y="8316379"/>
                </a:lnTo>
                <a:lnTo>
                  <a:pt x="3729228" y="8321942"/>
                </a:lnTo>
                <a:lnTo>
                  <a:pt x="3776281" y="8326996"/>
                </a:lnTo>
                <a:lnTo>
                  <a:pt x="3823500" y="8331517"/>
                </a:lnTo>
                <a:lnTo>
                  <a:pt x="3870858" y="8335531"/>
                </a:lnTo>
                <a:lnTo>
                  <a:pt x="3918369" y="8339010"/>
                </a:lnTo>
                <a:lnTo>
                  <a:pt x="3966032" y="8341957"/>
                </a:lnTo>
                <a:lnTo>
                  <a:pt x="4013822" y="8344382"/>
                </a:lnTo>
                <a:lnTo>
                  <a:pt x="4061764" y="8346275"/>
                </a:lnTo>
                <a:lnTo>
                  <a:pt x="4109834" y="8347621"/>
                </a:lnTo>
                <a:lnTo>
                  <a:pt x="4158030" y="8348434"/>
                </a:lnTo>
                <a:lnTo>
                  <a:pt x="4206367" y="8348713"/>
                </a:lnTo>
                <a:lnTo>
                  <a:pt x="4206367" y="4142333"/>
                </a:lnTo>
                <a:close/>
              </a:path>
              <a:path w="4206875" h="8348980">
                <a:moveTo>
                  <a:pt x="4206367" y="0"/>
                </a:moveTo>
                <a:lnTo>
                  <a:pt x="2184" y="0"/>
                </a:lnTo>
                <a:lnTo>
                  <a:pt x="2184" y="71869"/>
                </a:lnTo>
                <a:lnTo>
                  <a:pt x="4318" y="128498"/>
                </a:lnTo>
                <a:lnTo>
                  <a:pt x="6743" y="176288"/>
                </a:lnTo>
                <a:lnTo>
                  <a:pt x="9690" y="223951"/>
                </a:lnTo>
                <a:lnTo>
                  <a:pt x="13169" y="271462"/>
                </a:lnTo>
                <a:lnTo>
                  <a:pt x="17183" y="318820"/>
                </a:lnTo>
                <a:lnTo>
                  <a:pt x="21704" y="366026"/>
                </a:lnTo>
                <a:lnTo>
                  <a:pt x="26746" y="413092"/>
                </a:lnTo>
                <a:lnTo>
                  <a:pt x="32308" y="459994"/>
                </a:lnTo>
                <a:lnTo>
                  <a:pt x="38379" y="506730"/>
                </a:lnTo>
                <a:lnTo>
                  <a:pt x="44970" y="553313"/>
                </a:lnTo>
                <a:lnTo>
                  <a:pt x="52057" y="599732"/>
                </a:lnTo>
                <a:lnTo>
                  <a:pt x="59651" y="645972"/>
                </a:lnTo>
                <a:lnTo>
                  <a:pt x="67754" y="692048"/>
                </a:lnTo>
                <a:lnTo>
                  <a:pt x="76352" y="737958"/>
                </a:lnTo>
                <a:lnTo>
                  <a:pt x="85445" y="783678"/>
                </a:lnTo>
                <a:lnTo>
                  <a:pt x="95021" y="829221"/>
                </a:lnTo>
                <a:lnTo>
                  <a:pt x="105092" y="874585"/>
                </a:lnTo>
                <a:lnTo>
                  <a:pt x="115658" y="919772"/>
                </a:lnTo>
                <a:lnTo>
                  <a:pt x="126707" y="964768"/>
                </a:lnTo>
                <a:lnTo>
                  <a:pt x="138226" y="1009561"/>
                </a:lnTo>
                <a:lnTo>
                  <a:pt x="150228" y="1054163"/>
                </a:lnTo>
                <a:lnTo>
                  <a:pt x="162712" y="1098575"/>
                </a:lnTo>
                <a:lnTo>
                  <a:pt x="175666" y="1142784"/>
                </a:lnTo>
                <a:lnTo>
                  <a:pt x="189090" y="1186789"/>
                </a:lnTo>
                <a:lnTo>
                  <a:pt x="202971" y="1230591"/>
                </a:lnTo>
                <a:lnTo>
                  <a:pt x="217322" y="1274191"/>
                </a:lnTo>
                <a:lnTo>
                  <a:pt x="232143" y="1317574"/>
                </a:lnTo>
                <a:lnTo>
                  <a:pt x="247408" y="1360741"/>
                </a:lnTo>
                <a:lnTo>
                  <a:pt x="263131" y="1403680"/>
                </a:lnTo>
                <a:lnTo>
                  <a:pt x="279311" y="1446415"/>
                </a:lnTo>
                <a:lnTo>
                  <a:pt x="295935" y="1488922"/>
                </a:lnTo>
                <a:lnTo>
                  <a:pt x="313016" y="1531200"/>
                </a:lnTo>
                <a:lnTo>
                  <a:pt x="330530" y="1573250"/>
                </a:lnTo>
                <a:lnTo>
                  <a:pt x="348488" y="1615071"/>
                </a:lnTo>
                <a:lnTo>
                  <a:pt x="366877" y="1656664"/>
                </a:lnTo>
                <a:lnTo>
                  <a:pt x="385711" y="1698015"/>
                </a:lnTo>
                <a:lnTo>
                  <a:pt x="404977" y="1739112"/>
                </a:lnTo>
                <a:lnTo>
                  <a:pt x="424662" y="1779981"/>
                </a:lnTo>
                <a:lnTo>
                  <a:pt x="444779" y="1820608"/>
                </a:lnTo>
                <a:lnTo>
                  <a:pt x="465315" y="1860969"/>
                </a:lnTo>
                <a:lnTo>
                  <a:pt x="486283" y="1901088"/>
                </a:lnTo>
                <a:lnTo>
                  <a:pt x="507657" y="1940953"/>
                </a:lnTo>
                <a:lnTo>
                  <a:pt x="529450" y="1980552"/>
                </a:lnTo>
                <a:lnTo>
                  <a:pt x="551649" y="2019896"/>
                </a:lnTo>
                <a:lnTo>
                  <a:pt x="574255" y="2058987"/>
                </a:lnTo>
                <a:lnTo>
                  <a:pt x="597281" y="2097798"/>
                </a:lnTo>
                <a:lnTo>
                  <a:pt x="620699" y="2136343"/>
                </a:lnTo>
                <a:lnTo>
                  <a:pt x="644512" y="2174608"/>
                </a:lnTo>
                <a:lnTo>
                  <a:pt x="668731" y="2212606"/>
                </a:lnTo>
                <a:lnTo>
                  <a:pt x="693343" y="2250325"/>
                </a:lnTo>
                <a:lnTo>
                  <a:pt x="718350" y="2287765"/>
                </a:lnTo>
                <a:lnTo>
                  <a:pt x="743737" y="2324925"/>
                </a:lnTo>
                <a:lnTo>
                  <a:pt x="769518" y="2361793"/>
                </a:lnTo>
                <a:lnTo>
                  <a:pt x="795667" y="2398369"/>
                </a:lnTo>
                <a:lnTo>
                  <a:pt x="822210" y="2434653"/>
                </a:lnTo>
                <a:lnTo>
                  <a:pt x="849122" y="2470645"/>
                </a:lnTo>
                <a:lnTo>
                  <a:pt x="876414" y="2506332"/>
                </a:lnTo>
                <a:lnTo>
                  <a:pt x="904074" y="2541727"/>
                </a:lnTo>
                <a:lnTo>
                  <a:pt x="932103" y="2576817"/>
                </a:lnTo>
                <a:lnTo>
                  <a:pt x="960488" y="2611590"/>
                </a:lnTo>
                <a:lnTo>
                  <a:pt x="989253" y="2646057"/>
                </a:lnTo>
                <a:lnTo>
                  <a:pt x="1018362" y="2680220"/>
                </a:lnTo>
                <a:lnTo>
                  <a:pt x="1047838" y="2714053"/>
                </a:lnTo>
                <a:lnTo>
                  <a:pt x="1077658" y="2747581"/>
                </a:lnTo>
                <a:lnTo>
                  <a:pt x="1107833" y="2780779"/>
                </a:lnTo>
                <a:lnTo>
                  <a:pt x="1138351" y="2813647"/>
                </a:lnTo>
                <a:lnTo>
                  <a:pt x="1169225" y="2846197"/>
                </a:lnTo>
                <a:lnTo>
                  <a:pt x="1200429" y="2878417"/>
                </a:lnTo>
                <a:lnTo>
                  <a:pt x="1231976" y="2910306"/>
                </a:lnTo>
                <a:lnTo>
                  <a:pt x="1263865" y="2941853"/>
                </a:lnTo>
                <a:lnTo>
                  <a:pt x="1296085" y="2973057"/>
                </a:lnTo>
                <a:lnTo>
                  <a:pt x="1328635" y="3003931"/>
                </a:lnTo>
                <a:lnTo>
                  <a:pt x="1361503" y="3034449"/>
                </a:lnTo>
                <a:lnTo>
                  <a:pt x="1394701" y="3064624"/>
                </a:lnTo>
                <a:lnTo>
                  <a:pt x="1428229" y="3094456"/>
                </a:lnTo>
                <a:lnTo>
                  <a:pt x="1462062" y="3123920"/>
                </a:lnTo>
                <a:lnTo>
                  <a:pt x="1496225" y="3153041"/>
                </a:lnTo>
                <a:lnTo>
                  <a:pt x="1530692" y="3181794"/>
                </a:lnTo>
                <a:lnTo>
                  <a:pt x="1565465" y="3210179"/>
                </a:lnTo>
                <a:lnTo>
                  <a:pt x="1600555" y="3238208"/>
                </a:lnTo>
                <a:lnTo>
                  <a:pt x="1635950" y="3265868"/>
                </a:lnTo>
                <a:lnTo>
                  <a:pt x="1671637" y="3293160"/>
                </a:lnTo>
                <a:lnTo>
                  <a:pt x="1707629" y="3320072"/>
                </a:lnTo>
                <a:lnTo>
                  <a:pt x="1743913" y="3346615"/>
                </a:lnTo>
                <a:lnTo>
                  <a:pt x="1780489" y="3372777"/>
                </a:lnTo>
                <a:lnTo>
                  <a:pt x="1817357" y="3398545"/>
                </a:lnTo>
                <a:lnTo>
                  <a:pt x="1854517" y="3423945"/>
                </a:lnTo>
                <a:lnTo>
                  <a:pt x="1891957" y="3448939"/>
                </a:lnTo>
                <a:lnTo>
                  <a:pt x="1929676" y="3473551"/>
                </a:lnTo>
                <a:lnTo>
                  <a:pt x="1967674" y="3497770"/>
                </a:lnTo>
                <a:lnTo>
                  <a:pt x="2005939" y="3521595"/>
                </a:lnTo>
                <a:lnTo>
                  <a:pt x="2044484" y="3545014"/>
                </a:lnTo>
                <a:lnTo>
                  <a:pt x="2083295" y="3568027"/>
                </a:lnTo>
                <a:lnTo>
                  <a:pt x="2122386" y="3590645"/>
                </a:lnTo>
                <a:lnTo>
                  <a:pt x="2161730" y="3612845"/>
                </a:lnTo>
                <a:lnTo>
                  <a:pt x="2201329" y="3634638"/>
                </a:lnTo>
                <a:lnTo>
                  <a:pt x="2241194" y="3656012"/>
                </a:lnTo>
                <a:lnTo>
                  <a:pt x="2281313" y="3676980"/>
                </a:lnTo>
                <a:lnTo>
                  <a:pt x="2321687" y="3697516"/>
                </a:lnTo>
                <a:lnTo>
                  <a:pt x="2362301" y="3717633"/>
                </a:lnTo>
                <a:lnTo>
                  <a:pt x="2403170" y="3737330"/>
                </a:lnTo>
                <a:lnTo>
                  <a:pt x="2444280" y="3756583"/>
                </a:lnTo>
                <a:lnTo>
                  <a:pt x="2485631" y="3775418"/>
                </a:lnTo>
                <a:lnTo>
                  <a:pt x="2527211" y="3793807"/>
                </a:lnTo>
                <a:lnTo>
                  <a:pt x="2569032" y="3811765"/>
                </a:lnTo>
                <a:lnTo>
                  <a:pt x="2611082" y="3829291"/>
                </a:lnTo>
                <a:lnTo>
                  <a:pt x="2653373" y="3846360"/>
                </a:lnTo>
                <a:lnTo>
                  <a:pt x="2695879" y="3862984"/>
                </a:lnTo>
                <a:lnTo>
                  <a:pt x="2738602" y="3879164"/>
                </a:lnTo>
                <a:lnTo>
                  <a:pt x="2781554" y="3894899"/>
                </a:lnTo>
                <a:lnTo>
                  <a:pt x="2824721" y="3910165"/>
                </a:lnTo>
                <a:lnTo>
                  <a:pt x="2868104" y="3924973"/>
                </a:lnTo>
                <a:lnTo>
                  <a:pt x="2911703" y="3939336"/>
                </a:lnTo>
                <a:lnTo>
                  <a:pt x="2955506" y="3953218"/>
                </a:lnTo>
                <a:lnTo>
                  <a:pt x="2999511" y="3966641"/>
                </a:lnTo>
                <a:lnTo>
                  <a:pt x="3043720" y="3979595"/>
                </a:lnTo>
                <a:lnTo>
                  <a:pt x="3088132" y="3992080"/>
                </a:lnTo>
                <a:lnTo>
                  <a:pt x="3132734" y="4004081"/>
                </a:lnTo>
                <a:lnTo>
                  <a:pt x="3177540" y="4015613"/>
                </a:lnTo>
                <a:lnTo>
                  <a:pt x="3222536" y="4026649"/>
                </a:lnTo>
                <a:lnTo>
                  <a:pt x="3267710" y="4037215"/>
                </a:lnTo>
                <a:lnTo>
                  <a:pt x="3313074" y="4047286"/>
                </a:lnTo>
                <a:lnTo>
                  <a:pt x="3358629" y="4056875"/>
                </a:lnTo>
                <a:lnTo>
                  <a:pt x="3404349" y="4065968"/>
                </a:lnTo>
                <a:lnTo>
                  <a:pt x="3450259" y="4074566"/>
                </a:lnTo>
                <a:lnTo>
                  <a:pt x="3496335" y="4082656"/>
                </a:lnTo>
                <a:lnTo>
                  <a:pt x="3542576" y="4090251"/>
                </a:lnTo>
                <a:lnTo>
                  <a:pt x="3588994" y="4097350"/>
                </a:lnTo>
                <a:lnTo>
                  <a:pt x="3635578" y="4103928"/>
                </a:lnTo>
                <a:lnTo>
                  <a:pt x="3682327" y="4110012"/>
                </a:lnTo>
                <a:lnTo>
                  <a:pt x="3729228" y="4115574"/>
                </a:lnTo>
                <a:lnTo>
                  <a:pt x="3776281" y="4120616"/>
                </a:lnTo>
                <a:lnTo>
                  <a:pt x="3823500" y="4125137"/>
                </a:lnTo>
                <a:lnTo>
                  <a:pt x="3870858" y="4129151"/>
                </a:lnTo>
                <a:lnTo>
                  <a:pt x="3918369" y="4132630"/>
                </a:lnTo>
                <a:lnTo>
                  <a:pt x="3966032" y="4135577"/>
                </a:lnTo>
                <a:lnTo>
                  <a:pt x="4013822" y="4138003"/>
                </a:lnTo>
                <a:lnTo>
                  <a:pt x="4061764" y="4139895"/>
                </a:lnTo>
                <a:lnTo>
                  <a:pt x="4109834" y="4141254"/>
                </a:lnTo>
                <a:lnTo>
                  <a:pt x="4158030" y="4142067"/>
                </a:lnTo>
                <a:lnTo>
                  <a:pt x="4206367" y="4142333"/>
                </a:lnTo>
                <a:lnTo>
                  <a:pt x="420636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9A962CED-BA2B-EC6C-B9C8-24742502F0CA}"/>
              </a:ext>
            </a:extLst>
          </p:cNvPr>
          <p:cNvSpPr txBox="1"/>
          <p:nvPr/>
        </p:nvSpPr>
        <p:spPr>
          <a:xfrm>
            <a:off x="463622" y="2816942"/>
            <a:ext cx="23552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Ενδιαφέροντα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xmlns="" id="{F928F0FF-4583-0354-7AC5-E208B9D43F81}"/>
              </a:ext>
            </a:extLst>
          </p:cNvPr>
          <p:cNvSpPr/>
          <p:nvPr/>
        </p:nvSpPr>
        <p:spPr>
          <a:xfrm>
            <a:off x="345340" y="2699890"/>
            <a:ext cx="3619500" cy="638175"/>
          </a:xfrm>
          <a:custGeom>
            <a:avLst/>
            <a:gdLst/>
            <a:ahLst/>
            <a:cxnLst/>
            <a:rect l="l" t="t" r="r" b="b"/>
            <a:pathLst>
              <a:path w="3619500" h="638175">
                <a:moveTo>
                  <a:pt x="3619347" y="637579"/>
                </a:moveTo>
                <a:lnTo>
                  <a:pt x="0" y="637579"/>
                </a:lnTo>
                <a:lnTo>
                  <a:pt x="0" y="0"/>
                </a:lnTo>
                <a:lnTo>
                  <a:pt x="3619347" y="0"/>
                </a:lnTo>
              </a:path>
            </a:pathLst>
          </a:custGeom>
          <a:ln w="38100">
            <a:solidFill>
              <a:srgbClr val="66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4B043F7A-157C-148B-90F3-D0F226A254CC}"/>
              </a:ext>
            </a:extLst>
          </p:cNvPr>
          <p:cNvSpPr/>
          <p:nvPr/>
        </p:nvSpPr>
        <p:spPr>
          <a:xfrm>
            <a:off x="2086708" y="4173548"/>
            <a:ext cx="10734675" cy="367030"/>
          </a:xfrm>
          <a:custGeom>
            <a:avLst/>
            <a:gdLst/>
            <a:ahLst/>
            <a:cxnLst/>
            <a:rect l="l" t="t" r="r" b="b"/>
            <a:pathLst>
              <a:path w="10734675" h="367029">
                <a:moveTo>
                  <a:pt x="347903" y="32677"/>
                </a:moveTo>
                <a:lnTo>
                  <a:pt x="309359" y="32677"/>
                </a:lnTo>
                <a:lnTo>
                  <a:pt x="309359" y="301129"/>
                </a:lnTo>
                <a:lnTo>
                  <a:pt x="27254" y="19050"/>
                </a:lnTo>
                <a:lnTo>
                  <a:pt x="0" y="46291"/>
                </a:lnTo>
                <a:lnTo>
                  <a:pt x="282092" y="328383"/>
                </a:lnTo>
                <a:lnTo>
                  <a:pt x="13627" y="328383"/>
                </a:lnTo>
                <a:lnTo>
                  <a:pt x="13627" y="366915"/>
                </a:lnTo>
                <a:lnTo>
                  <a:pt x="347903" y="366915"/>
                </a:lnTo>
                <a:lnTo>
                  <a:pt x="347903" y="32677"/>
                </a:lnTo>
                <a:close/>
              </a:path>
              <a:path w="10734675" h="367029">
                <a:moveTo>
                  <a:pt x="5518328" y="13627"/>
                </a:moveTo>
                <a:lnTo>
                  <a:pt x="5479796" y="13627"/>
                </a:lnTo>
                <a:lnTo>
                  <a:pt x="5479796" y="282079"/>
                </a:lnTo>
                <a:lnTo>
                  <a:pt x="5197691" y="0"/>
                </a:lnTo>
                <a:lnTo>
                  <a:pt x="5170436" y="27241"/>
                </a:lnTo>
                <a:lnTo>
                  <a:pt x="5452529" y="309333"/>
                </a:lnTo>
                <a:lnTo>
                  <a:pt x="5184064" y="309333"/>
                </a:lnTo>
                <a:lnTo>
                  <a:pt x="5184064" y="347865"/>
                </a:lnTo>
                <a:lnTo>
                  <a:pt x="5518328" y="347865"/>
                </a:lnTo>
                <a:lnTo>
                  <a:pt x="5518328" y="13627"/>
                </a:lnTo>
                <a:close/>
              </a:path>
              <a:path w="10734675" h="367029">
                <a:moveTo>
                  <a:pt x="10734523" y="32677"/>
                </a:moveTo>
                <a:lnTo>
                  <a:pt x="10695991" y="32677"/>
                </a:lnTo>
                <a:lnTo>
                  <a:pt x="10695991" y="301129"/>
                </a:lnTo>
                <a:lnTo>
                  <a:pt x="10413886" y="19050"/>
                </a:lnTo>
                <a:lnTo>
                  <a:pt x="10386631" y="46291"/>
                </a:lnTo>
                <a:lnTo>
                  <a:pt x="10668724" y="328383"/>
                </a:lnTo>
                <a:lnTo>
                  <a:pt x="10400259" y="328383"/>
                </a:lnTo>
                <a:lnTo>
                  <a:pt x="10400259" y="366915"/>
                </a:lnTo>
                <a:lnTo>
                  <a:pt x="10734523" y="366915"/>
                </a:lnTo>
                <a:lnTo>
                  <a:pt x="10734523" y="32677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xmlns="" id="{09C58550-C703-C284-1D31-AB68C9A1D3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657" y="682287"/>
            <a:ext cx="82854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3200" spc="300" dirty="0">
                <a:solidFill>
                  <a:srgbClr val="FFFAF1"/>
                </a:solidFill>
                <a:highlight>
                  <a:srgbClr val="808000"/>
                </a:highlight>
              </a:rPr>
              <a:t>Καταλαβαίνω εμένα…</a:t>
            </a:r>
            <a:endParaRPr sz="3200" spc="300" dirty="0">
              <a:solidFill>
                <a:srgbClr val="FFFAF1"/>
              </a:solidFill>
              <a:highlight>
                <a:srgbClr val="808000"/>
              </a:highlight>
            </a:endParaRPr>
          </a:p>
        </p:txBody>
      </p:sp>
      <p:pic>
        <p:nvPicPr>
          <p:cNvPr id="30" name="object 30">
            <a:extLst>
              <a:ext uri="{FF2B5EF4-FFF2-40B4-BE49-F238E27FC236}">
                <a16:creationId xmlns:a16="http://schemas.microsoft.com/office/drawing/2014/main" xmlns="" id="{8B1C18D8-EB77-A894-3025-F66D7B33FBD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5005" y="9258299"/>
            <a:ext cx="266699" cy="266699"/>
          </a:xfrm>
          <a:prstGeom prst="rect">
            <a:avLst/>
          </a:prstGeom>
        </p:spPr>
      </p:pic>
      <p:grpSp>
        <p:nvGrpSpPr>
          <p:cNvPr id="31" name="object 31">
            <a:extLst>
              <a:ext uri="{FF2B5EF4-FFF2-40B4-BE49-F238E27FC236}">
                <a16:creationId xmlns:a16="http://schemas.microsoft.com/office/drawing/2014/main" xmlns="" id="{58267F84-F143-F379-0D13-2CCBB7779AA0}"/>
              </a:ext>
            </a:extLst>
          </p:cNvPr>
          <p:cNvGrpSpPr/>
          <p:nvPr/>
        </p:nvGrpSpPr>
        <p:grpSpPr>
          <a:xfrm>
            <a:off x="0" y="0"/>
            <a:ext cx="2318385" cy="3253740"/>
            <a:chOff x="0" y="0"/>
            <a:chExt cx="2318385" cy="3253740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xmlns="" id="{33C89015-C5BD-99B5-B45A-6942327222CA}"/>
                </a:ext>
              </a:extLst>
            </p:cNvPr>
            <p:cNvSpPr/>
            <p:nvPr/>
          </p:nvSpPr>
          <p:spPr>
            <a:xfrm>
              <a:off x="835692" y="0"/>
              <a:ext cx="1482725" cy="873125"/>
            </a:xfrm>
            <a:custGeom>
              <a:avLst/>
              <a:gdLst/>
              <a:ahLst/>
              <a:cxnLst/>
              <a:rect l="l" t="t" r="r" b="b"/>
              <a:pathLst>
                <a:path w="1482725" h="873125">
                  <a:moveTo>
                    <a:pt x="815736" y="872573"/>
                  </a:moveTo>
                  <a:lnTo>
                    <a:pt x="809451" y="872573"/>
                  </a:lnTo>
                  <a:lnTo>
                    <a:pt x="803450" y="870810"/>
                  </a:lnTo>
                  <a:lnTo>
                    <a:pt x="769314" y="845447"/>
                  </a:lnTo>
                  <a:lnTo>
                    <a:pt x="715049" y="801387"/>
                  </a:lnTo>
                  <a:lnTo>
                    <a:pt x="660734" y="755899"/>
                  </a:lnTo>
                  <a:lnTo>
                    <a:pt x="631754" y="729383"/>
                  </a:lnTo>
                  <a:lnTo>
                    <a:pt x="609070" y="683801"/>
                  </a:lnTo>
                  <a:lnTo>
                    <a:pt x="595415" y="599719"/>
                  </a:lnTo>
                  <a:lnTo>
                    <a:pt x="584363" y="542503"/>
                  </a:lnTo>
                  <a:lnTo>
                    <a:pt x="570062" y="485880"/>
                  </a:lnTo>
                  <a:lnTo>
                    <a:pt x="546662" y="403581"/>
                  </a:lnTo>
                  <a:lnTo>
                    <a:pt x="533984" y="361111"/>
                  </a:lnTo>
                  <a:lnTo>
                    <a:pt x="520420" y="319897"/>
                  </a:lnTo>
                  <a:lnTo>
                    <a:pt x="505857" y="281192"/>
                  </a:lnTo>
                  <a:lnTo>
                    <a:pt x="490184" y="246254"/>
                  </a:lnTo>
                  <a:lnTo>
                    <a:pt x="427224" y="220151"/>
                  </a:lnTo>
                  <a:lnTo>
                    <a:pt x="337219" y="189022"/>
                  </a:lnTo>
                  <a:lnTo>
                    <a:pt x="258123" y="166074"/>
                  </a:lnTo>
                  <a:lnTo>
                    <a:pt x="201896" y="151883"/>
                  </a:lnTo>
                  <a:lnTo>
                    <a:pt x="175066" y="145868"/>
                  </a:lnTo>
                  <a:lnTo>
                    <a:pt x="170080" y="143446"/>
                  </a:lnTo>
                  <a:lnTo>
                    <a:pt x="142232" y="120788"/>
                  </a:lnTo>
                  <a:lnTo>
                    <a:pt x="47924" y="42420"/>
                  </a:lnTo>
                  <a:lnTo>
                    <a:pt x="7696" y="8393"/>
                  </a:lnTo>
                  <a:lnTo>
                    <a:pt x="0" y="0"/>
                  </a:lnTo>
                  <a:lnTo>
                    <a:pt x="1432050" y="0"/>
                  </a:lnTo>
                  <a:lnTo>
                    <a:pt x="1457590" y="46081"/>
                  </a:lnTo>
                  <a:lnTo>
                    <a:pt x="1477795" y="81565"/>
                  </a:lnTo>
                  <a:lnTo>
                    <a:pt x="1480425" y="88299"/>
                  </a:lnTo>
                  <a:lnTo>
                    <a:pt x="1482066" y="95547"/>
                  </a:lnTo>
                  <a:lnTo>
                    <a:pt x="1482633" y="103188"/>
                  </a:lnTo>
                  <a:lnTo>
                    <a:pt x="1480265" y="118566"/>
                  </a:lnTo>
                  <a:lnTo>
                    <a:pt x="1473681" y="131717"/>
                  </a:lnTo>
                  <a:lnTo>
                    <a:pt x="1463659" y="141563"/>
                  </a:lnTo>
                  <a:lnTo>
                    <a:pt x="1450975" y="147025"/>
                  </a:lnTo>
                  <a:lnTo>
                    <a:pt x="1376942" y="163031"/>
                  </a:lnTo>
                  <a:lnTo>
                    <a:pt x="1326563" y="175983"/>
                  </a:lnTo>
                  <a:lnTo>
                    <a:pt x="1276708" y="192738"/>
                  </a:lnTo>
                  <a:lnTo>
                    <a:pt x="1204247" y="220151"/>
                  </a:lnTo>
                  <a:lnTo>
                    <a:pt x="1147419" y="243499"/>
                  </a:lnTo>
                  <a:lnTo>
                    <a:pt x="1094251" y="269583"/>
                  </a:lnTo>
                  <a:lnTo>
                    <a:pt x="1048206" y="298532"/>
                  </a:lnTo>
                  <a:lnTo>
                    <a:pt x="1012751" y="330473"/>
                  </a:lnTo>
                  <a:lnTo>
                    <a:pt x="990393" y="362092"/>
                  </a:lnTo>
                  <a:lnTo>
                    <a:pt x="969708" y="402040"/>
                  </a:lnTo>
                  <a:lnTo>
                    <a:pt x="950642" y="448272"/>
                  </a:lnTo>
                  <a:lnTo>
                    <a:pt x="933137" y="498741"/>
                  </a:lnTo>
                  <a:lnTo>
                    <a:pt x="917137" y="551401"/>
                  </a:lnTo>
                  <a:lnTo>
                    <a:pt x="890151" y="655232"/>
                  </a:lnTo>
                  <a:lnTo>
                    <a:pt x="870260" y="746480"/>
                  </a:lnTo>
                  <a:lnTo>
                    <a:pt x="857961" y="811348"/>
                  </a:lnTo>
                  <a:lnTo>
                    <a:pt x="853750" y="836036"/>
                  </a:lnTo>
                  <a:lnTo>
                    <a:pt x="849005" y="850676"/>
                  </a:lnTo>
                  <a:lnTo>
                    <a:pt x="840465" y="862243"/>
                  </a:lnTo>
                  <a:lnTo>
                    <a:pt x="829064" y="869841"/>
                  </a:lnTo>
                  <a:lnTo>
                    <a:pt x="815736" y="872573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xmlns="" id="{191B4C23-26F5-1156-82F9-10A4D68042EE}"/>
                </a:ext>
              </a:extLst>
            </p:cNvPr>
            <p:cNvSpPr/>
            <p:nvPr/>
          </p:nvSpPr>
          <p:spPr>
            <a:xfrm>
              <a:off x="930094" y="0"/>
              <a:ext cx="1173480" cy="715010"/>
            </a:xfrm>
            <a:custGeom>
              <a:avLst/>
              <a:gdLst/>
              <a:ahLst/>
              <a:cxnLst/>
              <a:rect l="l" t="t" r="r" b="b"/>
              <a:pathLst>
                <a:path w="1173480" h="715010">
                  <a:moveTo>
                    <a:pt x="589308" y="714497"/>
                  </a:moveTo>
                  <a:lnTo>
                    <a:pt x="556046" y="692601"/>
                  </a:lnTo>
                  <a:lnTo>
                    <a:pt x="537431" y="592548"/>
                  </a:lnTo>
                  <a:lnTo>
                    <a:pt x="526201" y="534428"/>
                  </a:lnTo>
                  <a:lnTo>
                    <a:pt x="511680" y="476915"/>
                  </a:lnTo>
                  <a:lnTo>
                    <a:pt x="487924" y="393326"/>
                  </a:lnTo>
                  <a:lnTo>
                    <a:pt x="471916" y="340665"/>
                  </a:lnTo>
                  <a:lnTo>
                    <a:pt x="454407" y="290196"/>
                  </a:lnTo>
                  <a:lnTo>
                    <a:pt x="435340" y="243965"/>
                  </a:lnTo>
                  <a:lnTo>
                    <a:pt x="414660" y="204016"/>
                  </a:lnTo>
                  <a:lnTo>
                    <a:pt x="392310" y="172398"/>
                  </a:lnTo>
                  <a:lnTo>
                    <a:pt x="356845" y="140457"/>
                  </a:lnTo>
                  <a:lnTo>
                    <a:pt x="310795" y="111508"/>
                  </a:lnTo>
                  <a:lnTo>
                    <a:pt x="257624" y="85423"/>
                  </a:lnTo>
                  <a:lnTo>
                    <a:pt x="200796" y="62076"/>
                  </a:lnTo>
                  <a:lnTo>
                    <a:pt x="110791" y="30947"/>
                  </a:lnTo>
                  <a:lnTo>
                    <a:pt x="31695" y="7999"/>
                  </a:lnTo>
                  <a:lnTo>
                    <a:pt x="0" y="0"/>
                  </a:lnTo>
                  <a:lnTo>
                    <a:pt x="1173436" y="0"/>
                  </a:lnTo>
                  <a:lnTo>
                    <a:pt x="1100135" y="17908"/>
                  </a:lnTo>
                  <a:lnTo>
                    <a:pt x="1050280" y="34663"/>
                  </a:lnTo>
                  <a:lnTo>
                    <a:pt x="977819" y="62076"/>
                  </a:lnTo>
                  <a:lnTo>
                    <a:pt x="920991" y="85423"/>
                  </a:lnTo>
                  <a:lnTo>
                    <a:pt x="867822" y="111508"/>
                  </a:lnTo>
                  <a:lnTo>
                    <a:pt x="821778" y="140457"/>
                  </a:lnTo>
                  <a:lnTo>
                    <a:pt x="786323" y="172398"/>
                  </a:lnTo>
                  <a:lnTo>
                    <a:pt x="763971" y="204016"/>
                  </a:lnTo>
                  <a:lnTo>
                    <a:pt x="743288" y="243965"/>
                  </a:lnTo>
                  <a:lnTo>
                    <a:pt x="724219" y="290196"/>
                  </a:lnTo>
                  <a:lnTo>
                    <a:pt x="706710" y="340665"/>
                  </a:lnTo>
                  <a:lnTo>
                    <a:pt x="690709" y="393326"/>
                  </a:lnTo>
                  <a:lnTo>
                    <a:pt x="663723" y="497157"/>
                  </a:lnTo>
                  <a:lnTo>
                    <a:pt x="643832" y="588405"/>
                  </a:lnTo>
                  <a:lnTo>
                    <a:pt x="631532" y="653272"/>
                  </a:lnTo>
                  <a:lnTo>
                    <a:pt x="627322" y="677961"/>
                  </a:lnTo>
                  <a:lnTo>
                    <a:pt x="622577" y="692601"/>
                  </a:lnTo>
                  <a:lnTo>
                    <a:pt x="614037" y="704168"/>
                  </a:lnTo>
                  <a:lnTo>
                    <a:pt x="602636" y="711766"/>
                  </a:lnTo>
                  <a:lnTo>
                    <a:pt x="589308" y="714497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xmlns="" id="{8464E1F2-4B64-5CC7-D598-A25D0118F2C4}"/>
                </a:ext>
              </a:extLst>
            </p:cNvPr>
            <p:cNvSpPr/>
            <p:nvPr/>
          </p:nvSpPr>
          <p:spPr>
            <a:xfrm>
              <a:off x="0" y="0"/>
              <a:ext cx="2203450" cy="3253740"/>
            </a:xfrm>
            <a:custGeom>
              <a:avLst/>
              <a:gdLst/>
              <a:ahLst/>
              <a:cxnLst/>
              <a:rect l="l" t="t" r="r" b="b"/>
              <a:pathLst>
                <a:path w="2203450" h="3253740">
                  <a:moveTo>
                    <a:pt x="1706600" y="1687525"/>
                  </a:moveTo>
                  <a:lnTo>
                    <a:pt x="1698091" y="1648155"/>
                  </a:lnTo>
                  <a:lnTo>
                    <a:pt x="1665008" y="1581531"/>
                  </a:lnTo>
                  <a:lnTo>
                    <a:pt x="1636991" y="1526298"/>
                  </a:lnTo>
                  <a:lnTo>
                    <a:pt x="1606550" y="1466875"/>
                  </a:lnTo>
                  <a:lnTo>
                    <a:pt x="1577581" y="1411071"/>
                  </a:lnTo>
                  <a:lnTo>
                    <a:pt x="1554022" y="1366723"/>
                  </a:lnTo>
                  <a:lnTo>
                    <a:pt x="1524165" y="1319682"/>
                  </a:lnTo>
                  <a:lnTo>
                    <a:pt x="1481709" y="1288440"/>
                  </a:lnTo>
                  <a:lnTo>
                    <a:pt x="1408785" y="1270558"/>
                  </a:lnTo>
                  <a:lnTo>
                    <a:pt x="1284808" y="1241933"/>
                  </a:lnTo>
                  <a:lnTo>
                    <a:pt x="1110411" y="1195666"/>
                  </a:lnTo>
                  <a:lnTo>
                    <a:pt x="911948" y="1132916"/>
                  </a:lnTo>
                  <a:lnTo>
                    <a:pt x="857250" y="1113243"/>
                  </a:lnTo>
                  <a:lnTo>
                    <a:pt x="803236" y="1092631"/>
                  </a:lnTo>
                  <a:lnTo>
                    <a:pt x="750570" y="1071016"/>
                  </a:lnTo>
                  <a:lnTo>
                    <a:pt x="699935" y="1048359"/>
                  </a:lnTo>
                  <a:lnTo>
                    <a:pt x="651979" y="1024610"/>
                  </a:lnTo>
                  <a:lnTo>
                    <a:pt x="607377" y="999731"/>
                  </a:lnTo>
                  <a:lnTo>
                    <a:pt x="566788" y="973683"/>
                  </a:lnTo>
                  <a:lnTo>
                    <a:pt x="530885" y="946416"/>
                  </a:lnTo>
                  <a:lnTo>
                    <a:pt x="500329" y="917879"/>
                  </a:lnTo>
                  <a:lnTo>
                    <a:pt x="481520" y="877087"/>
                  </a:lnTo>
                  <a:lnTo>
                    <a:pt x="458698" y="809409"/>
                  </a:lnTo>
                  <a:lnTo>
                    <a:pt x="394893" y="605116"/>
                  </a:lnTo>
                  <a:lnTo>
                    <a:pt x="362559" y="488061"/>
                  </a:lnTo>
                  <a:lnTo>
                    <a:pt x="337566" y="369760"/>
                  </a:lnTo>
                  <a:lnTo>
                    <a:pt x="306679" y="195922"/>
                  </a:lnTo>
                  <a:lnTo>
                    <a:pt x="305193" y="187502"/>
                  </a:lnTo>
                  <a:lnTo>
                    <a:pt x="302666" y="179527"/>
                  </a:lnTo>
                  <a:lnTo>
                    <a:pt x="271068" y="114388"/>
                  </a:lnTo>
                  <a:lnTo>
                    <a:pt x="247904" y="67970"/>
                  </a:lnTo>
                  <a:lnTo>
                    <a:pt x="221322" y="15582"/>
                  </a:lnTo>
                  <a:lnTo>
                    <a:pt x="213245" y="0"/>
                  </a:lnTo>
                  <a:lnTo>
                    <a:pt x="0" y="0"/>
                  </a:lnTo>
                  <a:lnTo>
                    <a:pt x="0" y="3036938"/>
                  </a:lnTo>
                  <a:lnTo>
                    <a:pt x="32067" y="3075508"/>
                  </a:lnTo>
                  <a:lnTo>
                    <a:pt x="78143" y="3130194"/>
                  </a:lnTo>
                  <a:lnTo>
                    <a:pt x="121234" y="3180550"/>
                  </a:lnTo>
                  <a:lnTo>
                    <a:pt x="154901" y="3218777"/>
                  </a:lnTo>
                  <a:lnTo>
                    <a:pt x="183781" y="3243999"/>
                  </a:lnTo>
                  <a:lnTo>
                    <a:pt x="222072" y="3253435"/>
                  </a:lnTo>
                  <a:lnTo>
                    <a:pt x="251752" y="3247923"/>
                  </a:lnTo>
                  <a:lnTo>
                    <a:pt x="277126" y="3232467"/>
                  </a:lnTo>
                  <a:lnTo>
                    <a:pt x="296125" y="3208934"/>
                  </a:lnTo>
                  <a:lnTo>
                    <a:pt x="306679" y="3179153"/>
                  </a:lnTo>
                  <a:lnTo>
                    <a:pt x="316052" y="3128899"/>
                  </a:lnTo>
                  <a:lnTo>
                    <a:pt x="343433" y="2996869"/>
                  </a:lnTo>
                  <a:lnTo>
                    <a:pt x="387718" y="2811145"/>
                  </a:lnTo>
                  <a:lnTo>
                    <a:pt x="447789" y="2599804"/>
                  </a:lnTo>
                  <a:lnTo>
                    <a:pt x="465188" y="2545918"/>
                  </a:lnTo>
                  <a:lnTo>
                    <a:pt x="483400" y="2492616"/>
                  </a:lnTo>
                  <a:lnTo>
                    <a:pt x="502462" y="2440444"/>
                  </a:lnTo>
                  <a:lnTo>
                    <a:pt x="522376" y="2389898"/>
                  </a:lnTo>
                  <a:lnTo>
                    <a:pt x="543153" y="2341511"/>
                  </a:lnTo>
                  <a:lnTo>
                    <a:pt x="564819" y="2295804"/>
                  </a:lnTo>
                  <a:lnTo>
                    <a:pt x="587387" y="2253284"/>
                  </a:lnTo>
                  <a:lnTo>
                    <a:pt x="610870" y="2214486"/>
                  </a:lnTo>
                  <a:lnTo>
                    <a:pt x="635279" y="2179929"/>
                  </a:lnTo>
                  <a:lnTo>
                    <a:pt x="660628" y="2150122"/>
                  </a:lnTo>
                  <a:lnTo>
                    <a:pt x="688873" y="2123376"/>
                  </a:lnTo>
                  <a:lnTo>
                    <a:pt x="721639" y="2097633"/>
                  </a:lnTo>
                  <a:lnTo>
                    <a:pt x="758418" y="2072868"/>
                  </a:lnTo>
                  <a:lnTo>
                    <a:pt x="798715" y="2049068"/>
                  </a:lnTo>
                  <a:lnTo>
                    <a:pt x="842048" y="2026208"/>
                  </a:lnTo>
                  <a:lnTo>
                    <a:pt x="887920" y="2004288"/>
                  </a:lnTo>
                  <a:lnTo>
                    <a:pt x="935837" y="1983295"/>
                  </a:lnTo>
                  <a:lnTo>
                    <a:pt x="985304" y="1963191"/>
                  </a:lnTo>
                  <a:lnTo>
                    <a:pt x="1035824" y="1943963"/>
                  </a:lnTo>
                  <a:lnTo>
                    <a:pt x="1086904" y="1925624"/>
                  </a:lnTo>
                  <a:lnTo>
                    <a:pt x="1248206" y="1869833"/>
                  </a:lnTo>
                  <a:lnTo>
                    <a:pt x="1359179" y="1835734"/>
                  </a:lnTo>
                  <a:lnTo>
                    <a:pt x="1471320" y="1809356"/>
                  </a:lnTo>
                  <a:lnTo>
                    <a:pt x="1636128" y="1776768"/>
                  </a:lnTo>
                  <a:lnTo>
                    <a:pt x="1664360" y="1765642"/>
                  </a:lnTo>
                  <a:lnTo>
                    <a:pt x="1686674" y="1745602"/>
                  </a:lnTo>
                  <a:lnTo>
                    <a:pt x="1701330" y="1718830"/>
                  </a:lnTo>
                  <a:lnTo>
                    <a:pt x="1706600" y="1687525"/>
                  </a:lnTo>
                  <a:close/>
                </a:path>
                <a:path w="2203450" h="3253740">
                  <a:moveTo>
                    <a:pt x="2202942" y="0"/>
                  </a:moveTo>
                  <a:lnTo>
                    <a:pt x="1973999" y="0"/>
                  </a:lnTo>
                  <a:lnTo>
                    <a:pt x="1894636" y="27457"/>
                  </a:lnTo>
                  <a:lnTo>
                    <a:pt x="1845373" y="47548"/>
                  </a:lnTo>
                  <a:lnTo>
                    <a:pt x="1798269" y="69735"/>
                  </a:lnTo>
                  <a:lnTo>
                    <a:pt x="1755178" y="93929"/>
                  </a:lnTo>
                  <a:lnTo>
                    <a:pt x="1717941" y="120065"/>
                  </a:lnTo>
                  <a:lnTo>
                    <a:pt x="1688388" y="148094"/>
                  </a:lnTo>
                  <a:lnTo>
                    <a:pt x="1664423" y="181749"/>
                  </a:lnTo>
                  <a:lnTo>
                    <a:pt x="1642046" y="224205"/>
                  </a:lnTo>
                  <a:lnTo>
                    <a:pt x="1621332" y="273329"/>
                  </a:lnTo>
                  <a:lnTo>
                    <a:pt x="1602346" y="326999"/>
                  </a:lnTo>
                  <a:lnTo>
                    <a:pt x="1585150" y="383070"/>
                  </a:lnTo>
                  <a:lnTo>
                    <a:pt x="1561020" y="467969"/>
                  </a:lnTo>
                  <a:lnTo>
                    <a:pt x="1546263" y="526376"/>
                  </a:lnTo>
                  <a:lnTo>
                    <a:pt x="1534858" y="585406"/>
                  </a:lnTo>
                  <a:lnTo>
                    <a:pt x="1520583" y="673252"/>
                  </a:lnTo>
                  <a:lnTo>
                    <a:pt x="1519986" y="674547"/>
                  </a:lnTo>
                  <a:lnTo>
                    <a:pt x="1519389" y="675614"/>
                  </a:lnTo>
                  <a:lnTo>
                    <a:pt x="1518805" y="674547"/>
                  </a:lnTo>
                  <a:lnTo>
                    <a:pt x="1518208" y="673252"/>
                  </a:lnTo>
                  <a:lnTo>
                    <a:pt x="1513751" y="647077"/>
                  </a:lnTo>
                  <a:lnTo>
                    <a:pt x="1501254" y="581190"/>
                  </a:lnTo>
                  <a:lnTo>
                    <a:pt x="1481061" y="488518"/>
                  </a:lnTo>
                  <a:lnTo>
                    <a:pt x="1453654" y="383070"/>
                  </a:lnTo>
                  <a:lnTo>
                    <a:pt x="1436458" y="326999"/>
                  </a:lnTo>
                  <a:lnTo>
                    <a:pt x="1417472" y="273329"/>
                  </a:lnTo>
                  <a:lnTo>
                    <a:pt x="1396758" y="224205"/>
                  </a:lnTo>
                  <a:lnTo>
                    <a:pt x="1374394" y="181749"/>
                  </a:lnTo>
                  <a:lnTo>
                    <a:pt x="1350429" y="148094"/>
                  </a:lnTo>
                  <a:lnTo>
                    <a:pt x="1320863" y="120065"/>
                  </a:lnTo>
                  <a:lnTo>
                    <a:pt x="1283627" y="93929"/>
                  </a:lnTo>
                  <a:lnTo>
                    <a:pt x="1240523" y="69735"/>
                  </a:lnTo>
                  <a:lnTo>
                    <a:pt x="1193419" y="47548"/>
                  </a:lnTo>
                  <a:lnTo>
                    <a:pt x="1144155" y="27457"/>
                  </a:lnTo>
                  <a:lnTo>
                    <a:pt x="1071600" y="0"/>
                  </a:lnTo>
                  <a:lnTo>
                    <a:pt x="835863" y="0"/>
                  </a:lnTo>
                  <a:lnTo>
                    <a:pt x="852512" y="15303"/>
                  </a:lnTo>
                  <a:lnTo>
                    <a:pt x="876465" y="25247"/>
                  </a:lnTo>
                  <a:lnTo>
                    <a:pt x="897382" y="29997"/>
                  </a:lnTo>
                  <a:lnTo>
                    <a:pt x="952334" y="43865"/>
                  </a:lnTo>
                  <a:lnTo>
                    <a:pt x="1029652" y="66306"/>
                  </a:lnTo>
                  <a:lnTo>
                    <a:pt x="1117625" y="96735"/>
                  </a:lnTo>
                  <a:lnTo>
                    <a:pt x="1169949" y="117970"/>
                  </a:lnTo>
                  <a:lnTo>
                    <a:pt x="1219073" y="141452"/>
                  </a:lnTo>
                  <a:lnTo>
                    <a:pt x="1261656" y="167576"/>
                  </a:lnTo>
                  <a:lnTo>
                    <a:pt x="1294358" y="196684"/>
                  </a:lnTo>
                  <a:lnTo>
                    <a:pt x="1319999" y="234988"/>
                  </a:lnTo>
                  <a:lnTo>
                    <a:pt x="1342986" y="284797"/>
                  </a:lnTo>
                  <a:lnTo>
                    <a:pt x="1363662" y="342277"/>
                  </a:lnTo>
                  <a:lnTo>
                    <a:pt x="1382344" y="403593"/>
                  </a:lnTo>
                  <a:lnTo>
                    <a:pt x="1405750" y="485889"/>
                  </a:lnTo>
                  <a:lnTo>
                    <a:pt x="1420050" y="542505"/>
                  </a:lnTo>
                  <a:lnTo>
                    <a:pt x="1431099" y="599732"/>
                  </a:lnTo>
                  <a:lnTo>
                    <a:pt x="1444752" y="683806"/>
                  </a:lnTo>
                  <a:lnTo>
                    <a:pt x="1454124" y="711466"/>
                  </a:lnTo>
                  <a:lnTo>
                    <a:pt x="1471117" y="732878"/>
                  </a:lnTo>
                  <a:lnTo>
                    <a:pt x="1493596" y="746696"/>
                  </a:lnTo>
                  <a:lnTo>
                    <a:pt x="1519389" y="751586"/>
                  </a:lnTo>
                  <a:lnTo>
                    <a:pt x="1545209" y="746696"/>
                  </a:lnTo>
                  <a:lnTo>
                    <a:pt x="1584667" y="711466"/>
                  </a:lnTo>
                  <a:lnTo>
                    <a:pt x="1598180" y="659498"/>
                  </a:lnTo>
                  <a:lnTo>
                    <a:pt x="1610296" y="595642"/>
                  </a:lnTo>
                  <a:lnTo>
                    <a:pt x="1629879" y="505815"/>
                  </a:lnTo>
                  <a:lnTo>
                    <a:pt x="1656448" y="403593"/>
                  </a:lnTo>
                  <a:lnTo>
                    <a:pt x="1675142" y="342277"/>
                  </a:lnTo>
                  <a:lnTo>
                    <a:pt x="1695805" y="284797"/>
                  </a:lnTo>
                  <a:lnTo>
                    <a:pt x="1718792" y="234988"/>
                  </a:lnTo>
                  <a:lnTo>
                    <a:pt x="1744433" y="196684"/>
                  </a:lnTo>
                  <a:lnTo>
                    <a:pt x="1777136" y="167576"/>
                  </a:lnTo>
                  <a:lnTo>
                    <a:pt x="1819719" y="141452"/>
                  </a:lnTo>
                  <a:lnTo>
                    <a:pt x="1868843" y="117970"/>
                  </a:lnTo>
                  <a:lnTo>
                    <a:pt x="1921167" y="96735"/>
                  </a:lnTo>
                  <a:lnTo>
                    <a:pt x="1991995" y="69938"/>
                  </a:lnTo>
                  <a:lnTo>
                    <a:pt x="2040724" y="53555"/>
                  </a:lnTo>
                  <a:lnTo>
                    <a:pt x="2089962" y="40894"/>
                  </a:lnTo>
                  <a:lnTo>
                    <a:pt x="2162327" y="25247"/>
                  </a:lnTo>
                  <a:lnTo>
                    <a:pt x="2186279" y="15303"/>
                  </a:lnTo>
                  <a:lnTo>
                    <a:pt x="2202942" y="0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xmlns="" id="{EB6EE7B4-B5E6-3068-0C00-626D32D1BF9E}"/>
                </a:ext>
              </a:extLst>
            </p:cNvPr>
            <p:cNvSpPr/>
            <p:nvPr/>
          </p:nvSpPr>
          <p:spPr>
            <a:xfrm>
              <a:off x="0" y="0"/>
              <a:ext cx="1519555" cy="2972435"/>
            </a:xfrm>
            <a:custGeom>
              <a:avLst/>
              <a:gdLst/>
              <a:ahLst/>
              <a:cxnLst/>
              <a:rect l="l" t="t" r="r" b="b"/>
              <a:pathLst>
                <a:path w="1519555" h="2972435">
                  <a:moveTo>
                    <a:pt x="34868" y="2971941"/>
                  </a:moveTo>
                  <a:lnTo>
                    <a:pt x="5195" y="2966383"/>
                  </a:lnTo>
                  <a:lnTo>
                    <a:pt x="0" y="2963217"/>
                  </a:lnTo>
                  <a:lnTo>
                    <a:pt x="0" y="0"/>
                  </a:lnTo>
                  <a:lnTo>
                    <a:pt x="134679" y="0"/>
                  </a:lnTo>
                  <a:lnTo>
                    <a:pt x="150360" y="88228"/>
                  </a:lnTo>
                  <a:lnTo>
                    <a:pt x="175359" y="206526"/>
                  </a:lnTo>
                  <a:lnTo>
                    <a:pt x="207685" y="323588"/>
                  </a:lnTo>
                  <a:lnTo>
                    <a:pt x="260568" y="493730"/>
                  </a:lnTo>
                  <a:lnTo>
                    <a:pt x="277971" y="547611"/>
                  </a:lnTo>
                  <a:lnTo>
                    <a:pt x="296195" y="600901"/>
                  </a:lnTo>
                  <a:lnTo>
                    <a:pt x="315257" y="653078"/>
                  </a:lnTo>
                  <a:lnTo>
                    <a:pt x="335171" y="703622"/>
                  </a:lnTo>
                  <a:lnTo>
                    <a:pt x="355953" y="752011"/>
                  </a:lnTo>
                  <a:lnTo>
                    <a:pt x="377618" y="797724"/>
                  </a:lnTo>
                  <a:lnTo>
                    <a:pt x="400181" y="840241"/>
                  </a:lnTo>
                  <a:lnTo>
                    <a:pt x="423658" y="879041"/>
                  </a:lnTo>
                  <a:lnTo>
                    <a:pt x="448063" y="913601"/>
                  </a:lnTo>
                  <a:lnTo>
                    <a:pt x="473412" y="943402"/>
                  </a:lnTo>
                  <a:lnTo>
                    <a:pt x="501665" y="970141"/>
                  </a:lnTo>
                  <a:lnTo>
                    <a:pt x="534428" y="995884"/>
                  </a:lnTo>
                  <a:lnTo>
                    <a:pt x="571210" y="1020648"/>
                  </a:lnTo>
                  <a:lnTo>
                    <a:pt x="611515" y="1044448"/>
                  </a:lnTo>
                  <a:lnTo>
                    <a:pt x="654851" y="1067300"/>
                  </a:lnTo>
                  <a:lnTo>
                    <a:pt x="700723" y="1089221"/>
                  </a:lnTo>
                  <a:lnTo>
                    <a:pt x="748639" y="1110226"/>
                  </a:lnTo>
                  <a:lnTo>
                    <a:pt x="798103" y="1130332"/>
                  </a:lnTo>
                  <a:lnTo>
                    <a:pt x="848624" y="1149554"/>
                  </a:lnTo>
                  <a:lnTo>
                    <a:pt x="899707" y="1167909"/>
                  </a:lnTo>
                  <a:lnTo>
                    <a:pt x="1100060" y="1231264"/>
                  </a:lnTo>
                  <a:lnTo>
                    <a:pt x="1276128" y="1277977"/>
                  </a:lnTo>
                  <a:lnTo>
                    <a:pt x="1401292" y="1306869"/>
                  </a:lnTo>
                  <a:lnTo>
                    <a:pt x="1448929" y="1316761"/>
                  </a:lnTo>
                  <a:lnTo>
                    <a:pt x="1477164" y="1327880"/>
                  </a:lnTo>
                  <a:lnTo>
                    <a:pt x="1499476" y="1347918"/>
                  </a:lnTo>
                  <a:lnTo>
                    <a:pt x="1514132" y="1374683"/>
                  </a:lnTo>
                  <a:lnTo>
                    <a:pt x="1519402" y="1405984"/>
                  </a:lnTo>
                  <a:lnTo>
                    <a:pt x="1514132" y="1437294"/>
                  </a:lnTo>
                  <a:lnTo>
                    <a:pt x="1499476" y="1464064"/>
                  </a:lnTo>
                  <a:lnTo>
                    <a:pt x="1477164" y="1484104"/>
                  </a:lnTo>
                  <a:lnTo>
                    <a:pt x="1448929" y="1495224"/>
                  </a:lnTo>
                  <a:lnTo>
                    <a:pt x="1284126" y="1527816"/>
                  </a:lnTo>
                  <a:lnTo>
                    <a:pt x="1171981" y="1554186"/>
                  </a:lnTo>
                  <a:lnTo>
                    <a:pt x="1061004" y="1588287"/>
                  </a:lnTo>
                  <a:lnTo>
                    <a:pt x="899707" y="1644076"/>
                  </a:lnTo>
                  <a:lnTo>
                    <a:pt x="848624" y="1662430"/>
                  </a:lnTo>
                  <a:lnTo>
                    <a:pt x="798103" y="1681651"/>
                  </a:lnTo>
                  <a:lnTo>
                    <a:pt x="748639" y="1701755"/>
                  </a:lnTo>
                  <a:lnTo>
                    <a:pt x="700723" y="1722759"/>
                  </a:lnTo>
                  <a:lnTo>
                    <a:pt x="654851" y="1744678"/>
                  </a:lnTo>
                  <a:lnTo>
                    <a:pt x="611515" y="1767529"/>
                  </a:lnTo>
                  <a:lnTo>
                    <a:pt x="571210" y="1791329"/>
                  </a:lnTo>
                  <a:lnTo>
                    <a:pt x="534428" y="1816094"/>
                  </a:lnTo>
                  <a:lnTo>
                    <a:pt x="501665" y="1841839"/>
                  </a:lnTo>
                  <a:lnTo>
                    <a:pt x="473412" y="1868583"/>
                  </a:lnTo>
                  <a:lnTo>
                    <a:pt x="448063" y="1898384"/>
                  </a:lnTo>
                  <a:lnTo>
                    <a:pt x="423658" y="1932944"/>
                  </a:lnTo>
                  <a:lnTo>
                    <a:pt x="400181" y="1971744"/>
                  </a:lnTo>
                  <a:lnTo>
                    <a:pt x="377618" y="2014260"/>
                  </a:lnTo>
                  <a:lnTo>
                    <a:pt x="355953" y="2059974"/>
                  </a:lnTo>
                  <a:lnTo>
                    <a:pt x="335171" y="2108363"/>
                  </a:lnTo>
                  <a:lnTo>
                    <a:pt x="315257" y="2158907"/>
                  </a:lnTo>
                  <a:lnTo>
                    <a:pt x="296195" y="2211084"/>
                  </a:lnTo>
                  <a:lnTo>
                    <a:pt x="277971" y="2264374"/>
                  </a:lnTo>
                  <a:lnTo>
                    <a:pt x="260568" y="2318255"/>
                  </a:lnTo>
                  <a:lnTo>
                    <a:pt x="200511" y="2529595"/>
                  </a:lnTo>
                  <a:lnTo>
                    <a:pt x="156229" y="2715322"/>
                  </a:lnTo>
                  <a:lnTo>
                    <a:pt x="128840" y="2847353"/>
                  </a:lnTo>
                  <a:lnTo>
                    <a:pt x="119461" y="2897604"/>
                  </a:lnTo>
                  <a:lnTo>
                    <a:pt x="108920" y="2927390"/>
                  </a:lnTo>
                  <a:lnTo>
                    <a:pt x="89924" y="2950924"/>
                  </a:lnTo>
                  <a:lnTo>
                    <a:pt x="64549" y="2966383"/>
                  </a:lnTo>
                  <a:lnTo>
                    <a:pt x="34868" y="2971941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xmlns="" id="{C8AA6009-EE35-6EB3-4E54-A49F351A15AE}"/>
                </a:ext>
              </a:extLst>
            </p:cNvPr>
            <p:cNvSpPr/>
            <p:nvPr/>
          </p:nvSpPr>
          <p:spPr>
            <a:xfrm>
              <a:off x="0" y="0"/>
              <a:ext cx="1557020" cy="3009265"/>
            </a:xfrm>
            <a:custGeom>
              <a:avLst/>
              <a:gdLst/>
              <a:ahLst/>
              <a:cxnLst/>
              <a:rect l="l" t="t" r="r" b="b"/>
              <a:pathLst>
                <a:path w="1557020" h="3009265">
                  <a:moveTo>
                    <a:pt x="144967" y="2934852"/>
                  </a:moveTo>
                  <a:lnTo>
                    <a:pt x="34868" y="2934852"/>
                  </a:lnTo>
                  <a:lnTo>
                    <a:pt x="51864" y="2931527"/>
                  </a:lnTo>
                  <a:lnTo>
                    <a:pt x="66248" y="2922351"/>
                  </a:lnTo>
                  <a:lnTo>
                    <a:pt x="76956" y="2908524"/>
                  </a:lnTo>
                  <a:lnTo>
                    <a:pt x="82925" y="2891247"/>
                  </a:lnTo>
                  <a:lnTo>
                    <a:pt x="114072" y="2715974"/>
                  </a:lnTo>
                  <a:lnTo>
                    <a:pt x="139274" y="2596703"/>
                  </a:lnTo>
                  <a:lnTo>
                    <a:pt x="171867" y="2478675"/>
                  </a:lnTo>
                  <a:lnTo>
                    <a:pt x="225189" y="2307127"/>
                  </a:lnTo>
                  <a:lnTo>
                    <a:pt x="243209" y="2251458"/>
                  </a:lnTo>
                  <a:lnTo>
                    <a:pt x="262144" y="2196432"/>
                  </a:lnTo>
                  <a:lnTo>
                    <a:pt x="281992" y="2142581"/>
                  </a:lnTo>
                  <a:lnTo>
                    <a:pt x="302754" y="2090435"/>
                  </a:lnTo>
                  <a:lnTo>
                    <a:pt x="324429" y="2040524"/>
                  </a:lnTo>
                  <a:lnTo>
                    <a:pt x="347017" y="1993379"/>
                  </a:lnTo>
                  <a:lnTo>
                    <a:pt x="370517" y="1949530"/>
                  </a:lnTo>
                  <a:lnTo>
                    <a:pt x="394930" y="1909508"/>
                  </a:lnTo>
                  <a:lnTo>
                    <a:pt x="420255" y="1873844"/>
                  </a:lnTo>
                  <a:lnTo>
                    <a:pt x="446491" y="1843068"/>
                  </a:lnTo>
                  <a:lnTo>
                    <a:pt x="475745" y="1815320"/>
                  </a:lnTo>
                  <a:lnTo>
                    <a:pt x="509638" y="1788539"/>
                  </a:lnTo>
                  <a:lnTo>
                    <a:pt x="547667" y="1762723"/>
                  </a:lnTo>
                  <a:lnTo>
                    <a:pt x="589329" y="1737874"/>
                  </a:lnTo>
                  <a:lnTo>
                    <a:pt x="634123" y="1713991"/>
                  </a:lnTo>
                  <a:lnTo>
                    <a:pt x="681545" y="1691074"/>
                  </a:lnTo>
                  <a:lnTo>
                    <a:pt x="731092" y="1669123"/>
                  </a:lnTo>
                  <a:lnTo>
                    <a:pt x="782261" y="1648139"/>
                  </a:lnTo>
                  <a:lnTo>
                    <a:pt x="834550" y="1628121"/>
                  </a:lnTo>
                  <a:lnTo>
                    <a:pt x="887457" y="1609071"/>
                  </a:lnTo>
                  <a:lnTo>
                    <a:pt x="1089704" y="1545113"/>
                  </a:lnTo>
                  <a:lnTo>
                    <a:pt x="1267439" y="1497959"/>
                  </a:lnTo>
                  <a:lnTo>
                    <a:pt x="1393789" y="1468796"/>
                  </a:lnTo>
                  <a:lnTo>
                    <a:pt x="1441878" y="1458812"/>
                  </a:lnTo>
                  <a:lnTo>
                    <a:pt x="1458269" y="1452207"/>
                  </a:lnTo>
                  <a:lnTo>
                    <a:pt x="1471049" y="1440270"/>
                  </a:lnTo>
                  <a:lnTo>
                    <a:pt x="1479353" y="1424396"/>
                  </a:lnTo>
                  <a:lnTo>
                    <a:pt x="1482314" y="1405984"/>
                  </a:lnTo>
                  <a:lnTo>
                    <a:pt x="1479353" y="1387581"/>
                  </a:lnTo>
                  <a:lnTo>
                    <a:pt x="1471049" y="1371713"/>
                  </a:lnTo>
                  <a:lnTo>
                    <a:pt x="1458269" y="1359777"/>
                  </a:lnTo>
                  <a:lnTo>
                    <a:pt x="1441878" y="1353173"/>
                  </a:lnTo>
                  <a:lnTo>
                    <a:pt x="1275511" y="1320278"/>
                  </a:lnTo>
                  <a:lnTo>
                    <a:pt x="1162304" y="1293661"/>
                  </a:lnTo>
                  <a:lnTo>
                    <a:pt x="1050278" y="1259235"/>
                  </a:lnTo>
                  <a:lnTo>
                    <a:pt x="887457" y="1202914"/>
                  </a:lnTo>
                  <a:lnTo>
                    <a:pt x="834550" y="1183859"/>
                  </a:lnTo>
                  <a:lnTo>
                    <a:pt x="782261" y="1163839"/>
                  </a:lnTo>
                  <a:lnTo>
                    <a:pt x="731092" y="1142854"/>
                  </a:lnTo>
                  <a:lnTo>
                    <a:pt x="681545" y="1120904"/>
                  </a:lnTo>
                  <a:lnTo>
                    <a:pt x="634123" y="1097988"/>
                  </a:lnTo>
                  <a:lnTo>
                    <a:pt x="589329" y="1074106"/>
                  </a:lnTo>
                  <a:lnTo>
                    <a:pt x="547667" y="1049258"/>
                  </a:lnTo>
                  <a:lnTo>
                    <a:pt x="509638" y="1023444"/>
                  </a:lnTo>
                  <a:lnTo>
                    <a:pt x="475745" y="996664"/>
                  </a:lnTo>
                  <a:lnTo>
                    <a:pt x="446491" y="968917"/>
                  </a:lnTo>
                  <a:lnTo>
                    <a:pt x="420255" y="938141"/>
                  </a:lnTo>
                  <a:lnTo>
                    <a:pt x="394930" y="902476"/>
                  </a:lnTo>
                  <a:lnTo>
                    <a:pt x="370517" y="862455"/>
                  </a:lnTo>
                  <a:lnTo>
                    <a:pt x="347017" y="818606"/>
                  </a:lnTo>
                  <a:lnTo>
                    <a:pt x="324429" y="771461"/>
                  </a:lnTo>
                  <a:lnTo>
                    <a:pt x="302754" y="721550"/>
                  </a:lnTo>
                  <a:lnTo>
                    <a:pt x="281992" y="669404"/>
                  </a:lnTo>
                  <a:lnTo>
                    <a:pt x="262144" y="615553"/>
                  </a:lnTo>
                  <a:lnTo>
                    <a:pt x="243209" y="560527"/>
                  </a:lnTo>
                  <a:lnTo>
                    <a:pt x="225189" y="504858"/>
                  </a:lnTo>
                  <a:lnTo>
                    <a:pt x="164636" y="291773"/>
                  </a:lnTo>
                  <a:lnTo>
                    <a:pt x="119991" y="104517"/>
                  </a:lnTo>
                  <a:lnTo>
                    <a:pt x="98311" y="0"/>
                  </a:lnTo>
                  <a:lnTo>
                    <a:pt x="172361" y="0"/>
                  </a:lnTo>
                  <a:lnTo>
                    <a:pt x="186656" y="80435"/>
                  </a:lnTo>
                  <a:lnTo>
                    <a:pt x="211448" y="197755"/>
                  </a:lnTo>
                  <a:lnTo>
                    <a:pt x="243511" y="313849"/>
                  </a:lnTo>
                  <a:lnTo>
                    <a:pt x="295965" y="482583"/>
                  </a:lnTo>
                  <a:lnTo>
                    <a:pt x="312745" y="534686"/>
                  </a:lnTo>
                  <a:lnTo>
                    <a:pt x="330255" y="586247"/>
                  </a:lnTo>
                  <a:lnTo>
                    <a:pt x="348525" y="636754"/>
                  </a:lnTo>
                  <a:lnTo>
                    <a:pt x="367588" y="685696"/>
                  </a:lnTo>
                  <a:lnTo>
                    <a:pt x="387473" y="732563"/>
                  </a:lnTo>
                  <a:lnTo>
                    <a:pt x="408213" y="776843"/>
                  </a:lnTo>
                  <a:lnTo>
                    <a:pt x="429837" y="818025"/>
                  </a:lnTo>
                  <a:lnTo>
                    <a:pt x="452379" y="855597"/>
                  </a:lnTo>
                  <a:lnTo>
                    <a:pt x="475867" y="889049"/>
                  </a:lnTo>
                  <a:lnTo>
                    <a:pt x="530892" y="946405"/>
                  </a:lnTo>
                  <a:lnTo>
                    <a:pt x="566797" y="973677"/>
                  </a:lnTo>
                  <a:lnTo>
                    <a:pt x="607383" y="999730"/>
                  </a:lnTo>
                  <a:lnTo>
                    <a:pt x="651986" y="1024606"/>
                  </a:lnTo>
                  <a:lnTo>
                    <a:pt x="699939" y="1048351"/>
                  </a:lnTo>
                  <a:lnTo>
                    <a:pt x="750578" y="1071009"/>
                  </a:lnTo>
                  <a:lnTo>
                    <a:pt x="803237" y="1092625"/>
                  </a:lnTo>
                  <a:lnTo>
                    <a:pt x="857252" y="1113241"/>
                  </a:lnTo>
                  <a:lnTo>
                    <a:pt x="911957" y="1132904"/>
                  </a:lnTo>
                  <a:lnTo>
                    <a:pt x="1110416" y="1195656"/>
                  </a:lnTo>
                  <a:lnTo>
                    <a:pt x="1284817" y="1241928"/>
                  </a:lnTo>
                  <a:lnTo>
                    <a:pt x="1408794" y="1270549"/>
                  </a:lnTo>
                  <a:lnTo>
                    <a:pt x="1455980" y="1280349"/>
                  </a:lnTo>
                  <a:lnTo>
                    <a:pt x="1496062" y="1295984"/>
                  </a:lnTo>
                  <a:lnTo>
                    <a:pt x="1527911" y="1324124"/>
                  </a:lnTo>
                  <a:lnTo>
                    <a:pt x="1548926" y="1361785"/>
                  </a:lnTo>
                  <a:lnTo>
                    <a:pt x="1556508" y="1405984"/>
                  </a:lnTo>
                  <a:lnTo>
                    <a:pt x="1548926" y="1450185"/>
                  </a:lnTo>
                  <a:lnTo>
                    <a:pt x="1527911" y="1487852"/>
                  </a:lnTo>
                  <a:lnTo>
                    <a:pt x="1496062" y="1515999"/>
                  </a:lnTo>
                  <a:lnTo>
                    <a:pt x="1455980" y="1531635"/>
                  </a:lnTo>
                  <a:lnTo>
                    <a:pt x="1292740" y="1563926"/>
                  </a:lnTo>
                  <a:lnTo>
                    <a:pt x="1181658" y="1590048"/>
                  </a:lnTo>
                  <a:lnTo>
                    <a:pt x="1071731" y="1623825"/>
                  </a:lnTo>
                  <a:lnTo>
                    <a:pt x="911957" y="1679081"/>
                  </a:lnTo>
                  <a:lnTo>
                    <a:pt x="857252" y="1698743"/>
                  </a:lnTo>
                  <a:lnTo>
                    <a:pt x="803237" y="1719360"/>
                  </a:lnTo>
                  <a:lnTo>
                    <a:pt x="750578" y="1740976"/>
                  </a:lnTo>
                  <a:lnTo>
                    <a:pt x="699939" y="1763634"/>
                  </a:lnTo>
                  <a:lnTo>
                    <a:pt x="651986" y="1787379"/>
                  </a:lnTo>
                  <a:lnTo>
                    <a:pt x="607383" y="1812255"/>
                  </a:lnTo>
                  <a:lnTo>
                    <a:pt x="566797" y="1838307"/>
                  </a:lnTo>
                  <a:lnTo>
                    <a:pt x="530892" y="1865579"/>
                  </a:lnTo>
                  <a:lnTo>
                    <a:pt x="500334" y="1894116"/>
                  </a:lnTo>
                  <a:lnTo>
                    <a:pt x="452379" y="1956388"/>
                  </a:lnTo>
                  <a:lnTo>
                    <a:pt x="429837" y="1993960"/>
                  </a:lnTo>
                  <a:lnTo>
                    <a:pt x="408213" y="2035141"/>
                  </a:lnTo>
                  <a:lnTo>
                    <a:pt x="387473" y="2079420"/>
                  </a:lnTo>
                  <a:lnTo>
                    <a:pt x="367588" y="2126285"/>
                  </a:lnTo>
                  <a:lnTo>
                    <a:pt x="348525" y="2175225"/>
                  </a:lnTo>
                  <a:lnTo>
                    <a:pt x="330255" y="2225729"/>
                  </a:lnTo>
                  <a:lnTo>
                    <a:pt x="312745" y="2277286"/>
                  </a:lnTo>
                  <a:lnTo>
                    <a:pt x="295965" y="2329384"/>
                  </a:lnTo>
                  <a:lnTo>
                    <a:pt x="236397" y="2538986"/>
                  </a:lnTo>
                  <a:lnTo>
                    <a:pt x="192478" y="2723183"/>
                  </a:lnTo>
                  <a:lnTo>
                    <a:pt x="165316" y="2854124"/>
                  </a:lnTo>
                  <a:lnTo>
                    <a:pt x="156015" y="2903960"/>
                  </a:lnTo>
                  <a:lnTo>
                    <a:pt x="144967" y="2934852"/>
                  </a:lnTo>
                  <a:close/>
                </a:path>
                <a:path w="1557020" h="3009265">
                  <a:moveTo>
                    <a:pt x="34868" y="3009029"/>
                  </a:moveTo>
                  <a:lnTo>
                    <a:pt x="0" y="3002613"/>
                  </a:lnTo>
                  <a:lnTo>
                    <a:pt x="0" y="2917834"/>
                  </a:lnTo>
                  <a:lnTo>
                    <a:pt x="3498" y="2922351"/>
                  </a:lnTo>
                  <a:lnTo>
                    <a:pt x="17880" y="2931527"/>
                  </a:lnTo>
                  <a:lnTo>
                    <a:pt x="34868" y="2934852"/>
                  </a:lnTo>
                  <a:lnTo>
                    <a:pt x="144967" y="2934852"/>
                  </a:lnTo>
                  <a:lnTo>
                    <a:pt x="140892" y="2946247"/>
                  </a:lnTo>
                  <a:lnTo>
                    <a:pt x="113603" y="2979490"/>
                  </a:lnTo>
                  <a:lnTo>
                    <a:pt x="77234" y="3001236"/>
                  </a:lnTo>
                  <a:lnTo>
                    <a:pt x="34868" y="3009029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6B2ACF4-67C0-6E07-50F3-8F4DCDDC67A3}"/>
              </a:ext>
            </a:extLst>
          </p:cNvPr>
          <p:cNvSpPr txBox="1"/>
          <p:nvPr/>
        </p:nvSpPr>
        <p:spPr>
          <a:xfrm>
            <a:off x="9103923" y="3962043"/>
            <a:ext cx="371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9A393C-D019-D343-B482-F9B0D34E0F13}"/>
              </a:ext>
            </a:extLst>
          </p:cNvPr>
          <p:cNvSpPr txBox="1"/>
          <p:nvPr/>
        </p:nvSpPr>
        <p:spPr>
          <a:xfrm>
            <a:off x="9875428" y="1714500"/>
            <a:ext cx="7249577" cy="591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spc="300" dirty="0">
                <a:latin typeface="+mn-lt"/>
              </a:rPr>
              <a:t>Παραδείγματα κατηγοριών επαγγελμάτων: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Δημιουργικά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Ανθρωποκεντρικά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Τεχνολογικά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Επιχειρηματικά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Ερευνητικά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Πρακτικά/τεχνικά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Εκπαιδευτικά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Κοινωνικής προσφοράς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xmlns="" id="{D0CB6214-A120-7043-686D-587F938463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912836"/>
              </p:ext>
            </p:extLst>
          </p:nvPr>
        </p:nvGraphicFramePr>
        <p:xfrm>
          <a:off x="185329" y="4211439"/>
          <a:ext cx="7559022" cy="2611690"/>
        </p:xfrm>
        <a:graphic>
          <a:graphicData uri="http://schemas.openxmlformats.org/drawingml/2006/table">
            <a:tbl>
              <a:tblPr/>
              <a:tblGrid>
                <a:gridCol w="3779511">
                  <a:extLst>
                    <a:ext uri="{9D8B030D-6E8A-4147-A177-3AD203B41FA5}">
                      <a16:colId xmlns:a16="http://schemas.microsoft.com/office/drawing/2014/main" xmlns="" val="4188530205"/>
                    </a:ext>
                  </a:extLst>
                </a:gridCol>
                <a:gridCol w="3779511">
                  <a:extLst>
                    <a:ext uri="{9D8B030D-6E8A-4147-A177-3AD203B41FA5}">
                      <a16:colId xmlns:a16="http://schemas.microsoft.com/office/drawing/2014/main" xmlns="" val="1108728286"/>
                    </a:ext>
                  </a:extLst>
                </a:gridCol>
              </a:tblGrid>
              <a:tr h="33370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l-GR" sz="1600" dirty="0"/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b="1" dirty="0"/>
                        <a:t>Ερώτηση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16273407"/>
                  </a:ext>
                </a:extLst>
              </a:tr>
              <a:tr h="333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/>
                        <a:t>«Με τραβούν»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i="1" dirty="0"/>
                        <a:t>Τι μου κινεί την περιέργεια;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72826453"/>
                  </a:ext>
                </a:extLst>
              </a:tr>
              <a:tr h="5839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/>
                        <a:t>«Με γεμίζουν»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i="1" dirty="0"/>
                        <a:t>Σε ποιες δραστηριότητες χάνω την αίσθηση του χρόνου;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6847442"/>
                  </a:ext>
                </a:extLst>
              </a:tr>
              <a:tr h="5839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/>
                        <a:t>«Με συνδέουν»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i="1" dirty="0"/>
                        <a:t>Με ποιους ανθρώπους/θέματα νιώθω κοντά;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3712738"/>
                  </a:ext>
                </a:extLst>
              </a:tr>
              <a:tr h="5839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/>
                        <a:t>«Με νοιάζουν»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i="1" dirty="0"/>
                        <a:t>Ποια προβλήματα ή ανάγκες θα ήθελα να βοηθήσω να λυθούν;</a:t>
                      </a:r>
                    </a:p>
                  </a:txBody>
                  <a:tcPr marL="83426" marR="83426" marT="41713" marB="41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56570830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F615153F-BE3F-7B68-9C8C-6DC2414C7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567" y="3636637"/>
            <a:ext cx="382989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 4 Ζώνες Ενδιαφερόντων»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5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892F93-09E2-D95B-1134-3E581A4D8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88D6119E-B6DE-A4A9-2D5C-B5D23E03DC94}"/>
              </a:ext>
            </a:extLst>
          </p:cNvPr>
          <p:cNvSpPr/>
          <p:nvPr/>
        </p:nvSpPr>
        <p:spPr>
          <a:xfrm>
            <a:off x="14121241" y="184478"/>
            <a:ext cx="4100195" cy="8347075"/>
          </a:xfrm>
          <a:custGeom>
            <a:avLst/>
            <a:gdLst/>
            <a:ahLst/>
            <a:cxnLst/>
            <a:rect l="l" t="t" r="r" b="b"/>
            <a:pathLst>
              <a:path w="4100194" h="8347075">
                <a:moveTo>
                  <a:pt x="4099877" y="4142333"/>
                </a:moveTo>
                <a:lnTo>
                  <a:pt x="0" y="4142333"/>
                </a:lnTo>
                <a:lnTo>
                  <a:pt x="279" y="4190669"/>
                </a:lnTo>
                <a:lnTo>
                  <a:pt x="1092" y="4238866"/>
                </a:lnTo>
                <a:lnTo>
                  <a:pt x="2438" y="4286948"/>
                </a:lnTo>
                <a:lnTo>
                  <a:pt x="4330" y="4334878"/>
                </a:lnTo>
                <a:lnTo>
                  <a:pt x="6756" y="4382681"/>
                </a:lnTo>
                <a:lnTo>
                  <a:pt x="9715" y="4430331"/>
                </a:lnTo>
                <a:lnTo>
                  <a:pt x="13195" y="4477842"/>
                </a:lnTo>
                <a:lnTo>
                  <a:pt x="17195" y="4525200"/>
                </a:lnTo>
                <a:lnTo>
                  <a:pt x="21717" y="4572419"/>
                </a:lnTo>
                <a:lnTo>
                  <a:pt x="26771" y="4619472"/>
                </a:lnTo>
                <a:lnTo>
                  <a:pt x="32334" y="4666373"/>
                </a:lnTo>
                <a:lnTo>
                  <a:pt x="38404" y="4713122"/>
                </a:lnTo>
                <a:lnTo>
                  <a:pt x="44983" y="4759693"/>
                </a:lnTo>
                <a:lnTo>
                  <a:pt x="52082" y="4806112"/>
                </a:lnTo>
                <a:lnTo>
                  <a:pt x="59677" y="4852365"/>
                </a:lnTo>
                <a:lnTo>
                  <a:pt x="67779" y="4898441"/>
                </a:lnTo>
                <a:lnTo>
                  <a:pt x="76365" y="4944338"/>
                </a:lnTo>
                <a:lnTo>
                  <a:pt x="85458" y="4990071"/>
                </a:lnTo>
                <a:lnTo>
                  <a:pt x="95046" y="5035613"/>
                </a:lnTo>
                <a:lnTo>
                  <a:pt x="105117" y="5080978"/>
                </a:lnTo>
                <a:lnTo>
                  <a:pt x="115684" y="5126164"/>
                </a:lnTo>
                <a:lnTo>
                  <a:pt x="126733" y="5171148"/>
                </a:lnTo>
                <a:lnTo>
                  <a:pt x="138252" y="5215953"/>
                </a:lnTo>
                <a:lnTo>
                  <a:pt x="150266" y="5260556"/>
                </a:lnTo>
                <a:lnTo>
                  <a:pt x="162737" y="5304968"/>
                </a:lnTo>
                <a:lnTo>
                  <a:pt x="175691" y="5349176"/>
                </a:lnTo>
                <a:lnTo>
                  <a:pt x="189115" y="5393182"/>
                </a:lnTo>
                <a:lnTo>
                  <a:pt x="202996" y="5436984"/>
                </a:lnTo>
                <a:lnTo>
                  <a:pt x="217360" y="5480583"/>
                </a:lnTo>
                <a:lnTo>
                  <a:pt x="232168" y="5523966"/>
                </a:lnTo>
                <a:lnTo>
                  <a:pt x="247434" y="5567134"/>
                </a:lnTo>
                <a:lnTo>
                  <a:pt x="263169" y="5610072"/>
                </a:lnTo>
                <a:lnTo>
                  <a:pt x="279349" y="5652808"/>
                </a:lnTo>
                <a:lnTo>
                  <a:pt x="295973" y="5695315"/>
                </a:lnTo>
                <a:lnTo>
                  <a:pt x="313042" y="5737593"/>
                </a:lnTo>
                <a:lnTo>
                  <a:pt x="330555" y="5779643"/>
                </a:lnTo>
                <a:lnTo>
                  <a:pt x="348513" y="5821464"/>
                </a:lnTo>
                <a:lnTo>
                  <a:pt x="366915" y="5863056"/>
                </a:lnTo>
                <a:lnTo>
                  <a:pt x="385749" y="5904408"/>
                </a:lnTo>
                <a:lnTo>
                  <a:pt x="405003" y="5945517"/>
                </a:lnTo>
                <a:lnTo>
                  <a:pt x="424700" y="5986373"/>
                </a:lnTo>
                <a:lnTo>
                  <a:pt x="444817" y="6027001"/>
                </a:lnTo>
                <a:lnTo>
                  <a:pt x="465353" y="6067361"/>
                </a:lnTo>
                <a:lnTo>
                  <a:pt x="486308" y="6107481"/>
                </a:lnTo>
                <a:lnTo>
                  <a:pt x="507695" y="6147346"/>
                </a:lnTo>
                <a:lnTo>
                  <a:pt x="529475" y="6186957"/>
                </a:lnTo>
                <a:lnTo>
                  <a:pt x="551688" y="6226302"/>
                </a:lnTo>
                <a:lnTo>
                  <a:pt x="574294" y="6265380"/>
                </a:lnTo>
                <a:lnTo>
                  <a:pt x="597319" y="6304191"/>
                </a:lnTo>
                <a:lnTo>
                  <a:pt x="620737" y="6342735"/>
                </a:lnTo>
                <a:lnTo>
                  <a:pt x="644550" y="6381013"/>
                </a:lnTo>
                <a:lnTo>
                  <a:pt x="668769" y="6418999"/>
                </a:lnTo>
                <a:lnTo>
                  <a:pt x="693381" y="6456731"/>
                </a:lnTo>
                <a:lnTo>
                  <a:pt x="718388" y="6494158"/>
                </a:lnTo>
                <a:lnTo>
                  <a:pt x="743775" y="6531318"/>
                </a:lnTo>
                <a:lnTo>
                  <a:pt x="769556" y="6568186"/>
                </a:lnTo>
                <a:lnTo>
                  <a:pt x="795705" y="6604762"/>
                </a:lnTo>
                <a:lnTo>
                  <a:pt x="822248" y="6641046"/>
                </a:lnTo>
                <a:lnTo>
                  <a:pt x="849160" y="6677038"/>
                </a:lnTo>
                <a:lnTo>
                  <a:pt x="876452" y="6712725"/>
                </a:lnTo>
                <a:lnTo>
                  <a:pt x="904113" y="6748119"/>
                </a:lnTo>
                <a:lnTo>
                  <a:pt x="932141" y="6783210"/>
                </a:lnTo>
                <a:lnTo>
                  <a:pt x="960539" y="6817982"/>
                </a:lnTo>
                <a:lnTo>
                  <a:pt x="989291" y="6852450"/>
                </a:lnTo>
                <a:lnTo>
                  <a:pt x="1018400" y="6886613"/>
                </a:lnTo>
                <a:lnTo>
                  <a:pt x="1047877" y="6920446"/>
                </a:lnTo>
                <a:lnTo>
                  <a:pt x="1077696" y="6953974"/>
                </a:lnTo>
                <a:lnTo>
                  <a:pt x="1107871" y="6987172"/>
                </a:lnTo>
                <a:lnTo>
                  <a:pt x="1138389" y="7020039"/>
                </a:lnTo>
                <a:lnTo>
                  <a:pt x="1169263" y="7052589"/>
                </a:lnTo>
                <a:lnTo>
                  <a:pt x="1200467" y="7084809"/>
                </a:lnTo>
                <a:lnTo>
                  <a:pt x="1232014" y="7116699"/>
                </a:lnTo>
                <a:lnTo>
                  <a:pt x="1263904" y="7148246"/>
                </a:lnTo>
                <a:lnTo>
                  <a:pt x="1296123" y="7179450"/>
                </a:lnTo>
                <a:lnTo>
                  <a:pt x="1328674" y="7210323"/>
                </a:lnTo>
                <a:lnTo>
                  <a:pt x="1361541" y="7240841"/>
                </a:lnTo>
                <a:lnTo>
                  <a:pt x="1394739" y="7271017"/>
                </a:lnTo>
                <a:lnTo>
                  <a:pt x="1428267" y="7300836"/>
                </a:lnTo>
                <a:lnTo>
                  <a:pt x="1462112" y="7330313"/>
                </a:lnTo>
                <a:lnTo>
                  <a:pt x="1496263" y="7359421"/>
                </a:lnTo>
                <a:lnTo>
                  <a:pt x="1530731" y="7388187"/>
                </a:lnTo>
                <a:lnTo>
                  <a:pt x="1565516" y="7416571"/>
                </a:lnTo>
                <a:lnTo>
                  <a:pt x="1600593" y="7444600"/>
                </a:lnTo>
                <a:lnTo>
                  <a:pt x="1635988" y="7472261"/>
                </a:lnTo>
                <a:lnTo>
                  <a:pt x="1671675" y="7499553"/>
                </a:lnTo>
                <a:lnTo>
                  <a:pt x="1707667" y="7526464"/>
                </a:lnTo>
                <a:lnTo>
                  <a:pt x="1743951" y="7553007"/>
                </a:lnTo>
                <a:lnTo>
                  <a:pt x="1780527" y="7579157"/>
                </a:lnTo>
                <a:lnTo>
                  <a:pt x="1817395" y="7604938"/>
                </a:lnTo>
                <a:lnTo>
                  <a:pt x="1854555" y="7630325"/>
                </a:lnTo>
                <a:lnTo>
                  <a:pt x="1891995" y="7655331"/>
                </a:lnTo>
                <a:lnTo>
                  <a:pt x="1929714" y="7679944"/>
                </a:lnTo>
                <a:lnTo>
                  <a:pt x="1967712" y="7704163"/>
                </a:lnTo>
                <a:lnTo>
                  <a:pt x="2005977" y="7727975"/>
                </a:lnTo>
                <a:lnTo>
                  <a:pt x="2044522" y="7751407"/>
                </a:lnTo>
                <a:lnTo>
                  <a:pt x="2083333" y="7774419"/>
                </a:lnTo>
                <a:lnTo>
                  <a:pt x="2122424" y="7797025"/>
                </a:lnTo>
                <a:lnTo>
                  <a:pt x="2161768" y="7819237"/>
                </a:lnTo>
                <a:lnTo>
                  <a:pt x="2201367" y="7841031"/>
                </a:lnTo>
                <a:lnTo>
                  <a:pt x="2241232" y="7862405"/>
                </a:lnTo>
                <a:lnTo>
                  <a:pt x="2281351" y="7883360"/>
                </a:lnTo>
                <a:lnTo>
                  <a:pt x="2321712" y="7903896"/>
                </a:lnTo>
                <a:lnTo>
                  <a:pt x="2362339" y="7924012"/>
                </a:lnTo>
                <a:lnTo>
                  <a:pt x="2403195" y="7943710"/>
                </a:lnTo>
                <a:lnTo>
                  <a:pt x="2444305" y="7962976"/>
                </a:lnTo>
                <a:lnTo>
                  <a:pt x="2485656" y="7981797"/>
                </a:lnTo>
                <a:lnTo>
                  <a:pt x="2527249" y="8000200"/>
                </a:lnTo>
                <a:lnTo>
                  <a:pt x="2569070" y="8018158"/>
                </a:lnTo>
                <a:lnTo>
                  <a:pt x="2611120" y="8035671"/>
                </a:lnTo>
                <a:lnTo>
                  <a:pt x="2653398" y="8052740"/>
                </a:lnTo>
                <a:lnTo>
                  <a:pt x="2695905" y="8069377"/>
                </a:lnTo>
                <a:lnTo>
                  <a:pt x="2738640" y="8085544"/>
                </a:lnTo>
                <a:lnTo>
                  <a:pt x="2781592" y="8101279"/>
                </a:lnTo>
                <a:lnTo>
                  <a:pt x="2824759" y="8116544"/>
                </a:lnTo>
                <a:lnTo>
                  <a:pt x="2868130" y="8131365"/>
                </a:lnTo>
                <a:lnTo>
                  <a:pt x="2911729" y="8145716"/>
                </a:lnTo>
                <a:lnTo>
                  <a:pt x="2955531" y="8159597"/>
                </a:lnTo>
                <a:lnTo>
                  <a:pt x="2999536" y="8173021"/>
                </a:lnTo>
                <a:lnTo>
                  <a:pt x="3043745" y="8185975"/>
                </a:lnTo>
                <a:lnTo>
                  <a:pt x="3088157" y="8198459"/>
                </a:lnTo>
                <a:lnTo>
                  <a:pt x="3132759" y="8210461"/>
                </a:lnTo>
                <a:lnTo>
                  <a:pt x="3177565" y="8221980"/>
                </a:lnTo>
                <a:lnTo>
                  <a:pt x="3222548" y="8233029"/>
                </a:lnTo>
                <a:lnTo>
                  <a:pt x="3267735" y="8243595"/>
                </a:lnTo>
                <a:lnTo>
                  <a:pt x="3313099" y="8253666"/>
                </a:lnTo>
                <a:lnTo>
                  <a:pt x="3358642" y="8263255"/>
                </a:lnTo>
                <a:lnTo>
                  <a:pt x="3404374" y="8272348"/>
                </a:lnTo>
                <a:lnTo>
                  <a:pt x="3450272" y="8280933"/>
                </a:lnTo>
                <a:lnTo>
                  <a:pt x="3496348" y="8289036"/>
                </a:lnTo>
                <a:lnTo>
                  <a:pt x="3542601" y="8296630"/>
                </a:lnTo>
                <a:lnTo>
                  <a:pt x="3589020" y="8303730"/>
                </a:lnTo>
                <a:lnTo>
                  <a:pt x="3635603" y="8310308"/>
                </a:lnTo>
                <a:lnTo>
                  <a:pt x="3682339" y="8316379"/>
                </a:lnTo>
                <a:lnTo>
                  <a:pt x="3729240" y="8321942"/>
                </a:lnTo>
                <a:lnTo>
                  <a:pt x="3776307" y="8326996"/>
                </a:lnTo>
                <a:lnTo>
                  <a:pt x="3823512" y="8331517"/>
                </a:lnTo>
                <a:lnTo>
                  <a:pt x="3870871" y="8335531"/>
                </a:lnTo>
                <a:lnTo>
                  <a:pt x="3918381" y="8339010"/>
                </a:lnTo>
                <a:lnTo>
                  <a:pt x="3966045" y="8341957"/>
                </a:lnTo>
                <a:lnTo>
                  <a:pt x="4013835" y="8344382"/>
                </a:lnTo>
                <a:lnTo>
                  <a:pt x="4061777" y="8346275"/>
                </a:lnTo>
                <a:lnTo>
                  <a:pt x="4074782" y="8346630"/>
                </a:lnTo>
                <a:lnTo>
                  <a:pt x="4099877" y="8346630"/>
                </a:lnTo>
                <a:lnTo>
                  <a:pt x="4099877" y="4142333"/>
                </a:lnTo>
                <a:close/>
              </a:path>
              <a:path w="4100194" h="8347075">
                <a:moveTo>
                  <a:pt x="4099877" y="0"/>
                </a:moveTo>
                <a:lnTo>
                  <a:pt x="546" y="0"/>
                </a:lnTo>
                <a:lnTo>
                  <a:pt x="1092" y="32499"/>
                </a:lnTo>
                <a:lnTo>
                  <a:pt x="2438" y="80568"/>
                </a:lnTo>
                <a:lnTo>
                  <a:pt x="4330" y="128498"/>
                </a:lnTo>
                <a:lnTo>
                  <a:pt x="6756" y="176288"/>
                </a:lnTo>
                <a:lnTo>
                  <a:pt x="9715" y="223951"/>
                </a:lnTo>
                <a:lnTo>
                  <a:pt x="13195" y="271462"/>
                </a:lnTo>
                <a:lnTo>
                  <a:pt x="17195" y="318820"/>
                </a:lnTo>
                <a:lnTo>
                  <a:pt x="21717" y="366026"/>
                </a:lnTo>
                <a:lnTo>
                  <a:pt x="26771" y="413092"/>
                </a:lnTo>
                <a:lnTo>
                  <a:pt x="32334" y="459994"/>
                </a:lnTo>
                <a:lnTo>
                  <a:pt x="38404" y="506730"/>
                </a:lnTo>
                <a:lnTo>
                  <a:pt x="44983" y="553313"/>
                </a:lnTo>
                <a:lnTo>
                  <a:pt x="52082" y="599732"/>
                </a:lnTo>
                <a:lnTo>
                  <a:pt x="59677" y="645972"/>
                </a:lnTo>
                <a:lnTo>
                  <a:pt x="67779" y="692048"/>
                </a:lnTo>
                <a:lnTo>
                  <a:pt x="76365" y="737958"/>
                </a:lnTo>
                <a:lnTo>
                  <a:pt x="85458" y="783678"/>
                </a:lnTo>
                <a:lnTo>
                  <a:pt x="95046" y="829221"/>
                </a:lnTo>
                <a:lnTo>
                  <a:pt x="105117" y="874585"/>
                </a:lnTo>
                <a:lnTo>
                  <a:pt x="115684" y="919772"/>
                </a:lnTo>
                <a:lnTo>
                  <a:pt x="126733" y="964768"/>
                </a:lnTo>
                <a:lnTo>
                  <a:pt x="138252" y="1009561"/>
                </a:lnTo>
                <a:lnTo>
                  <a:pt x="150266" y="1054163"/>
                </a:lnTo>
                <a:lnTo>
                  <a:pt x="162737" y="1098575"/>
                </a:lnTo>
                <a:lnTo>
                  <a:pt x="175691" y="1142784"/>
                </a:lnTo>
                <a:lnTo>
                  <a:pt x="189115" y="1186789"/>
                </a:lnTo>
                <a:lnTo>
                  <a:pt x="202996" y="1230591"/>
                </a:lnTo>
                <a:lnTo>
                  <a:pt x="217360" y="1274191"/>
                </a:lnTo>
                <a:lnTo>
                  <a:pt x="232168" y="1317574"/>
                </a:lnTo>
                <a:lnTo>
                  <a:pt x="247434" y="1360741"/>
                </a:lnTo>
                <a:lnTo>
                  <a:pt x="263169" y="1403680"/>
                </a:lnTo>
                <a:lnTo>
                  <a:pt x="279349" y="1446415"/>
                </a:lnTo>
                <a:lnTo>
                  <a:pt x="295973" y="1488922"/>
                </a:lnTo>
                <a:lnTo>
                  <a:pt x="313042" y="1531200"/>
                </a:lnTo>
                <a:lnTo>
                  <a:pt x="330555" y="1573250"/>
                </a:lnTo>
                <a:lnTo>
                  <a:pt x="348513" y="1615071"/>
                </a:lnTo>
                <a:lnTo>
                  <a:pt x="366915" y="1656664"/>
                </a:lnTo>
                <a:lnTo>
                  <a:pt x="385749" y="1698015"/>
                </a:lnTo>
                <a:lnTo>
                  <a:pt x="405003" y="1739112"/>
                </a:lnTo>
                <a:lnTo>
                  <a:pt x="424700" y="1779981"/>
                </a:lnTo>
                <a:lnTo>
                  <a:pt x="444817" y="1820608"/>
                </a:lnTo>
                <a:lnTo>
                  <a:pt x="465353" y="1860969"/>
                </a:lnTo>
                <a:lnTo>
                  <a:pt x="486308" y="1901088"/>
                </a:lnTo>
                <a:lnTo>
                  <a:pt x="507695" y="1940953"/>
                </a:lnTo>
                <a:lnTo>
                  <a:pt x="529475" y="1980552"/>
                </a:lnTo>
                <a:lnTo>
                  <a:pt x="551688" y="2019896"/>
                </a:lnTo>
                <a:lnTo>
                  <a:pt x="574294" y="2058987"/>
                </a:lnTo>
                <a:lnTo>
                  <a:pt x="597319" y="2097798"/>
                </a:lnTo>
                <a:lnTo>
                  <a:pt x="620737" y="2136343"/>
                </a:lnTo>
                <a:lnTo>
                  <a:pt x="644550" y="2174608"/>
                </a:lnTo>
                <a:lnTo>
                  <a:pt x="668769" y="2212606"/>
                </a:lnTo>
                <a:lnTo>
                  <a:pt x="693381" y="2250325"/>
                </a:lnTo>
                <a:lnTo>
                  <a:pt x="718388" y="2287765"/>
                </a:lnTo>
                <a:lnTo>
                  <a:pt x="743775" y="2324925"/>
                </a:lnTo>
                <a:lnTo>
                  <a:pt x="769556" y="2361793"/>
                </a:lnTo>
                <a:lnTo>
                  <a:pt x="795705" y="2398369"/>
                </a:lnTo>
                <a:lnTo>
                  <a:pt x="822248" y="2434653"/>
                </a:lnTo>
                <a:lnTo>
                  <a:pt x="849160" y="2470645"/>
                </a:lnTo>
                <a:lnTo>
                  <a:pt x="876452" y="2506332"/>
                </a:lnTo>
                <a:lnTo>
                  <a:pt x="904113" y="2541727"/>
                </a:lnTo>
                <a:lnTo>
                  <a:pt x="932141" y="2576817"/>
                </a:lnTo>
                <a:lnTo>
                  <a:pt x="960539" y="2611590"/>
                </a:lnTo>
                <a:lnTo>
                  <a:pt x="989291" y="2646057"/>
                </a:lnTo>
                <a:lnTo>
                  <a:pt x="1018400" y="2680220"/>
                </a:lnTo>
                <a:lnTo>
                  <a:pt x="1047877" y="2714053"/>
                </a:lnTo>
                <a:lnTo>
                  <a:pt x="1077696" y="2747581"/>
                </a:lnTo>
                <a:lnTo>
                  <a:pt x="1107871" y="2780779"/>
                </a:lnTo>
                <a:lnTo>
                  <a:pt x="1138389" y="2813647"/>
                </a:lnTo>
                <a:lnTo>
                  <a:pt x="1169263" y="2846197"/>
                </a:lnTo>
                <a:lnTo>
                  <a:pt x="1200467" y="2878417"/>
                </a:lnTo>
                <a:lnTo>
                  <a:pt x="1232014" y="2910306"/>
                </a:lnTo>
                <a:lnTo>
                  <a:pt x="1263904" y="2941853"/>
                </a:lnTo>
                <a:lnTo>
                  <a:pt x="1296123" y="2973057"/>
                </a:lnTo>
                <a:lnTo>
                  <a:pt x="1328674" y="3003931"/>
                </a:lnTo>
                <a:lnTo>
                  <a:pt x="1361541" y="3034449"/>
                </a:lnTo>
                <a:lnTo>
                  <a:pt x="1394739" y="3064624"/>
                </a:lnTo>
                <a:lnTo>
                  <a:pt x="1428267" y="3094456"/>
                </a:lnTo>
                <a:lnTo>
                  <a:pt x="1462112" y="3123920"/>
                </a:lnTo>
                <a:lnTo>
                  <a:pt x="1496263" y="3153041"/>
                </a:lnTo>
                <a:lnTo>
                  <a:pt x="1530731" y="3181794"/>
                </a:lnTo>
                <a:lnTo>
                  <a:pt x="1565516" y="3210179"/>
                </a:lnTo>
                <a:lnTo>
                  <a:pt x="1600593" y="3238208"/>
                </a:lnTo>
                <a:lnTo>
                  <a:pt x="1635988" y="3265868"/>
                </a:lnTo>
                <a:lnTo>
                  <a:pt x="1671675" y="3293160"/>
                </a:lnTo>
                <a:lnTo>
                  <a:pt x="1707667" y="3320072"/>
                </a:lnTo>
                <a:lnTo>
                  <a:pt x="1743951" y="3346615"/>
                </a:lnTo>
                <a:lnTo>
                  <a:pt x="1780527" y="3372777"/>
                </a:lnTo>
                <a:lnTo>
                  <a:pt x="1817395" y="3398545"/>
                </a:lnTo>
                <a:lnTo>
                  <a:pt x="1854555" y="3423945"/>
                </a:lnTo>
                <a:lnTo>
                  <a:pt x="1891995" y="3448939"/>
                </a:lnTo>
                <a:lnTo>
                  <a:pt x="1929714" y="3473551"/>
                </a:lnTo>
                <a:lnTo>
                  <a:pt x="1967712" y="3497770"/>
                </a:lnTo>
                <a:lnTo>
                  <a:pt x="2005977" y="3521595"/>
                </a:lnTo>
                <a:lnTo>
                  <a:pt x="2044522" y="3545014"/>
                </a:lnTo>
                <a:lnTo>
                  <a:pt x="2083333" y="3568027"/>
                </a:lnTo>
                <a:lnTo>
                  <a:pt x="2122424" y="3590645"/>
                </a:lnTo>
                <a:lnTo>
                  <a:pt x="2161768" y="3612845"/>
                </a:lnTo>
                <a:lnTo>
                  <a:pt x="2201367" y="3634638"/>
                </a:lnTo>
                <a:lnTo>
                  <a:pt x="2241232" y="3656012"/>
                </a:lnTo>
                <a:lnTo>
                  <a:pt x="2281351" y="3676980"/>
                </a:lnTo>
                <a:lnTo>
                  <a:pt x="2321712" y="3697516"/>
                </a:lnTo>
                <a:lnTo>
                  <a:pt x="2362339" y="3717633"/>
                </a:lnTo>
                <a:lnTo>
                  <a:pt x="2403195" y="3737330"/>
                </a:lnTo>
                <a:lnTo>
                  <a:pt x="2444305" y="3756583"/>
                </a:lnTo>
                <a:lnTo>
                  <a:pt x="2485656" y="3775418"/>
                </a:lnTo>
                <a:lnTo>
                  <a:pt x="2527249" y="3793807"/>
                </a:lnTo>
                <a:lnTo>
                  <a:pt x="2569070" y="3811765"/>
                </a:lnTo>
                <a:lnTo>
                  <a:pt x="2611120" y="3829291"/>
                </a:lnTo>
                <a:lnTo>
                  <a:pt x="2653398" y="3846360"/>
                </a:lnTo>
                <a:lnTo>
                  <a:pt x="2695905" y="3862984"/>
                </a:lnTo>
                <a:lnTo>
                  <a:pt x="2738640" y="3879164"/>
                </a:lnTo>
                <a:lnTo>
                  <a:pt x="2781592" y="3894899"/>
                </a:lnTo>
                <a:lnTo>
                  <a:pt x="2824759" y="3910165"/>
                </a:lnTo>
                <a:lnTo>
                  <a:pt x="2868130" y="3924973"/>
                </a:lnTo>
                <a:lnTo>
                  <a:pt x="2911729" y="3939336"/>
                </a:lnTo>
                <a:lnTo>
                  <a:pt x="2955531" y="3953218"/>
                </a:lnTo>
                <a:lnTo>
                  <a:pt x="2999536" y="3966641"/>
                </a:lnTo>
                <a:lnTo>
                  <a:pt x="3043745" y="3979595"/>
                </a:lnTo>
                <a:lnTo>
                  <a:pt x="3088157" y="3992080"/>
                </a:lnTo>
                <a:lnTo>
                  <a:pt x="3132759" y="4004081"/>
                </a:lnTo>
                <a:lnTo>
                  <a:pt x="3177565" y="4015613"/>
                </a:lnTo>
                <a:lnTo>
                  <a:pt x="3222548" y="4026649"/>
                </a:lnTo>
                <a:lnTo>
                  <a:pt x="3267735" y="4037215"/>
                </a:lnTo>
                <a:lnTo>
                  <a:pt x="3313099" y="4047286"/>
                </a:lnTo>
                <a:lnTo>
                  <a:pt x="3358642" y="4056875"/>
                </a:lnTo>
                <a:lnTo>
                  <a:pt x="3404374" y="4065968"/>
                </a:lnTo>
                <a:lnTo>
                  <a:pt x="3450272" y="4074566"/>
                </a:lnTo>
                <a:lnTo>
                  <a:pt x="3496348" y="4082656"/>
                </a:lnTo>
                <a:lnTo>
                  <a:pt x="3542601" y="4090251"/>
                </a:lnTo>
                <a:lnTo>
                  <a:pt x="3589020" y="4097350"/>
                </a:lnTo>
                <a:lnTo>
                  <a:pt x="3635603" y="4103928"/>
                </a:lnTo>
                <a:lnTo>
                  <a:pt x="3682339" y="4110012"/>
                </a:lnTo>
                <a:lnTo>
                  <a:pt x="3729240" y="4115574"/>
                </a:lnTo>
                <a:lnTo>
                  <a:pt x="3776307" y="4120616"/>
                </a:lnTo>
                <a:lnTo>
                  <a:pt x="3823512" y="4125137"/>
                </a:lnTo>
                <a:lnTo>
                  <a:pt x="3870871" y="4129151"/>
                </a:lnTo>
                <a:lnTo>
                  <a:pt x="3918381" y="4132630"/>
                </a:lnTo>
                <a:lnTo>
                  <a:pt x="3966045" y="4135577"/>
                </a:lnTo>
                <a:lnTo>
                  <a:pt x="4013835" y="4138003"/>
                </a:lnTo>
                <a:lnTo>
                  <a:pt x="4061777" y="4139895"/>
                </a:lnTo>
                <a:lnTo>
                  <a:pt x="4099877" y="4140962"/>
                </a:lnTo>
                <a:lnTo>
                  <a:pt x="409987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DEBB632A-A230-6ED7-0057-9C23130C949E}"/>
              </a:ext>
            </a:extLst>
          </p:cNvPr>
          <p:cNvSpPr/>
          <p:nvPr/>
        </p:nvSpPr>
        <p:spPr>
          <a:xfrm>
            <a:off x="2086708" y="4173548"/>
            <a:ext cx="10734675" cy="367030"/>
          </a:xfrm>
          <a:custGeom>
            <a:avLst/>
            <a:gdLst/>
            <a:ahLst/>
            <a:cxnLst/>
            <a:rect l="l" t="t" r="r" b="b"/>
            <a:pathLst>
              <a:path w="10734675" h="367029">
                <a:moveTo>
                  <a:pt x="347903" y="32677"/>
                </a:moveTo>
                <a:lnTo>
                  <a:pt x="309359" y="32677"/>
                </a:lnTo>
                <a:lnTo>
                  <a:pt x="309359" y="301129"/>
                </a:lnTo>
                <a:lnTo>
                  <a:pt x="27254" y="19050"/>
                </a:lnTo>
                <a:lnTo>
                  <a:pt x="0" y="46291"/>
                </a:lnTo>
                <a:lnTo>
                  <a:pt x="282092" y="328383"/>
                </a:lnTo>
                <a:lnTo>
                  <a:pt x="13627" y="328383"/>
                </a:lnTo>
                <a:lnTo>
                  <a:pt x="13627" y="366915"/>
                </a:lnTo>
                <a:lnTo>
                  <a:pt x="347903" y="366915"/>
                </a:lnTo>
                <a:lnTo>
                  <a:pt x="347903" y="32677"/>
                </a:lnTo>
                <a:close/>
              </a:path>
              <a:path w="10734675" h="367029">
                <a:moveTo>
                  <a:pt x="5518328" y="13627"/>
                </a:moveTo>
                <a:lnTo>
                  <a:pt x="5479796" y="13627"/>
                </a:lnTo>
                <a:lnTo>
                  <a:pt x="5479796" y="282079"/>
                </a:lnTo>
                <a:lnTo>
                  <a:pt x="5197691" y="0"/>
                </a:lnTo>
                <a:lnTo>
                  <a:pt x="5170436" y="27241"/>
                </a:lnTo>
                <a:lnTo>
                  <a:pt x="5452529" y="309333"/>
                </a:lnTo>
                <a:lnTo>
                  <a:pt x="5184064" y="309333"/>
                </a:lnTo>
                <a:lnTo>
                  <a:pt x="5184064" y="347865"/>
                </a:lnTo>
                <a:lnTo>
                  <a:pt x="5518328" y="347865"/>
                </a:lnTo>
                <a:lnTo>
                  <a:pt x="5518328" y="13627"/>
                </a:lnTo>
                <a:close/>
              </a:path>
              <a:path w="10734675" h="367029">
                <a:moveTo>
                  <a:pt x="10734523" y="32677"/>
                </a:moveTo>
                <a:lnTo>
                  <a:pt x="10695991" y="32677"/>
                </a:lnTo>
                <a:lnTo>
                  <a:pt x="10695991" y="301129"/>
                </a:lnTo>
                <a:lnTo>
                  <a:pt x="10413886" y="19050"/>
                </a:lnTo>
                <a:lnTo>
                  <a:pt x="10386631" y="46291"/>
                </a:lnTo>
                <a:lnTo>
                  <a:pt x="10668724" y="328383"/>
                </a:lnTo>
                <a:lnTo>
                  <a:pt x="10400259" y="328383"/>
                </a:lnTo>
                <a:lnTo>
                  <a:pt x="10400259" y="366915"/>
                </a:lnTo>
                <a:lnTo>
                  <a:pt x="10734523" y="366915"/>
                </a:lnTo>
                <a:lnTo>
                  <a:pt x="10734523" y="32677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xmlns="" id="{46EA47CF-AE85-0F68-F9C8-16A5C29CE2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657" y="682287"/>
            <a:ext cx="82854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3200" spc="300" dirty="0">
                <a:solidFill>
                  <a:srgbClr val="FFFAF1"/>
                </a:solidFill>
                <a:highlight>
                  <a:srgbClr val="808000"/>
                </a:highlight>
              </a:rPr>
              <a:t>Καταλαβαίνω εμένα…</a:t>
            </a:r>
            <a:endParaRPr sz="3200" spc="300" dirty="0">
              <a:solidFill>
                <a:srgbClr val="FFFAF1"/>
              </a:solidFill>
              <a:highlight>
                <a:srgbClr val="808000"/>
              </a:highlight>
            </a:endParaRPr>
          </a:p>
        </p:txBody>
      </p:sp>
      <p:grpSp>
        <p:nvGrpSpPr>
          <p:cNvPr id="31" name="object 31">
            <a:extLst>
              <a:ext uri="{FF2B5EF4-FFF2-40B4-BE49-F238E27FC236}">
                <a16:creationId xmlns:a16="http://schemas.microsoft.com/office/drawing/2014/main" xmlns="" id="{EF6D3F17-9490-63A8-21D4-7A85AFCFCF19}"/>
              </a:ext>
            </a:extLst>
          </p:cNvPr>
          <p:cNvGrpSpPr/>
          <p:nvPr/>
        </p:nvGrpSpPr>
        <p:grpSpPr>
          <a:xfrm>
            <a:off x="0" y="0"/>
            <a:ext cx="2318385" cy="3253740"/>
            <a:chOff x="0" y="0"/>
            <a:chExt cx="2318385" cy="3253740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xmlns="" id="{C9E15129-2DAD-C965-D393-E91E1620E8FA}"/>
                </a:ext>
              </a:extLst>
            </p:cNvPr>
            <p:cNvSpPr/>
            <p:nvPr/>
          </p:nvSpPr>
          <p:spPr>
            <a:xfrm>
              <a:off x="835692" y="0"/>
              <a:ext cx="1482725" cy="873125"/>
            </a:xfrm>
            <a:custGeom>
              <a:avLst/>
              <a:gdLst/>
              <a:ahLst/>
              <a:cxnLst/>
              <a:rect l="l" t="t" r="r" b="b"/>
              <a:pathLst>
                <a:path w="1482725" h="873125">
                  <a:moveTo>
                    <a:pt x="815736" y="872573"/>
                  </a:moveTo>
                  <a:lnTo>
                    <a:pt x="809451" y="872573"/>
                  </a:lnTo>
                  <a:lnTo>
                    <a:pt x="803450" y="870810"/>
                  </a:lnTo>
                  <a:lnTo>
                    <a:pt x="769314" y="845447"/>
                  </a:lnTo>
                  <a:lnTo>
                    <a:pt x="715049" y="801387"/>
                  </a:lnTo>
                  <a:lnTo>
                    <a:pt x="660734" y="755899"/>
                  </a:lnTo>
                  <a:lnTo>
                    <a:pt x="631754" y="729383"/>
                  </a:lnTo>
                  <a:lnTo>
                    <a:pt x="609070" y="683801"/>
                  </a:lnTo>
                  <a:lnTo>
                    <a:pt x="595415" y="599719"/>
                  </a:lnTo>
                  <a:lnTo>
                    <a:pt x="584363" y="542503"/>
                  </a:lnTo>
                  <a:lnTo>
                    <a:pt x="570062" y="485880"/>
                  </a:lnTo>
                  <a:lnTo>
                    <a:pt x="546662" y="403581"/>
                  </a:lnTo>
                  <a:lnTo>
                    <a:pt x="533984" y="361111"/>
                  </a:lnTo>
                  <a:lnTo>
                    <a:pt x="520420" y="319897"/>
                  </a:lnTo>
                  <a:lnTo>
                    <a:pt x="505857" y="281192"/>
                  </a:lnTo>
                  <a:lnTo>
                    <a:pt x="490184" y="246254"/>
                  </a:lnTo>
                  <a:lnTo>
                    <a:pt x="427224" y="220151"/>
                  </a:lnTo>
                  <a:lnTo>
                    <a:pt x="337219" y="189022"/>
                  </a:lnTo>
                  <a:lnTo>
                    <a:pt x="258123" y="166074"/>
                  </a:lnTo>
                  <a:lnTo>
                    <a:pt x="201896" y="151883"/>
                  </a:lnTo>
                  <a:lnTo>
                    <a:pt x="175066" y="145868"/>
                  </a:lnTo>
                  <a:lnTo>
                    <a:pt x="170080" y="143446"/>
                  </a:lnTo>
                  <a:lnTo>
                    <a:pt x="142232" y="120788"/>
                  </a:lnTo>
                  <a:lnTo>
                    <a:pt x="47924" y="42420"/>
                  </a:lnTo>
                  <a:lnTo>
                    <a:pt x="7696" y="8393"/>
                  </a:lnTo>
                  <a:lnTo>
                    <a:pt x="0" y="0"/>
                  </a:lnTo>
                  <a:lnTo>
                    <a:pt x="1432050" y="0"/>
                  </a:lnTo>
                  <a:lnTo>
                    <a:pt x="1457590" y="46081"/>
                  </a:lnTo>
                  <a:lnTo>
                    <a:pt x="1477795" y="81565"/>
                  </a:lnTo>
                  <a:lnTo>
                    <a:pt x="1480425" y="88299"/>
                  </a:lnTo>
                  <a:lnTo>
                    <a:pt x="1482066" y="95547"/>
                  </a:lnTo>
                  <a:lnTo>
                    <a:pt x="1482633" y="103188"/>
                  </a:lnTo>
                  <a:lnTo>
                    <a:pt x="1480265" y="118566"/>
                  </a:lnTo>
                  <a:lnTo>
                    <a:pt x="1473681" y="131717"/>
                  </a:lnTo>
                  <a:lnTo>
                    <a:pt x="1463659" y="141563"/>
                  </a:lnTo>
                  <a:lnTo>
                    <a:pt x="1450975" y="147025"/>
                  </a:lnTo>
                  <a:lnTo>
                    <a:pt x="1376942" y="163031"/>
                  </a:lnTo>
                  <a:lnTo>
                    <a:pt x="1326563" y="175983"/>
                  </a:lnTo>
                  <a:lnTo>
                    <a:pt x="1276708" y="192738"/>
                  </a:lnTo>
                  <a:lnTo>
                    <a:pt x="1204247" y="220151"/>
                  </a:lnTo>
                  <a:lnTo>
                    <a:pt x="1147419" y="243499"/>
                  </a:lnTo>
                  <a:lnTo>
                    <a:pt x="1094251" y="269583"/>
                  </a:lnTo>
                  <a:lnTo>
                    <a:pt x="1048206" y="298532"/>
                  </a:lnTo>
                  <a:lnTo>
                    <a:pt x="1012751" y="330473"/>
                  </a:lnTo>
                  <a:lnTo>
                    <a:pt x="990393" y="362092"/>
                  </a:lnTo>
                  <a:lnTo>
                    <a:pt x="969708" y="402040"/>
                  </a:lnTo>
                  <a:lnTo>
                    <a:pt x="950642" y="448272"/>
                  </a:lnTo>
                  <a:lnTo>
                    <a:pt x="933137" y="498741"/>
                  </a:lnTo>
                  <a:lnTo>
                    <a:pt x="917137" y="551401"/>
                  </a:lnTo>
                  <a:lnTo>
                    <a:pt x="890151" y="655232"/>
                  </a:lnTo>
                  <a:lnTo>
                    <a:pt x="870260" y="746480"/>
                  </a:lnTo>
                  <a:lnTo>
                    <a:pt x="857961" y="811348"/>
                  </a:lnTo>
                  <a:lnTo>
                    <a:pt x="853750" y="836036"/>
                  </a:lnTo>
                  <a:lnTo>
                    <a:pt x="849005" y="850676"/>
                  </a:lnTo>
                  <a:lnTo>
                    <a:pt x="840465" y="862243"/>
                  </a:lnTo>
                  <a:lnTo>
                    <a:pt x="829064" y="869841"/>
                  </a:lnTo>
                  <a:lnTo>
                    <a:pt x="815736" y="872573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xmlns="" id="{75A5E282-D631-31DD-3E26-23528007E46E}"/>
                </a:ext>
              </a:extLst>
            </p:cNvPr>
            <p:cNvSpPr/>
            <p:nvPr/>
          </p:nvSpPr>
          <p:spPr>
            <a:xfrm>
              <a:off x="930094" y="0"/>
              <a:ext cx="1173480" cy="715010"/>
            </a:xfrm>
            <a:custGeom>
              <a:avLst/>
              <a:gdLst/>
              <a:ahLst/>
              <a:cxnLst/>
              <a:rect l="l" t="t" r="r" b="b"/>
              <a:pathLst>
                <a:path w="1173480" h="715010">
                  <a:moveTo>
                    <a:pt x="589308" y="714497"/>
                  </a:moveTo>
                  <a:lnTo>
                    <a:pt x="556046" y="692601"/>
                  </a:lnTo>
                  <a:lnTo>
                    <a:pt x="537431" y="592548"/>
                  </a:lnTo>
                  <a:lnTo>
                    <a:pt x="526201" y="534428"/>
                  </a:lnTo>
                  <a:lnTo>
                    <a:pt x="511680" y="476915"/>
                  </a:lnTo>
                  <a:lnTo>
                    <a:pt x="487924" y="393326"/>
                  </a:lnTo>
                  <a:lnTo>
                    <a:pt x="471916" y="340665"/>
                  </a:lnTo>
                  <a:lnTo>
                    <a:pt x="454407" y="290196"/>
                  </a:lnTo>
                  <a:lnTo>
                    <a:pt x="435340" y="243965"/>
                  </a:lnTo>
                  <a:lnTo>
                    <a:pt x="414660" y="204016"/>
                  </a:lnTo>
                  <a:lnTo>
                    <a:pt x="392310" y="172398"/>
                  </a:lnTo>
                  <a:lnTo>
                    <a:pt x="356845" y="140457"/>
                  </a:lnTo>
                  <a:lnTo>
                    <a:pt x="310795" y="111508"/>
                  </a:lnTo>
                  <a:lnTo>
                    <a:pt x="257624" y="85423"/>
                  </a:lnTo>
                  <a:lnTo>
                    <a:pt x="200796" y="62076"/>
                  </a:lnTo>
                  <a:lnTo>
                    <a:pt x="110791" y="30947"/>
                  </a:lnTo>
                  <a:lnTo>
                    <a:pt x="31695" y="7999"/>
                  </a:lnTo>
                  <a:lnTo>
                    <a:pt x="0" y="0"/>
                  </a:lnTo>
                  <a:lnTo>
                    <a:pt x="1173436" y="0"/>
                  </a:lnTo>
                  <a:lnTo>
                    <a:pt x="1100135" y="17908"/>
                  </a:lnTo>
                  <a:lnTo>
                    <a:pt x="1050280" y="34663"/>
                  </a:lnTo>
                  <a:lnTo>
                    <a:pt x="977819" y="62076"/>
                  </a:lnTo>
                  <a:lnTo>
                    <a:pt x="920991" y="85423"/>
                  </a:lnTo>
                  <a:lnTo>
                    <a:pt x="867822" y="111508"/>
                  </a:lnTo>
                  <a:lnTo>
                    <a:pt x="821778" y="140457"/>
                  </a:lnTo>
                  <a:lnTo>
                    <a:pt x="786323" y="172398"/>
                  </a:lnTo>
                  <a:lnTo>
                    <a:pt x="763971" y="204016"/>
                  </a:lnTo>
                  <a:lnTo>
                    <a:pt x="743288" y="243965"/>
                  </a:lnTo>
                  <a:lnTo>
                    <a:pt x="724219" y="290196"/>
                  </a:lnTo>
                  <a:lnTo>
                    <a:pt x="706710" y="340665"/>
                  </a:lnTo>
                  <a:lnTo>
                    <a:pt x="690709" y="393326"/>
                  </a:lnTo>
                  <a:lnTo>
                    <a:pt x="663723" y="497157"/>
                  </a:lnTo>
                  <a:lnTo>
                    <a:pt x="643832" y="588405"/>
                  </a:lnTo>
                  <a:lnTo>
                    <a:pt x="631532" y="653272"/>
                  </a:lnTo>
                  <a:lnTo>
                    <a:pt x="627322" y="677961"/>
                  </a:lnTo>
                  <a:lnTo>
                    <a:pt x="622577" y="692601"/>
                  </a:lnTo>
                  <a:lnTo>
                    <a:pt x="614037" y="704168"/>
                  </a:lnTo>
                  <a:lnTo>
                    <a:pt x="602636" y="711766"/>
                  </a:lnTo>
                  <a:lnTo>
                    <a:pt x="589308" y="714497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xmlns="" id="{59CB8A9B-0C03-B6C9-0A8D-41C01F41AD93}"/>
                </a:ext>
              </a:extLst>
            </p:cNvPr>
            <p:cNvSpPr/>
            <p:nvPr/>
          </p:nvSpPr>
          <p:spPr>
            <a:xfrm>
              <a:off x="0" y="0"/>
              <a:ext cx="2203450" cy="3253740"/>
            </a:xfrm>
            <a:custGeom>
              <a:avLst/>
              <a:gdLst/>
              <a:ahLst/>
              <a:cxnLst/>
              <a:rect l="l" t="t" r="r" b="b"/>
              <a:pathLst>
                <a:path w="2203450" h="3253740">
                  <a:moveTo>
                    <a:pt x="1706600" y="1687525"/>
                  </a:moveTo>
                  <a:lnTo>
                    <a:pt x="1698091" y="1648155"/>
                  </a:lnTo>
                  <a:lnTo>
                    <a:pt x="1665008" y="1581531"/>
                  </a:lnTo>
                  <a:lnTo>
                    <a:pt x="1636991" y="1526298"/>
                  </a:lnTo>
                  <a:lnTo>
                    <a:pt x="1606550" y="1466875"/>
                  </a:lnTo>
                  <a:lnTo>
                    <a:pt x="1577581" y="1411071"/>
                  </a:lnTo>
                  <a:lnTo>
                    <a:pt x="1554022" y="1366723"/>
                  </a:lnTo>
                  <a:lnTo>
                    <a:pt x="1524165" y="1319682"/>
                  </a:lnTo>
                  <a:lnTo>
                    <a:pt x="1481709" y="1288440"/>
                  </a:lnTo>
                  <a:lnTo>
                    <a:pt x="1408785" y="1270558"/>
                  </a:lnTo>
                  <a:lnTo>
                    <a:pt x="1284808" y="1241933"/>
                  </a:lnTo>
                  <a:lnTo>
                    <a:pt x="1110411" y="1195666"/>
                  </a:lnTo>
                  <a:lnTo>
                    <a:pt x="911948" y="1132916"/>
                  </a:lnTo>
                  <a:lnTo>
                    <a:pt x="857250" y="1113243"/>
                  </a:lnTo>
                  <a:lnTo>
                    <a:pt x="803236" y="1092631"/>
                  </a:lnTo>
                  <a:lnTo>
                    <a:pt x="750570" y="1071016"/>
                  </a:lnTo>
                  <a:lnTo>
                    <a:pt x="699935" y="1048359"/>
                  </a:lnTo>
                  <a:lnTo>
                    <a:pt x="651979" y="1024610"/>
                  </a:lnTo>
                  <a:lnTo>
                    <a:pt x="607377" y="999731"/>
                  </a:lnTo>
                  <a:lnTo>
                    <a:pt x="566788" y="973683"/>
                  </a:lnTo>
                  <a:lnTo>
                    <a:pt x="530885" y="946416"/>
                  </a:lnTo>
                  <a:lnTo>
                    <a:pt x="500329" y="917879"/>
                  </a:lnTo>
                  <a:lnTo>
                    <a:pt x="481520" y="877087"/>
                  </a:lnTo>
                  <a:lnTo>
                    <a:pt x="458698" y="809409"/>
                  </a:lnTo>
                  <a:lnTo>
                    <a:pt x="394893" y="605116"/>
                  </a:lnTo>
                  <a:lnTo>
                    <a:pt x="362559" y="488061"/>
                  </a:lnTo>
                  <a:lnTo>
                    <a:pt x="337566" y="369760"/>
                  </a:lnTo>
                  <a:lnTo>
                    <a:pt x="306679" y="195922"/>
                  </a:lnTo>
                  <a:lnTo>
                    <a:pt x="305193" y="187502"/>
                  </a:lnTo>
                  <a:lnTo>
                    <a:pt x="302666" y="179527"/>
                  </a:lnTo>
                  <a:lnTo>
                    <a:pt x="271068" y="114388"/>
                  </a:lnTo>
                  <a:lnTo>
                    <a:pt x="247904" y="67970"/>
                  </a:lnTo>
                  <a:lnTo>
                    <a:pt x="221322" y="15582"/>
                  </a:lnTo>
                  <a:lnTo>
                    <a:pt x="213245" y="0"/>
                  </a:lnTo>
                  <a:lnTo>
                    <a:pt x="0" y="0"/>
                  </a:lnTo>
                  <a:lnTo>
                    <a:pt x="0" y="3036938"/>
                  </a:lnTo>
                  <a:lnTo>
                    <a:pt x="32067" y="3075508"/>
                  </a:lnTo>
                  <a:lnTo>
                    <a:pt x="78143" y="3130194"/>
                  </a:lnTo>
                  <a:lnTo>
                    <a:pt x="121234" y="3180550"/>
                  </a:lnTo>
                  <a:lnTo>
                    <a:pt x="154901" y="3218777"/>
                  </a:lnTo>
                  <a:lnTo>
                    <a:pt x="183781" y="3243999"/>
                  </a:lnTo>
                  <a:lnTo>
                    <a:pt x="222072" y="3253435"/>
                  </a:lnTo>
                  <a:lnTo>
                    <a:pt x="251752" y="3247923"/>
                  </a:lnTo>
                  <a:lnTo>
                    <a:pt x="277126" y="3232467"/>
                  </a:lnTo>
                  <a:lnTo>
                    <a:pt x="296125" y="3208934"/>
                  </a:lnTo>
                  <a:lnTo>
                    <a:pt x="306679" y="3179153"/>
                  </a:lnTo>
                  <a:lnTo>
                    <a:pt x="316052" y="3128899"/>
                  </a:lnTo>
                  <a:lnTo>
                    <a:pt x="343433" y="2996869"/>
                  </a:lnTo>
                  <a:lnTo>
                    <a:pt x="387718" y="2811145"/>
                  </a:lnTo>
                  <a:lnTo>
                    <a:pt x="447789" y="2599804"/>
                  </a:lnTo>
                  <a:lnTo>
                    <a:pt x="465188" y="2545918"/>
                  </a:lnTo>
                  <a:lnTo>
                    <a:pt x="483400" y="2492616"/>
                  </a:lnTo>
                  <a:lnTo>
                    <a:pt x="502462" y="2440444"/>
                  </a:lnTo>
                  <a:lnTo>
                    <a:pt x="522376" y="2389898"/>
                  </a:lnTo>
                  <a:lnTo>
                    <a:pt x="543153" y="2341511"/>
                  </a:lnTo>
                  <a:lnTo>
                    <a:pt x="564819" y="2295804"/>
                  </a:lnTo>
                  <a:lnTo>
                    <a:pt x="587387" y="2253284"/>
                  </a:lnTo>
                  <a:lnTo>
                    <a:pt x="610870" y="2214486"/>
                  </a:lnTo>
                  <a:lnTo>
                    <a:pt x="635279" y="2179929"/>
                  </a:lnTo>
                  <a:lnTo>
                    <a:pt x="660628" y="2150122"/>
                  </a:lnTo>
                  <a:lnTo>
                    <a:pt x="688873" y="2123376"/>
                  </a:lnTo>
                  <a:lnTo>
                    <a:pt x="721639" y="2097633"/>
                  </a:lnTo>
                  <a:lnTo>
                    <a:pt x="758418" y="2072868"/>
                  </a:lnTo>
                  <a:lnTo>
                    <a:pt x="798715" y="2049068"/>
                  </a:lnTo>
                  <a:lnTo>
                    <a:pt x="842048" y="2026208"/>
                  </a:lnTo>
                  <a:lnTo>
                    <a:pt x="887920" y="2004288"/>
                  </a:lnTo>
                  <a:lnTo>
                    <a:pt x="935837" y="1983295"/>
                  </a:lnTo>
                  <a:lnTo>
                    <a:pt x="985304" y="1963191"/>
                  </a:lnTo>
                  <a:lnTo>
                    <a:pt x="1035824" y="1943963"/>
                  </a:lnTo>
                  <a:lnTo>
                    <a:pt x="1086904" y="1925624"/>
                  </a:lnTo>
                  <a:lnTo>
                    <a:pt x="1248206" y="1869833"/>
                  </a:lnTo>
                  <a:lnTo>
                    <a:pt x="1359179" y="1835734"/>
                  </a:lnTo>
                  <a:lnTo>
                    <a:pt x="1471320" y="1809356"/>
                  </a:lnTo>
                  <a:lnTo>
                    <a:pt x="1636128" y="1776768"/>
                  </a:lnTo>
                  <a:lnTo>
                    <a:pt x="1664360" y="1765642"/>
                  </a:lnTo>
                  <a:lnTo>
                    <a:pt x="1686674" y="1745602"/>
                  </a:lnTo>
                  <a:lnTo>
                    <a:pt x="1701330" y="1718830"/>
                  </a:lnTo>
                  <a:lnTo>
                    <a:pt x="1706600" y="1687525"/>
                  </a:lnTo>
                  <a:close/>
                </a:path>
                <a:path w="2203450" h="3253740">
                  <a:moveTo>
                    <a:pt x="2202942" y="0"/>
                  </a:moveTo>
                  <a:lnTo>
                    <a:pt x="1973999" y="0"/>
                  </a:lnTo>
                  <a:lnTo>
                    <a:pt x="1894636" y="27457"/>
                  </a:lnTo>
                  <a:lnTo>
                    <a:pt x="1845373" y="47548"/>
                  </a:lnTo>
                  <a:lnTo>
                    <a:pt x="1798269" y="69735"/>
                  </a:lnTo>
                  <a:lnTo>
                    <a:pt x="1755178" y="93929"/>
                  </a:lnTo>
                  <a:lnTo>
                    <a:pt x="1717941" y="120065"/>
                  </a:lnTo>
                  <a:lnTo>
                    <a:pt x="1688388" y="148094"/>
                  </a:lnTo>
                  <a:lnTo>
                    <a:pt x="1664423" y="181749"/>
                  </a:lnTo>
                  <a:lnTo>
                    <a:pt x="1642046" y="224205"/>
                  </a:lnTo>
                  <a:lnTo>
                    <a:pt x="1621332" y="273329"/>
                  </a:lnTo>
                  <a:lnTo>
                    <a:pt x="1602346" y="326999"/>
                  </a:lnTo>
                  <a:lnTo>
                    <a:pt x="1585150" y="383070"/>
                  </a:lnTo>
                  <a:lnTo>
                    <a:pt x="1561020" y="467969"/>
                  </a:lnTo>
                  <a:lnTo>
                    <a:pt x="1546263" y="526376"/>
                  </a:lnTo>
                  <a:lnTo>
                    <a:pt x="1534858" y="585406"/>
                  </a:lnTo>
                  <a:lnTo>
                    <a:pt x="1520583" y="673252"/>
                  </a:lnTo>
                  <a:lnTo>
                    <a:pt x="1519986" y="674547"/>
                  </a:lnTo>
                  <a:lnTo>
                    <a:pt x="1519389" y="675614"/>
                  </a:lnTo>
                  <a:lnTo>
                    <a:pt x="1518805" y="674547"/>
                  </a:lnTo>
                  <a:lnTo>
                    <a:pt x="1518208" y="673252"/>
                  </a:lnTo>
                  <a:lnTo>
                    <a:pt x="1513751" y="647077"/>
                  </a:lnTo>
                  <a:lnTo>
                    <a:pt x="1501254" y="581190"/>
                  </a:lnTo>
                  <a:lnTo>
                    <a:pt x="1481061" y="488518"/>
                  </a:lnTo>
                  <a:lnTo>
                    <a:pt x="1453654" y="383070"/>
                  </a:lnTo>
                  <a:lnTo>
                    <a:pt x="1436458" y="326999"/>
                  </a:lnTo>
                  <a:lnTo>
                    <a:pt x="1417472" y="273329"/>
                  </a:lnTo>
                  <a:lnTo>
                    <a:pt x="1396758" y="224205"/>
                  </a:lnTo>
                  <a:lnTo>
                    <a:pt x="1374394" y="181749"/>
                  </a:lnTo>
                  <a:lnTo>
                    <a:pt x="1350429" y="148094"/>
                  </a:lnTo>
                  <a:lnTo>
                    <a:pt x="1320863" y="120065"/>
                  </a:lnTo>
                  <a:lnTo>
                    <a:pt x="1283627" y="93929"/>
                  </a:lnTo>
                  <a:lnTo>
                    <a:pt x="1240523" y="69735"/>
                  </a:lnTo>
                  <a:lnTo>
                    <a:pt x="1193419" y="47548"/>
                  </a:lnTo>
                  <a:lnTo>
                    <a:pt x="1144155" y="27457"/>
                  </a:lnTo>
                  <a:lnTo>
                    <a:pt x="1071600" y="0"/>
                  </a:lnTo>
                  <a:lnTo>
                    <a:pt x="835863" y="0"/>
                  </a:lnTo>
                  <a:lnTo>
                    <a:pt x="852512" y="15303"/>
                  </a:lnTo>
                  <a:lnTo>
                    <a:pt x="876465" y="25247"/>
                  </a:lnTo>
                  <a:lnTo>
                    <a:pt x="897382" y="29997"/>
                  </a:lnTo>
                  <a:lnTo>
                    <a:pt x="952334" y="43865"/>
                  </a:lnTo>
                  <a:lnTo>
                    <a:pt x="1029652" y="66306"/>
                  </a:lnTo>
                  <a:lnTo>
                    <a:pt x="1117625" y="96735"/>
                  </a:lnTo>
                  <a:lnTo>
                    <a:pt x="1169949" y="117970"/>
                  </a:lnTo>
                  <a:lnTo>
                    <a:pt x="1219073" y="141452"/>
                  </a:lnTo>
                  <a:lnTo>
                    <a:pt x="1261656" y="167576"/>
                  </a:lnTo>
                  <a:lnTo>
                    <a:pt x="1294358" y="196684"/>
                  </a:lnTo>
                  <a:lnTo>
                    <a:pt x="1319999" y="234988"/>
                  </a:lnTo>
                  <a:lnTo>
                    <a:pt x="1342986" y="284797"/>
                  </a:lnTo>
                  <a:lnTo>
                    <a:pt x="1363662" y="342277"/>
                  </a:lnTo>
                  <a:lnTo>
                    <a:pt x="1382344" y="403593"/>
                  </a:lnTo>
                  <a:lnTo>
                    <a:pt x="1405750" y="485889"/>
                  </a:lnTo>
                  <a:lnTo>
                    <a:pt x="1420050" y="542505"/>
                  </a:lnTo>
                  <a:lnTo>
                    <a:pt x="1431099" y="599732"/>
                  </a:lnTo>
                  <a:lnTo>
                    <a:pt x="1444752" y="683806"/>
                  </a:lnTo>
                  <a:lnTo>
                    <a:pt x="1454124" y="711466"/>
                  </a:lnTo>
                  <a:lnTo>
                    <a:pt x="1471117" y="732878"/>
                  </a:lnTo>
                  <a:lnTo>
                    <a:pt x="1493596" y="746696"/>
                  </a:lnTo>
                  <a:lnTo>
                    <a:pt x="1519389" y="751586"/>
                  </a:lnTo>
                  <a:lnTo>
                    <a:pt x="1545209" y="746696"/>
                  </a:lnTo>
                  <a:lnTo>
                    <a:pt x="1584667" y="711466"/>
                  </a:lnTo>
                  <a:lnTo>
                    <a:pt x="1598180" y="659498"/>
                  </a:lnTo>
                  <a:lnTo>
                    <a:pt x="1610296" y="595642"/>
                  </a:lnTo>
                  <a:lnTo>
                    <a:pt x="1629879" y="505815"/>
                  </a:lnTo>
                  <a:lnTo>
                    <a:pt x="1656448" y="403593"/>
                  </a:lnTo>
                  <a:lnTo>
                    <a:pt x="1675142" y="342277"/>
                  </a:lnTo>
                  <a:lnTo>
                    <a:pt x="1695805" y="284797"/>
                  </a:lnTo>
                  <a:lnTo>
                    <a:pt x="1718792" y="234988"/>
                  </a:lnTo>
                  <a:lnTo>
                    <a:pt x="1744433" y="196684"/>
                  </a:lnTo>
                  <a:lnTo>
                    <a:pt x="1777136" y="167576"/>
                  </a:lnTo>
                  <a:lnTo>
                    <a:pt x="1819719" y="141452"/>
                  </a:lnTo>
                  <a:lnTo>
                    <a:pt x="1868843" y="117970"/>
                  </a:lnTo>
                  <a:lnTo>
                    <a:pt x="1921167" y="96735"/>
                  </a:lnTo>
                  <a:lnTo>
                    <a:pt x="1991995" y="69938"/>
                  </a:lnTo>
                  <a:lnTo>
                    <a:pt x="2040724" y="53555"/>
                  </a:lnTo>
                  <a:lnTo>
                    <a:pt x="2089962" y="40894"/>
                  </a:lnTo>
                  <a:lnTo>
                    <a:pt x="2162327" y="25247"/>
                  </a:lnTo>
                  <a:lnTo>
                    <a:pt x="2186279" y="15303"/>
                  </a:lnTo>
                  <a:lnTo>
                    <a:pt x="2202942" y="0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xmlns="" id="{D4017732-B2BD-20DF-BE60-2CEB9B0DED22}"/>
                </a:ext>
              </a:extLst>
            </p:cNvPr>
            <p:cNvSpPr/>
            <p:nvPr/>
          </p:nvSpPr>
          <p:spPr>
            <a:xfrm>
              <a:off x="0" y="0"/>
              <a:ext cx="1519555" cy="2972435"/>
            </a:xfrm>
            <a:custGeom>
              <a:avLst/>
              <a:gdLst/>
              <a:ahLst/>
              <a:cxnLst/>
              <a:rect l="l" t="t" r="r" b="b"/>
              <a:pathLst>
                <a:path w="1519555" h="2972435">
                  <a:moveTo>
                    <a:pt x="34868" y="2971941"/>
                  </a:moveTo>
                  <a:lnTo>
                    <a:pt x="5195" y="2966383"/>
                  </a:lnTo>
                  <a:lnTo>
                    <a:pt x="0" y="2963217"/>
                  </a:lnTo>
                  <a:lnTo>
                    <a:pt x="0" y="0"/>
                  </a:lnTo>
                  <a:lnTo>
                    <a:pt x="134679" y="0"/>
                  </a:lnTo>
                  <a:lnTo>
                    <a:pt x="150360" y="88228"/>
                  </a:lnTo>
                  <a:lnTo>
                    <a:pt x="175359" y="206526"/>
                  </a:lnTo>
                  <a:lnTo>
                    <a:pt x="207685" y="323588"/>
                  </a:lnTo>
                  <a:lnTo>
                    <a:pt x="260568" y="493730"/>
                  </a:lnTo>
                  <a:lnTo>
                    <a:pt x="277971" y="547611"/>
                  </a:lnTo>
                  <a:lnTo>
                    <a:pt x="296195" y="600901"/>
                  </a:lnTo>
                  <a:lnTo>
                    <a:pt x="315257" y="653078"/>
                  </a:lnTo>
                  <a:lnTo>
                    <a:pt x="335171" y="703622"/>
                  </a:lnTo>
                  <a:lnTo>
                    <a:pt x="355953" y="752011"/>
                  </a:lnTo>
                  <a:lnTo>
                    <a:pt x="377618" y="797724"/>
                  </a:lnTo>
                  <a:lnTo>
                    <a:pt x="400181" y="840241"/>
                  </a:lnTo>
                  <a:lnTo>
                    <a:pt x="423658" y="879041"/>
                  </a:lnTo>
                  <a:lnTo>
                    <a:pt x="448063" y="913601"/>
                  </a:lnTo>
                  <a:lnTo>
                    <a:pt x="473412" y="943402"/>
                  </a:lnTo>
                  <a:lnTo>
                    <a:pt x="501665" y="970141"/>
                  </a:lnTo>
                  <a:lnTo>
                    <a:pt x="534428" y="995884"/>
                  </a:lnTo>
                  <a:lnTo>
                    <a:pt x="571210" y="1020648"/>
                  </a:lnTo>
                  <a:lnTo>
                    <a:pt x="611515" y="1044448"/>
                  </a:lnTo>
                  <a:lnTo>
                    <a:pt x="654851" y="1067300"/>
                  </a:lnTo>
                  <a:lnTo>
                    <a:pt x="700723" y="1089221"/>
                  </a:lnTo>
                  <a:lnTo>
                    <a:pt x="748639" y="1110226"/>
                  </a:lnTo>
                  <a:lnTo>
                    <a:pt x="798103" y="1130332"/>
                  </a:lnTo>
                  <a:lnTo>
                    <a:pt x="848624" y="1149554"/>
                  </a:lnTo>
                  <a:lnTo>
                    <a:pt x="899707" y="1167909"/>
                  </a:lnTo>
                  <a:lnTo>
                    <a:pt x="1100060" y="1231264"/>
                  </a:lnTo>
                  <a:lnTo>
                    <a:pt x="1276128" y="1277977"/>
                  </a:lnTo>
                  <a:lnTo>
                    <a:pt x="1401292" y="1306869"/>
                  </a:lnTo>
                  <a:lnTo>
                    <a:pt x="1448929" y="1316761"/>
                  </a:lnTo>
                  <a:lnTo>
                    <a:pt x="1477164" y="1327880"/>
                  </a:lnTo>
                  <a:lnTo>
                    <a:pt x="1499476" y="1347918"/>
                  </a:lnTo>
                  <a:lnTo>
                    <a:pt x="1514132" y="1374683"/>
                  </a:lnTo>
                  <a:lnTo>
                    <a:pt x="1519402" y="1405984"/>
                  </a:lnTo>
                  <a:lnTo>
                    <a:pt x="1514132" y="1437294"/>
                  </a:lnTo>
                  <a:lnTo>
                    <a:pt x="1499476" y="1464064"/>
                  </a:lnTo>
                  <a:lnTo>
                    <a:pt x="1477164" y="1484104"/>
                  </a:lnTo>
                  <a:lnTo>
                    <a:pt x="1448929" y="1495224"/>
                  </a:lnTo>
                  <a:lnTo>
                    <a:pt x="1284126" y="1527816"/>
                  </a:lnTo>
                  <a:lnTo>
                    <a:pt x="1171981" y="1554186"/>
                  </a:lnTo>
                  <a:lnTo>
                    <a:pt x="1061004" y="1588287"/>
                  </a:lnTo>
                  <a:lnTo>
                    <a:pt x="899707" y="1644076"/>
                  </a:lnTo>
                  <a:lnTo>
                    <a:pt x="848624" y="1662430"/>
                  </a:lnTo>
                  <a:lnTo>
                    <a:pt x="798103" y="1681651"/>
                  </a:lnTo>
                  <a:lnTo>
                    <a:pt x="748639" y="1701755"/>
                  </a:lnTo>
                  <a:lnTo>
                    <a:pt x="700723" y="1722759"/>
                  </a:lnTo>
                  <a:lnTo>
                    <a:pt x="654851" y="1744678"/>
                  </a:lnTo>
                  <a:lnTo>
                    <a:pt x="611515" y="1767529"/>
                  </a:lnTo>
                  <a:lnTo>
                    <a:pt x="571210" y="1791329"/>
                  </a:lnTo>
                  <a:lnTo>
                    <a:pt x="534428" y="1816094"/>
                  </a:lnTo>
                  <a:lnTo>
                    <a:pt x="501665" y="1841839"/>
                  </a:lnTo>
                  <a:lnTo>
                    <a:pt x="473412" y="1868583"/>
                  </a:lnTo>
                  <a:lnTo>
                    <a:pt x="448063" y="1898384"/>
                  </a:lnTo>
                  <a:lnTo>
                    <a:pt x="423658" y="1932944"/>
                  </a:lnTo>
                  <a:lnTo>
                    <a:pt x="400181" y="1971744"/>
                  </a:lnTo>
                  <a:lnTo>
                    <a:pt x="377618" y="2014260"/>
                  </a:lnTo>
                  <a:lnTo>
                    <a:pt x="355953" y="2059974"/>
                  </a:lnTo>
                  <a:lnTo>
                    <a:pt x="335171" y="2108363"/>
                  </a:lnTo>
                  <a:lnTo>
                    <a:pt x="315257" y="2158907"/>
                  </a:lnTo>
                  <a:lnTo>
                    <a:pt x="296195" y="2211084"/>
                  </a:lnTo>
                  <a:lnTo>
                    <a:pt x="277971" y="2264374"/>
                  </a:lnTo>
                  <a:lnTo>
                    <a:pt x="260568" y="2318255"/>
                  </a:lnTo>
                  <a:lnTo>
                    <a:pt x="200511" y="2529595"/>
                  </a:lnTo>
                  <a:lnTo>
                    <a:pt x="156229" y="2715322"/>
                  </a:lnTo>
                  <a:lnTo>
                    <a:pt x="128840" y="2847353"/>
                  </a:lnTo>
                  <a:lnTo>
                    <a:pt x="119461" y="2897604"/>
                  </a:lnTo>
                  <a:lnTo>
                    <a:pt x="108920" y="2927390"/>
                  </a:lnTo>
                  <a:lnTo>
                    <a:pt x="89924" y="2950924"/>
                  </a:lnTo>
                  <a:lnTo>
                    <a:pt x="64549" y="2966383"/>
                  </a:lnTo>
                  <a:lnTo>
                    <a:pt x="34868" y="2971941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xmlns="" id="{00DADF73-D79F-017D-8353-CD5A08B562E0}"/>
                </a:ext>
              </a:extLst>
            </p:cNvPr>
            <p:cNvSpPr/>
            <p:nvPr/>
          </p:nvSpPr>
          <p:spPr>
            <a:xfrm>
              <a:off x="0" y="0"/>
              <a:ext cx="1557020" cy="3009265"/>
            </a:xfrm>
            <a:custGeom>
              <a:avLst/>
              <a:gdLst/>
              <a:ahLst/>
              <a:cxnLst/>
              <a:rect l="l" t="t" r="r" b="b"/>
              <a:pathLst>
                <a:path w="1557020" h="3009265">
                  <a:moveTo>
                    <a:pt x="144967" y="2934852"/>
                  </a:moveTo>
                  <a:lnTo>
                    <a:pt x="34868" y="2934852"/>
                  </a:lnTo>
                  <a:lnTo>
                    <a:pt x="51864" y="2931527"/>
                  </a:lnTo>
                  <a:lnTo>
                    <a:pt x="66248" y="2922351"/>
                  </a:lnTo>
                  <a:lnTo>
                    <a:pt x="76956" y="2908524"/>
                  </a:lnTo>
                  <a:lnTo>
                    <a:pt x="82925" y="2891247"/>
                  </a:lnTo>
                  <a:lnTo>
                    <a:pt x="114072" y="2715974"/>
                  </a:lnTo>
                  <a:lnTo>
                    <a:pt x="139274" y="2596703"/>
                  </a:lnTo>
                  <a:lnTo>
                    <a:pt x="171867" y="2478675"/>
                  </a:lnTo>
                  <a:lnTo>
                    <a:pt x="225189" y="2307127"/>
                  </a:lnTo>
                  <a:lnTo>
                    <a:pt x="243209" y="2251458"/>
                  </a:lnTo>
                  <a:lnTo>
                    <a:pt x="262144" y="2196432"/>
                  </a:lnTo>
                  <a:lnTo>
                    <a:pt x="281992" y="2142581"/>
                  </a:lnTo>
                  <a:lnTo>
                    <a:pt x="302754" y="2090435"/>
                  </a:lnTo>
                  <a:lnTo>
                    <a:pt x="324429" y="2040524"/>
                  </a:lnTo>
                  <a:lnTo>
                    <a:pt x="347017" y="1993379"/>
                  </a:lnTo>
                  <a:lnTo>
                    <a:pt x="370517" y="1949530"/>
                  </a:lnTo>
                  <a:lnTo>
                    <a:pt x="394930" y="1909508"/>
                  </a:lnTo>
                  <a:lnTo>
                    <a:pt x="420255" y="1873844"/>
                  </a:lnTo>
                  <a:lnTo>
                    <a:pt x="446491" y="1843068"/>
                  </a:lnTo>
                  <a:lnTo>
                    <a:pt x="475745" y="1815320"/>
                  </a:lnTo>
                  <a:lnTo>
                    <a:pt x="509638" y="1788539"/>
                  </a:lnTo>
                  <a:lnTo>
                    <a:pt x="547667" y="1762723"/>
                  </a:lnTo>
                  <a:lnTo>
                    <a:pt x="589329" y="1737874"/>
                  </a:lnTo>
                  <a:lnTo>
                    <a:pt x="634123" y="1713991"/>
                  </a:lnTo>
                  <a:lnTo>
                    <a:pt x="681545" y="1691074"/>
                  </a:lnTo>
                  <a:lnTo>
                    <a:pt x="731092" y="1669123"/>
                  </a:lnTo>
                  <a:lnTo>
                    <a:pt x="782261" y="1648139"/>
                  </a:lnTo>
                  <a:lnTo>
                    <a:pt x="834550" y="1628121"/>
                  </a:lnTo>
                  <a:lnTo>
                    <a:pt x="887457" y="1609071"/>
                  </a:lnTo>
                  <a:lnTo>
                    <a:pt x="1089704" y="1545113"/>
                  </a:lnTo>
                  <a:lnTo>
                    <a:pt x="1267439" y="1497959"/>
                  </a:lnTo>
                  <a:lnTo>
                    <a:pt x="1393789" y="1468796"/>
                  </a:lnTo>
                  <a:lnTo>
                    <a:pt x="1441878" y="1458812"/>
                  </a:lnTo>
                  <a:lnTo>
                    <a:pt x="1458269" y="1452207"/>
                  </a:lnTo>
                  <a:lnTo>
                    <a:pt x="1471049" y="1440270"/>
                  </a:lnTo>
                  <a:lnTo>
                    <a:pt x="1479353" y="1424396"/>
                  </a:lnTo>
                  <a:lnTo>
                    <a:pt x="1482314" y="1405984"/>
                  </a:lnTo>
                  <a:lnTo>
                    <a:pt x="1479353" y="1387581"/>
                  </a:lnTo>
                  <a:lnTo>
                    <a:pt x="1471049" y="1371713"/>
                  </a:lnTo>
                  <a:lnTo>
                    <a:pt x="1458269" y="1359777"/>
                  </a:lnTo>
                  <a:lnTo>
                    <a:pt x="1441878" y="1353173"/>
                  </a:lnTo>
                  <a:lnTo>
                    <a:pt x="1275511" y="1320278"/>
                  </a:lnTo>
                  <a:lnTo>
                    <a:pt x="1162304" y="1293661"/>
                  </a:lnTo>
                  <a:lnTo>
                    <a:pt x="1050278" y="1259235"/>
                  </a:lnTo>
                  <a:lnTo>
                    <a:pt x="887457" y="1202914"/>
                  </a:lnTo>
                  <a:lnTo>
                    <a:pt x="834550" y="1183859"/>
                  </a:lnTo>
                  <a:lnTo>
                    <a:pt x="782261" y="1163839"/>
                  </a:lnTo>
                  <a:lnTo>
                    <a:pt x="731092" y="1142854"/>
                  </a:lnTo>
                  <a:lnTo>
                    <a:pt x="681545" y="1120904"/>
                  </a:lnTo>
                  <a:lnTo>
                    <a:pt x="634123" y="1097988"/>
                  </a:lnTo>
                  <a:lnTo>
                    <a:pt x="589329" y="1074106"/>
                  </a:lnTo>
                  <a:lnTo>
                    <a:pt x="547667" y="1049258"/>
                  </a:lnTo>
                  <a:lnTo>
                    <a:pt x="509638" y="1023444"/>
                  </a:lnTo>
                  <a:lnTo>
                    <a:pt x="475745" y="996664"/>
                  </a:lnTo>
                  <a:lnTo>
                    <a:pt x="446491" y="968917"/>
                  </a:lnTo>
                  <a:lnTo>
                    <a:pt x="420255" y="938141"/>
                  </a:lnTo>
                  <a:lnTo>
                    <a:pt x="394930" y="902476"/>
                  </a:lnTo>
                  <a:lnTo>
                    <a:pt x="370517" y="862455"/>
                  </a:lnTo>
                  <a:lnTo>
                    <a:pt x="347017" y="818606"/>
                  </a:lnTo>
                  <a:lnTo>
                    <a:pt x="324429" y="771461"/>
                  </a:lnTo>
                  <a:lnTo>
                    <a:pt x="302754" y="721550"/>
                  </a:lnTo>
                  <a:lnTo>
                    <a:pt x="281992" y="669404"/>
                  </a:lnTo>
                  <a:lnTo>
                    <a:pt x="262144" y="615553"/>
                  </a:lnTo>
                  <a:lnTo>
                    <a:pt x="243209" y="560527"/>
                  </a:lnTo>
                  <a:lnTo>
                    <a:pt x="225189" y="504858"/>
                  </a:lnTo>
                  <a:lnTo>
                    <a:pt x="164636" y="291773"/>
                  </a:lnTo>
                  <a:lnTo>
                    <a:pt x="119991" y="104517"/>
                  </a:lnTo>
                  <a:lnTo>
                    <a:pt x="98311" y="0"/>
                  </a:lnTo>
                  <a:lnTo>
                    <a:pt x="172361" y="0"/>
                  </a:lnTo>
                  <a:lnTo>
                    <a:pt x="186656" y="80435"/>
                  </a:lnTo>
                  <a:lnTo>
                    <a:pt x="211448" y="197755"/>
                  </a:lnTo>
                  <a:lnTo>
                    <a:pt x="243511" y="313849"/>
                  </a:lnTo>
                  <a:lnTo>
                    <a:pt x="295965" y="482583"/>
                  </a:lnTo>
                  <a:lnTo>
                    <a:pt x="312745" y="534686"/>
                  </a:lnTo>
                  <a:lnTo>
                    <a:pt x="330255" y="586247"/>
                  </a:lnTo>
                  <a:lnTo>
                    <a:pt x="348525" y="636754"/>
                  </a:lnTo>
                  <a:lnTo>
                    <a:pt x="367588" y="685696"/>
                  </a:lnTo>
                  <a:lnTo>
                    <a:pt x="387473" y="732563"/>
                  </a:lnTo>
                  <a:lnTo>
                    <a:pt x="408213" y="776843"/>
                  </a:lnTo>
                  <a:lnTo>
                    <a:pt x="429837" y="818025"/>
                  </a:lnTo>
                  <a:lnTo>
                    <a:pt x="452379" y="855597"/>
                  </a:lnTo>
                  <a:lnTo>
                    <a:pt x="475867" y="889049"/>
                  </a:lnTo>
                  <a:lnTo>
                    <a:pt x="530892" y="946405"/>
                  </a:lnTo>
                  <a:lnTo>
                    <a:pt x="566797" y="973677"/>
                  </a:lnTo>
                  <a:lnTo>
                    <a:pt x="607383" y="999730"/>
                  </a:lnTo>
                  <a:lnTo>
                    <a:pt x="651986" y="1024606"/>
                  </a:lnTo>
                  <a:lnTo>
                    <a:pt x="699939" y="1048351"/>
                  </a:lnTo>
                  <a:lnTo>
                    <a:pt x="750578" y="1071009"/>
                  </a:lnTo>
                  <a:lnTo>
                    <a:pt x="803237" y="1092625"/>
                  </a:lnTo>
                  <a:lnTo>
                    <a:pt x="857252" y="1113241"/>
                  </a:lnTo>
                  <a:lnTo>
                    <a:pt x="911957" y="1132904"/>
                  </a:lnTo>
                  <a:lnTo>
                    <a:pt x="1110416" y="1195656"/>
                  </a:lnTo>
                  <a:lnTo>
                    <a:pt x="1284817" y="1241928"/>
                  </a:lnTo>
                  <a:lnTo>
                    <a:pt x="1408794" y="1270549"/>
                  </a:lnTo>
                  <a:lnTo>
                    <a:pt x="1455980" y="1280349"/>
                  </a:lnTo>
                  <a:lnTo>
                    <a:pt x="1496062" y="1295984"/>
                  </a:lnTo>
                  <a:lnTo>
                    <a:pt x="1527911" y="1324124"/>
                  </a:lnTo>
                  <a:lnTo>
                    <a:pt x="1548926" y="1361785"/>
                  </a:lnTo>
                  <a:lnTo>
                    <a:pt x="1556508" y="1405984"/>
                  </a:lnTo>
                  <a:lnTo>
                    <a:pt x="1548926" y="1450185"/>
                  </a:lnTo>
                  <a:lnTo>
                    <a:pt x="1527911" y="1487852"/>
                  </a:lnTo>
                  <a:lnTo>
                    <a:pt x="1496062" y="1515999"/>
                  </a:lnTo>
                  <a:lnTo>
                    <a:pt x="1455980" y="1531635"/>
                  </a:lnTo>
                  <a:lnTo>
                    <a:pt x="1292740" y="1563926"/>
                  </a:lnTo>
                  <a:lnTo>
                    <a:pt x="1181658" y="1590048"/>
                  </a:lnTo>
                  <a:lnTo>
                    <a:pt x="1071731" y="1623825"/>
                  </a:lnTo>
                  <a:lnTo>
                    <a:pt x="911957" y="1679081"/>
                  </a:lnTo>
                  <a:lnTo>
                    <a:pt x="857252" y="1698743"/>
                  </a:lnTo>
                  <a:lnTo>
                    <a:pt x="803237" y="1719360"/>
                  </a:lnTo>
                  <a:lnTo>
                    <a:pt x="750578" y="1740976"/>
                  </a:lnTo>
                  <a:lnTo>
                    <a:pt x="699939" y="1763634"/>
                  </a:lnTo>
                  <a:lnTo>
                    <a:pt x="651986" y="1787379"/>
                  </a:lnTo>
                  <a:lnTo>
                    <a:pt x="607383" y="1812255"/>
                  </a:lnTo>
                  <a:lnTo>
                    <a:pt x="566797" y="1838307"/>
                  </a:lnTo>
                  <a:lnTo>
                    <a:pt x="530892" y="1865579"/>
                  </a:lnTo>
                  <a:lnTo>
                    <a:pt x="500334" y="1894116"/>
                  </a:lnTo>
                  <a:lnTo>
                    <a:pt x="452379" y="1956388"/>
                  </a:lnTo>
                  <a:lnTo>
                    <a:pt x="429837" y="1993960"/>
                  </a:lnTo>
                  <a:lnTo>
                    <a:pt x="408213" y="2035141"/>
                  </a:lnTo>
                  <a:lnTo>
                    <a:pt x="387473" y="2079420"/>
                  </a:lnTo>
                  <a:lnTo>
                    <a:pt x="367588" y="2126285"/>
                  </a:lnTo>
                  <a:lnTo>
                    <a:pt x="348525" y="2175225"/>
                  </a:lnTo>
                  <a:lnTo>
                    <a:pt x="330255" y="2225729"/>
                  </a:lnTo>
                  <a:lnTo>
                    <a:pt x="312745" y="2277286"/>
                  </a:lnTo>
                  <a:lnTo>
                    <a:pt x="295965" y="2329384"/>
                  </a:lnTo>
                  <a:lnTo>
                    <a:pt x="236397" y="2538986"/>
                  </a:lnTo>
                  <a:lnTo>
                    <a:pt x="192478" y="2723183"/>
                  </a:lnTo>
                  <a:lnTo>
                    <a:pt x="165316" y="2854124"/>
                  </a:lnTo>
                  <a:lnTo>
                    <a:pt x="156015" y="2903960"/>
                  </a:lnTo>
                  <a:lnTo>
                    <a:pt x="144967" y="2934852"/>
                  </a:lnTo>
                  <a:close/>
                </a:path>
                <a:path w="1557020" h="3009265">
                  <a:moveTo>
                    <a:pt x="34868" y="3009029"/>
                  </a:moveTo>
                  <a:lnTo>
                    <a:pt x="0" y="3002613"/>
                  </a:lnTo>
                  <a:lnTo>
                    <a:pt x="0" y="2917834"/>
                  </a:lnTo>
                  <a:lnTo>
                    <a:pt x="3498" y="2922351"/>
                  </a:lnTo>
                  <a:lnTo>
                    <a:pt x="17880" y="2931527"/>
                  </a:lnTo>
                  <a:lnTo>
                    <a:pt x="34868" y="2934852"/>
                  </a:lnTo>
                  <a:lnTo>
                    <a:pt x="144967" y="2934852"/>
                  </a:lnTo>
                  <a:lnTo>
                    <a:pt x="140892" y="2946247"/>
                  </a:lnTo>
                  <a:lnTo>
                    <a:pt x="113603" y="2979490"/>
                  </a:lnTo>
                  <a:lnTo>
                    <a:pt x="77234" y="3001236"/>
                  </a:lnTo>
                  <a:lnTo>
                    <a:pt x="34868" y="3009029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9AE17A-ABB6-9EE6-26F7-2BA34ED8FD6B}"/>
              </a:ext>
            </a:extLst>
          </p:cNvPr>
          <p:cNvSpPr txBox="1"/>
          <p:nvPr/>
        </p:nvSpPr>
        <p:spPr>
          <a:xfrm>
            <a:off x="9103923" y="3962043"/>
            <a:ext cx="371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latin typeface="+mj-lt"/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207EBEB1-40F4-4016-BDED-0AE1F659C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2824891"/>
            <a:ext cx="11107356" cy="6433408"/>
          </a:xfrm>
          <a:prstGeom prst="rect">
            <a:avLst/>
          </a:prstGeom>
        </p:spPr>
      </p:pic>
      <p:sp>
        <p:nvSpPr>
          <p:cNvPr id="11" name="object 14">
            <a:extLst>
              <a:ext uri="{FF2B5EF4-FFF2-40B4-BE49-F238E27FC236}">
                <a16:creationId xmlns:a16="http://schemas.microsoft.com/office/drawing/2014/main" xmlns="" id="{467F1905-985A-BD59-E424-D893C050E842}"/>
              </a:ext>
            </a:extLst>
          </p:cNvPr>
          <p:cNvSpPr/>
          <p:nvPr/>
        </p:nvSpPr>
        <p:spPr>
          <a:xfrm>
            <a:off x="451184" y="1779322"/>
            <a:ext cx="3619500" cy="638175"/>
          </a:xfrm>
          <a:custGeom>
            <a:avLst/>
            <a:gdLst/>
            <a:ahLst/>
            <a:cxnLst/>
            <a:rect l="l" t="t" r="r" b="b"/>
            <a:pathLst>
              <a:path w="3619500" h="638175">
                <a:moveTo>
                  <a:pt x="3619347" y="637579"/>
                </a:moveTo>
                <a:lnTo>
                  <a:pt x="0" y="637579"/>
                </a:lnTo>
                <a:lnTo>
                  <a:pt x="0" y="0"/>
                </a:lnTo>
                <a:lnTo>
                  <a:pt x="3619347" y="0"/>
                </a:lnTo>
              </a:path>
            </a:pathLst>
          </a:custGeom>
          <a:ln w="38100">
            <a:solidFill>
              <a:srgbClr val="66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xmlns="" id="{72CC1895-AFEC-D082-49A5-2A200544C5DC}"/>
              </a:ext>
            </a:extLst>
          </p:cNvPr>
          <p:cNvSpPr txBox="1"/>
          <p:nvPr/>
        </p:nvSpPr>
        <p:spPr>
          <a:xfrm>
            <a:off x="537438" y="1862678"/>
            <a:ext cx="23552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Αξίες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373696C-C277-5839-DA12-11F6373FD5FD}"/>
              </a:ext>
            </a:extLst>
          </p:cNvPr>
          <p:cNvSpPr txBox="1"/>
          <p:nvPr/>
        </p:nvSpPr>
        <p:spPr>
          <a:xfrm>
            <a:off x="11430000" y="3330321"/>
            <a:ext cx="6167195" cy="520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l-GR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Διαλέξτε τις 5 αξίες που σας εκφράζουν περισσότερο. Για ποιο λόγο τις επιλέξατε;/</a:t>
            </a:r>
            <a:r>
              <a:rPr lang="el-GR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Τι σημαίνουν για σας και γιατί θεωρείτε αυτή την αξία σημαντική;</a:t>
            </a:r>
            <a:endParaRPr lang="el-GR" sz="16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_______________________________________________</a:t>
            </a:r>
            <a:endParaRPr lang="el-G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_______________________________________________</a:t>
            </a:r>
            <a:endParaRPr lang="el-G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_______________________________________________</a:t>
            </a:r>
            <a:endParaRPr lang="el-G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_______________________________________________</a:t>
            </a:r>
            <a:endParaRPr lang="el-G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_______________________________________________</a:t>
            </a:r>
            <a:endParaRPr lang="el-G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6A2EDE3-8785-2AE0-3F23-E4985CCD8CF0}"/>
              </a:ext>
            </a:extLst>
          </p:cNvPr>
          <p:cNvSpPr txBox="1"/>
          <p:nvPr/>
        </p:nvSpPr>
        <p:spPr>
          <a:xfrm>
            <a:off x="13335000" y="9215296"/>
            <a:ext cx="4953000" cy="1071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Σιδηροπούλου-</a:t>
            </a:r>
            <a:r>
              <a:rPr lang="el-G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Δημακάκου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Δ., Αργυροπούλου, Κ., &amp; </a:t>
            </a:r>
            <a:r>
              <a:rPr lang="el-G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Γκόγκογλου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Α. (2016). Παρουσίαση στο </a:t>
            </a:r>
            <a:r>
              <a:rPr lang="el-G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ΚυπροΕλλαδικό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Συνέδριο με Θέμα: «Συμβουλευτική και Επαγγελματικός Προσανατολισμός 2020». </a:t>
            </a:r>
            <a:r>
              <a:rPr lang="el-G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«Βιωματικό εργαστήριο ασκήσεων Επαγγελματικής Συμβουλευτικής με τη χρήση των αρχών της Θετικής Ψυχολογίας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Αθήνα, 10/12/2016.</a:t>
            </a:r>
          </a:p>
        </p:txBody>
      </p:sp>
    </p:spTree>
    <p:extLst>
      <p:ext uri="{BB962C8B-B14F-4D97-AF65-F5344CB8AC3E}">
        <p14:creationId xmlns:p14="http://schemas.microsoft.com/office/powerpoint/2010/main" val="21142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229703-8221-08D2-0B86-3C6653EEB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FA059A56-DD02-57D3-9612-1EF535FA030B}"/>
              </a:ext>
            </a:extLst>
          </p:cNvPr>
          <p:cNvSpPr/>
          <p:nvPr/>
        </p:nvSpPr>
        <p:spPr>
          <a:xfrm>
            <a:off x="14121241" y="184478"/>
            <a:ext cx="4100195" cy="8347075"/>
          </a:xfrm>
          <a:custGeom>
            <a:avLst/>
            <a:gdLst/>
            <a:ahLst/>
            <a:cxnLst/>
            <a:rect l="l" t="t" r="r" b="b"/>
            <a:pathLst>
              <a:path w="4100194" h="8347075">
                <a:moveTo>
                  <a:pt x="4099877" y="4142333"/>
                </a:moveTo>
                <a:lnTo>
                  <a:pt x="0" y="4142333"/>
                </a:lnTo>
                <a:lnTo>
                  <a:pt x="279" y="4190669"/>
                </a:lnTo>
                <a:lnTo>
                  <a:pt x="1092" y="4238866"/>
                </a:lnTo>
                <a:lnTo>
                  <a:pt x="2438" y="4286948"/>
                </a:lnTo>
                <a:lnTo>
                  <a:pt x="4330" y="4334878"/>
                </a:lnTo>
                <a:lnTo>
                  <a:pt x="6756" y="4382681"/>
                </a:lnTo>
                <a:lnTo>
                  <a:pt x="9715" y="4430331"/>
                </a:lnTo>
                <a:lnTo>
                  <a:pt x="13195" y="4477842"/>
                </a:lnTo>
                <a:lnTo>
                  <a:pt x="17195" y="4525200"/>
                </a:lnTo>
                <a:lnTo>
                  <a:pt x="21717" y="4572419"/>
                </a:lnTo>
                <a:lnTo>
                  <a:pt x="26771" y="4619472"/>
                </a:lnTo>
                <a:lnTo>
                  <a:pt x="32334" y="4666373"/>
                </a:lnTo>
                <a:lnTo>
                  <a:pt x="38404" y="4713122"/>
                </a:lnTo>
                <a:lnTo>
                  <a:pt x="44983" y="4759693"/>
                </a:lnTo>
                <a:lnTo>
                  <a:pt x="52082" y="4806112"/>
                </a:lnTo>
                <a:lnTo>
                  <a:pt x="59677" y="4852365"/>
                </a:lnTo>
                <a:lnTo>
                  <a:pt x="67779" y="4898441"/>
                </a:lnTo>
                <a:lnTo>
                  <a:pt x="76365" y="4944338"/>
                </a:lnTo>
                <a:lnTo>
                  <a:pt x="85458" y="4990071"/>
                </a:lnTo>
                <a:lnTo>
                  <a:pt x="95046" y="5035613"/>
                </a:lnTo>
                <a:lnTo>
                  <a:pt x="105117" y="5080978"/>
                </a:lnTo>
                <a:lnTo>
                  <a:pt x="115684" y="5126164"/>
                </a:lnTo>
                <a:lnTo>
                  <a:pt x="126733" y="5171148"/>
                </a:lnTo>
                <a:lnTo>
                  <a:pt x="138252" y="5215953"/>
                </a:lnTo>
                <a:lnTo>
                  <a:pt x="150266" y="5260556"/>
                </a:lnTo>
                <a:lnTo>
                  <a:pt x="162737" y="5304968"/>
                </a:lnTo>
                <a:lnTo>
                  <a:pt x="175691" y="5349176"/>
                </a:lnTo>
                <a:lnTo>
                  <a:pt x="189115" y="5393182"/>
                </a:lnTo>
                <a:lnTo>
                  <a:pt x="202996" y="5436984"/>
                </a:lnTo>
                <a:lnTo>
                  <a:pt x="217360" y="5480583"/>
                </a:lnTo>
                <a:lnTo>
                  <a:pt x="232168" y="5523966"/>
                </a:lnTo>
                <a:lnTo>
                  <a:pt x="247434" y="5567134"/>
                </a:lnTo>
                <a:lnTo>
                  <a:pt x="263169" y="5610072"/>
                </a:lnTo>
                <a:lnTo>
                  <a:pt x="279349" y="5652808"/>
                </a:lnTo>
                <a:lnTo>
                  <a:pt x="295973" y="5695315"/>
                </a:lnTo>
                <a:lnTo>
                  <a:pt x="313042" y="5737593"/>
                </a:lnTo>
                <a:lnTo>
                  <a:pt x="330555" y="5779643"/>
                </a:lnTo>
                <a:lnTo>
                  <a:pt x="348513" y="5821464"/>
                </a:lnTo>
                <a:lnTo>
                  <a:pt x="366915" y="5863056"/>
                </a:lnTo>
                <a:lnTo>
                  <a:pt x="385749" y="5904408"/>
                </a:lnTo>
                <a:lnTo>
                  <a:pt x="405003" y="5945517"/>
                </a:lnTo>
                <a:lnTo>
                  <a:pt x="424700" y="5986373"/>
                </a:lnTo>
                <a:lnTo>
                  <a:pt x="444817" y="6027001"/>
                </a:lnTo>
                <a:lnTo>
                  <a:pt x="465353" y="6067361"/>
                </a:lnTo>
                <a:lnTo>
                  <a:pt x="486308" y="6107481"/>
                </a:lnTo>
                <a:lnTo>
                  <a:pt x="507695" y="6147346"/>
                </a:lnTo>
                <a:lnTo>
                  <a:pt x="529475" y="6186957"/>
                </a:lnTo>
                <a:lnTo>
                  <a:pt x="551688" y="6226302"/>
                </a:lnTo>
                <a:lnTo>
                  <a:pt x="574294" y="6265380"/>
                </a:lnTo>
                <a:lnTo>
                  <a:pt x="597319" y="6304191"/>
                </a:lnTo>
                <a:lnTo>
                  <a:pt x="620737" y="6342735"/>
                </a:lnTo>
                <a:lnTo>
                  <a:pt x="644550" y="6381013"/>
                </a:lnTo>
                <a:lnTo>
                  <a:pt x="668769" y="6418999"/>
                </a:lnTo>
                <a:lnTo>
                  <a:pt x="693381" y="6456731"/>
                </a:lnTo>
                <a:lnTo>
                  <a:pt x="718388" y="6494158"/>
                </a:lnTo>
                <a:lnTo>
                  <a:pt x="743775" y="6531318"/>
                </a:lnTo>
                <a:lnTo>
                  <a:pt x="769556" y="6568186"/>
                </a:lnTo>
                <a:lnTo>
                  <a:pt x="795705" y="6604762"/>
                </a:lnTo>
                <a:lnTo>
                  <a:pt x="822248" y="6641046"/>
                </a:lnTo>
                <a:lnTo>
                  <a:pt x="849160" y="6677038"/>
                </a:lnTo>
                <a:lnTo>
                  <a:pt x="876452" y="6712725"/>
                </a:lnTo>
                <a:lnTo>
                  <a:pt x="904113" y="6748119"/>
                </a:lnTo>
                <a:lnTo>
                  <a:pt x="932141" y="6783210"/>
                </a:lnTo>
                <a:lnTo>
                  <a:pt x="960539" y="6817982"/>
                </a:lnTo>
                <a:lnTo>
                  <a:pt x="989291" y="6852450"/>
                </a:lnTo>
                <a:lnTo>
                  <a:pt x="1018400" y="6886613"/>
                </a:lnTo>
                <a:lnTo>
                  <a:pt x="1047877" y="6920446"/>
                </a:lnTo>
                <a:lnTo>
                  <a:pt x="1077696" y="6953974"/>
                </a:lnTo>
                <a:lnTo>
                  <a:pt x="1107871" y="6987172"/>
                </a:lnTo>
                <a:lnTo>
                  <a:pt x="1138389" y="7020039"/>
                </a:lnTo>
                <a:lnTo>
                  <a:pt x="1169263" y="7052589"/>
                </a:lnTo>
                <a:lnTo>
                  <a:pt x="1200467" y="7084809"/>
                </a:lnTo>
                <a:lnTo>
                  <a:pt x="1232014" y="7116699"/>
                </a:lnTo>
                <a:lnTo>
                  <a:pt x="1263904" y="7148246"/>
                </a:lnTo>
                <a:lnTo>
                  <a:pt x="1296123" y="7179450"/>
                </a:lnTo>
                <a:lnTo>
                  <a:pt x="1328674" y="7210323"/>
                </a:lnTo>
                <a:lnTo>
                  <a:pt x="1361541" y="7240841"/>
                </a:lnTo>
                <a:lnTo>
                  <a:pt x="1394739" y="7271017"/>
                </a:lnTo>
                <a:lnTo>
                  <a:pt x="1428267" y="7300836"/>
                </a:lnTo>
                <a:lnTo>
                  <a:pt x="1462112" y="7330313"/>
                </a:lnTo>
                <a:lnTo>
                  <a:pt x="1496263" y="7359421"/>
                </a:lnTo>
                <a:lnTo>
                  <a:pt x="1530731" y="7388187"/>
                </a:lnTo>
                <a:lnTo>
                  <a:pt x="1565516" y="7416571"/>
                </a:lnTo>
                <a:lnTo>
                  <a:pt x="1600593" y="7444600"/>
                </a:lnTo>
                <a:lnTo>
                  <a:pt x="1635988" y="7472261"/>
                </a:lnTo>
                <a:lnTo>
                  <a:pt x="1671675" y="7499553"/>
                </a:lnTo>
                <a:lnTo>
                  <a:pt x="1707667" y="7526464"/>
                </a:lnTo>
                <a:lnTo>
                  <a:pt x="1743951" y="7553007"/>
                </a:lnTo>
                <a:lnTo>
                  <a:pt x="1780527" y="7579157"/>
                </a:lnTo>
                <a:lnTo>
                  <a:pt x="1817395" y="7604938"/>
                </a:lnTo>
                <a:lnTo>
                  <a:pt x="1854555" y="7630325"/>
                </a:lnTo>
                <a:lnTo>
                  <a:pt x="1891995" y="7655331"/>
                </a:lnTo>
                <a:lnTo>
                  <a:pt x="1929714" y="7679944"/>
                </a:lnTo>
                <a:lnTo>
                  <a:pt x="1967712" y="7704163"/>
                </a:lnTo>
                <a:lnTo>
                  <a:pt x="2005977" y="7727975"/>
                </a:lnTo>
                <a:lnTo>
                  <a:pt x="2044522" y="7751407"/>
                </a:lnTo>
                <a:lnTo>
                  <a:pt x="2083333" y="7774419"/>
                </a:lnTo>
                <a:lnTo>
                  <a:pt x="2122424" y="7797025"/>
                </a:lnTo>
                <a:lnTo>
                  <a:pt x="2161768" y="7819237"/>
                </a:lnTo>
                <a:lnTo>
                  <a:pt x="2201367" y="7841031"/>
                </a:lnTo>
                <a:lnTo>
                  <a:pt x="2241232" y="7862405"/>
                </a:lnTo>
                <a:lnTo>
                  <a:pt x="2281351" y="7883360"/>
                </a:lnTo>
                <a:lnTo>
                  <a:pt x="2321712" y="7903896"/>
                </a:lnTo>
                <a:lnTo>
                  <a:pt x="2362339" y="7924012"/>
                </a:lnTo>
                <a:lnTo>
                  <a:pt x="2403195" y="7943710"/>
                </a:lnTo>
                <a:lnTo>
                  <a:pt x="2444305" y="7962976"/>
                </a:lnTo>
                <a:lnTo>
                  <a:pt x="2485656" y="7981797"/>
                </a:lnTo>
                <a:lnTo>
                  <a:pt x="2527249" y="8000200"/>
                </a:lnTo>
                <a:lnTo>
                  <a:pt x="2569070" y="8018158"/>
                </a:lnTo>
                <a:lnTo>
                  <a:pt x="2611120" y="8035671"/>
                </a:lnTo>
                <a:lnTo>
                  <a:pt x="2653398" y="8052740"/>
                </a:lnTo>
                <a:lnTo>
                  <a:pt x="2695905" y="8069377"/>
                </a:lnTo>
                <a:lnTo>
                  <a:pt x="2738640" y="8085544"/>
                </a:lnTo>
                <a:lnTo>
                  <a:pt x="2781592" y="8101279"/>
                </a:lnTo>
                <a:lnTo>
                  <a:pt x="2824759" y="8116544"/>
                </a:lnTo>
                <a:lnTo>
                  <a:pt x="2868130" y="8131365"/>
                </a:lnTo>
                <a:lnTo>
                  <a:pt x="2911729" y="8145716"/>
                </a:lnTo>
                <a:lnTo>
                  <a:pt x="2955531" y="8159597"/>
                </a:lnTo>
                <a:lnTo>
                  <a:pt x="2999536" y="8173021"/>
                </a:lnTo>
                <a:lnTo>
                  <a:pt x="3043745" y="8185975"/>
                </a:lnTo>
                <a:lnTo>
                  <a:pt x="3088157" y="8198459"/>
                </a:lnTo>
                <a:lnTo>
                  <a:pt x="3132759" y="8210461"/>
                </a:lnTo>
                <a:lnTo>
                  <a:pt x="3177565" y="8221980"/>
                </a:lnTo>
                <a:lnTo>
                  <a:pt x="3222548" y="8233029"/>
                </a:lnTo>
                <a:lnTo>
                  <a:pt x="3267735" y="8243595"/>
                </a:lnTo>
                <a:lnTo>
                  <a:pt x="3313099" y="8253666"/>
                </a:lnTo>
                <a:lnTo>
                  <a:pt x="3358642" y="8263255"/>
                </a:lnTo>
                <a:lnTo>
                  <a:pt x="3404374" y="8272348"/>
                </a:lnTo>
                <a:lnTo>
                  <a:pt x="3450272" y="8280933"/>
                </a:lnTo>
                <a:lnTo>
                  <a:pt x="3496348" y="8289036"/>
                </a:lnTo>
                <a:lnTo>
                  <a:pt x="3542601" y="8296630"/>
                </a:lnTo>
                <a:lnTo>
                  <a:pt x="3589020" y="8303730"/>
                </a:lnTo>
                <a:lnTo>
                  <a:pt x="3635603" y="8310308"/>
                </a:lnTo>
                <a:lnTo>
                  <a:pt x="3682339" y="8316379"/>
                </a:lnTo>
                <a:lnTo>
                  <a:pt x="3729240" y="8321942"/>
                </a:lnTo>
                <a:lnTo>
                  <a:pt x="3776307" y="8326996"/>
                </a:lnTo>
                <a:lnTo>
                  <a:pt x="3823512" y="8331517"/>
                </a:lnTo>
                <a:lnTo>
                  <a:pt x="3870871" y="8335531"/>
                </a:lnTo>
                <a:lnTo>
                  <a:pt x="3918381" y="8339010"/>
                </a:lnTo>
                <a:lnTo>
                  <a:pt x="3966045" y="8341957"/>
                </a:lnTo>
                <a:lnTo>
                  <a:pt x="4013835" y="8344382"/>
                </a:lnTo>
                <a:lnTo>
                  <a:pt x="4061777" y="8346275"/>
                </a:lnTo>
                <a:lnTo>
                  <a:pt x="4074782" y="8346630"/>
                </a:lnTo>
                <a:lnTo>
                  <a:pt x="4099877" y="8346630"/>
                </a:lnTo>
                <a:lnTo>
                  <a:pt x="4099877" y="4142333"/>
                </a:lnTo>
                <a:close/>
              </a:path>
              <a:path w="4100194" h="8347075">
                <a:moveTo>
                  <a:pt x="4099877" y="0"/>
                </a:moveTo>
                <a:lnTo>
                  <a:pt x="546" y="0"/>
                </a:lnTo>
                <a:lnTo>
                  <a:pt x="1092" y="32499"/>
                </a:lnTo>
                <a:lnTo>
                  <a:pt x="2438" y="80568"/>
                </a:lnTo>
                <a:lnTo>
                  <a:pt x="4330" y="128498"/>
                </a:lnTo>
                <a:lnTo>
                  <a:pt x="6756" y="176288"/>
                </a:lnTo>
                <a:lnTo>
                  <a:pt x="9715" y="223951"/>
                </a:lnTo>
                <a:lnTo>
                  <a:pt x="13195" y="271462"/>
                </a:lnTo>
                <a:lnTo>
                  <a:pt x="17195" y="318820"/>
                </a:lnTo>
                <a:lnTo>
                  <a:pt x="21717" y="366026"/>
                </a:lnTo>
                <a:lnTo>
                  <a:pt x="26771" y="413092"/>
                </a:lnTo>
                <a:lnTo>
                  <a:pt x="32334" y="459994"/>
                </a:lnTo>
                <a:lnTo>
                  <a:pt x="38404" y="506730"/>
                </a:lnTo>
                <a:lnTo>
                  <a:pt x="44983" y="553313"/>
                </a:lnTo>
                <a:lnTo>
                  <a:pt x="52082" y="599732"/>
                </a:lnTo>
                <a:lnTo>
                  <a:pt x="59677" y="645972"/>
                </a:lnTo>
                <a:lnTo>
                  <a:pt x="67779" y="692048"/>
                </a:lnTo>
                <a:lnTo>
                  <a:pt x="76365" y="737958"/>
                </a:lnTo>
                <a:lnTo>
                  <a:pt x="85458" y="783678"/>
                </a:lnTo>
                <a:lnTo>
                  <a:pt x="95046" y="829221"/>
                </a:lnTo>
                <a:lnTo>
                  <a:pt x="105117" y="874585"/>
                </a:lnTo>
                <a:lnTo>
                  <a:pt x="115684" y="919772"/>
                </a:lnTo>
                <a:lnTo>
                  <a:pt x="126733" y="964768"/>
                </a:lnTo>
                <a:lnTo>
                  <a:pt x="138252" y="1009561"/>
                </a:lnTo>
                <a:lnTo>
                  <a:pt x="150266" y="1054163"/>
                </a:lnTo>
                <a:lnTo>
                  <a:pt x="162737" y="1098575"/>
                </a:lnTo>
                <a:lnTo>
                  <a:pt x="175691" y="1142784"/>
                </a:lnTo>
                <a:lnTo>
                  <a:pt x="189115" y="1186789"/>
                </a:lnTo>
                <a:lnTo>
                  <a:pt x="202996" y="1230591"/>
                </a:lnTo>
                <a:lnTo>
                  <a:pt x="217360" y="1274191"/>
                </a:lnTo>
                <a:lnTo>
                  <a:pt x="232168" y="1317574"/>
                </a:lnTo>
                <a:lnTo>
                  <a:pt x="247434" y="1360741"/>
                </a:lnTo>
                <a:lnTo>
                  <a:pt x="263169" y="1403680"/>
                </a:lnTo>
                <a:lnTo>
                  <a:pt x="279349" y="1446415"/>
                </a:lnTo>
                <a:lnTo>
                  <a:pt x="295973" y="1488922"/>
                </a:lnTo>
                <a:lnTo>
                  <a:pt x="313042" y="1531200"/>
                </a:lnTo>
                <a:lnTo>
                  <a:pt x="330555" y="1573250"/>
                </a:lnTo>
                <a:lnTo>
                  <a:pt x="348513" y="1615071"/>
                </a:lnTo>
                <a:lnTo>
                  <a:pt x="366915" y="1656664"/>
                </a:lnTo>
                <a:lnTo>
                  <a:pt x="385749" y="1698015"/>
                </a:lnTo>
                <a:lnTo>
                  <a:pt x="405003" y="1739112"/>
                </a:lnTo>
                <a:lnTo>
                  <a:pt x="424700" y="1779981"/>
                </a:lnTo>
                <a:lnTo>
                  <a:pt x="444817" y="1820608"/>
                </a:lnTo>
                <a:lnTo>
                  <a:pt x="465353" y="1860969"/>
                </a:lnTo>
                <a:lnTo>
                  <a:pt x="486308" y="1901088"/>
                </a:lnTo>
                <a:lnTo>
                  <a:pt x="507695" y="1940953"/>
                </a:lnTo>
                <a:lnTo>
                  <a:pt x="529475" y="1980552"/>
                </a:lnTo>
                <a:lnTo>
                  <a:pt x="551688" y="2019896"/>
                </a:lnTo>
                <a:lnTo>
                  <a:pt x="574294" y="2058987"/>
                </a:lnTo>
                <a:lnTo>
                  <a:pt x="597319" y="2097798"/>
                </a:lnTo>
                <a:lnTo>
                  <a:pt x="620737" y="2136343"/>
                </a:lnTo>
                <a:lnTo>
                  <a:pt x="644550" y="2174608"/>
                </a:lnTo>
                <a:lnTo>
                  <a:pt x="668769" y="2212606"/>
                </a:lnTo>
                <a:lnTo>
                  <a:pt x="693381" y="2250325"/>
                </a:lnTo>
                <a:lnTo>
                  <a:pt x="718388" y="2287765"/>
                </a:lnTo>
                <a:lnTo>
                  <a:pt x="743775" y="2324925"/>
                </a:lnTo>
                <a:lnTo>
                  <a:pt x="769556" y="2361793"/>
                </a:lnTo>
                <a:lnTo>
                  <a:pt x="795705" y="2398369"/>
                </a:lnTo>
                <a:lnTo>
                  <a:pt x="822248" y="2434653"/>
                </a:lnTo>
                <a:lnTo>
                  <a:pt x="849160" y="2470645"/>
                </a:lnTo>
                <a:lnTo>
                  <a:pt x="876452" y="2506332"/>
                </a:lnTo>
                <a:lnTo>
                  <a:pt x="904113" y="2541727"/>
                </a:lnTo>
                <a:lnTo>
                  <a:pt x="932141" y="2576817"/>
                </a:lnTo>
                <a:lnTo>
                  <a:pt x="960539" y="2611590"/>
                </a:lnTo>
                <a:lnTo>
                  <a:pt x="989291" y="2646057"/>
                </a:lnTo>
                <a:lnTo>
                  <a:pt x="1018400" y="2680220"/>
                </a:lnTo>
                <a:lnTo>
                  <a:pt x="1047877" y="2714053"/>
                </a:lnTo>
                <a:lnTo>
                  <a:pt x="1077696" y="2747581"/>
                </a:lnTo>
                <a:lnTo>
                  <a:pt x="1107871" y="2780779"/>
                </a:lnTo>
                <a:lnTo>
                  <a:pt x="1138389" y="2813647"/>
                </a:lnTo>
                <a:lnTo>
                  <a:pt x="1169263" y="2846197"/>
                </a:lnTo>
                <a:lnTo>
                  <a:pt x="1200467" y="2878417"/>
                </a:lnTo>
                <a:lnTo>
                  <a:pt x="1232014" y="2910306"/>
                </a:lnTo>
                <a:lnTo>
                  <a:pt x="1263904" y="2941853"/>
                </a:lnTo>
                <a:lnTo>
                  <a:pt x="1296123" y="2973057"/>
                </a:lnTo>
                <a:lnTo>
                  <a:pt x="1328674" y="3003931"/>
                </a:lnTo>
                <a:lnTo>
                  <a:pt x="1361541" y="3034449"/>
                </a:lnTo>
                <a:lnTo>
                  <a:pt x="1394739" y="3064624"/>
                </a:lnTo>
                <a:lnTo>
                  <a:pt x="1428267" y="3094456"/>
                </a:lnTo>
                <a:lnTo>
                  <a:pt x="1462112" y="3123920"/>
                </a:lnTo>
                <a:lnTo>
                  <a:pt x="1496263" y="3153041"/>
                </a:lnTo>
                <a:lnTo>
                  <a:pt x="1530731" y="3181794"/>
                </a:lnTo>
                <a:lnTo>
                  <a:pt x="1565516" y="3210179"/>
                </a:lnTo>
                <a:lnTo>
                  <a:pt x="1600593" y="3238208"/>
                </a:lnTo>
                <a:lnTo>
                  <a:pt x="1635988" y="3265868"/>
                </a:lnTo>
                <a:lnTo>
                  <a:pt x="1671675" y="3293160"/>
                </a:lnTo>
                <a:lnTo>
                  <a:pt x="1707667" y="3320072"/>
                </a:lnTo>
                <a:lnTo>
                  <a:pt x="1743951" y="3346615"/>
                </a:lnTo>
                <a:lnTo>
                  <a:pt x="1780527" y="3372777"/>
                </a:lnTo>
                <a:lnTo>
                  <a:pt x="1817395" y="3398545"/>
                </a:lnTo>
                <a:lnTo>
                  <a:pt x="1854555" y="3423945"/>
                </a:lnTo>
                <a:lnTo>
                  <a:pt x="1891995" y="3448939"/>
                </a:lnTo>
                <a:lnTo>
                  <a:pt x="1929714" y="3473551"/>
                </a:lnTo>
                <a:lnTo>
                  <a:pt x="1967712" y="3497770"/>
                </a:lnTo>
                <a:lnTo>
                  <a:pt x="2005977" y="3521595"/>
                </a:lnTo>
                <a:lnTo>
                  <a:pt x="2044522" y="3545014"/>
                </a:lnTo>
                <a:lnTo>
                  <a:pt x="2083333" y="3568027"/>
                </a:lnTo>
                <a:lnTo>
                  <a:pt x="2122424" y="3590645"/>
                </a:lnTo>
                <a:lnTo>
                  <a:pt x="2161768" y="3612845"/>
                </a:lnTo>
                <a:lnTo>
                  <a:pt x="2201367" y="3634638"/>
                </a:lnTo>
                <a:lnTo>
                  <a:pt x="2241232" y="3656012"/>
                </a:lnTo>
                <a:lnTo>
                  <a:pt x="2281351" y="3676980"/>
                </a:lnTo>
                <a:lnTo>
                  <a:pt x="2321712" y="3697516"/>
                </a:lnTo>
                <a:lnTo>
                  <a:pt x="2362339" y="3717633"/>
                </a:lnTo>
                <a:lnTo>
                  <a:pt x="2403195" y="3737330"/>
                </a:lnTo>
                <a:lnTo>
                  <a:pt x="2444305" y="3756583"/>
                </a:lnTo>
                <a:lnTo>
                  <a:pt x="2485656" y="3775418"/>
                </a:lnTo>
                <a:lnTo>
                  <a:pt x="2527249" y="3793807"/>
                </a:lnTo>
                <a:lnTo>
                  <a:pt x="2569070" y="3811765"/>
                </a:lnTo>
                <a:lnTo>
                  <a:pt x="2611120" y="3829291"/>
                </a:lnTo>
                <a:lnTo>
                  <a:pt x="2653398" y="3846360"/>
                </a:lnTo>
                <a:lnTo>
                  <a:pt x="2695905" y="3862984"/>
                </a:lnTo>
                <a:lnTo>
                  <a:pt x="2738640" y="3879164"/>
                </a:lnTo>
                <a:lnTo>
                  <a:pt x="2781592" y="3894899"/>
                </a:lnTo>
                <a:lnTo>
                  <a:pt x="2824759" y="3910165"/>
                </a:lnTo>
                <a:lnTo>
                  <a:pt x="2868130" y="3924973"/>
                </a:lnTo>
                <a:lnTo>
                  <a:pt x="2911729" y="3939336"/>
                </a:lnTo>
                <a:lnTo>
                  <a:pt x="2955531" y="3953218"/>
                </a:lnTo>
                <a:lnTo>
                  <a:pt x="2999536" y="3966641"/>
                </a:lnTo>
                <a:lnTo>
                  <a:pt x="3043745" y="3979595"/>
                </a:lnTo>
                <a:lnTo>
                  <a:pt x="3088157" y="3992080"/>
                </a:lnTo>
                <a:lnTo>
                  <a:pt x="3132759" y="4004081"/>
                </a:lnTo>
                <a:lnTo>
                  <a:pt x="3177565" y="4015613"/>
                </a:lnTo>
                <a:lnTo>
                  <a:pt x="3222548" y="4026649"/>
                </a:lnTo>
                <a:lnTo>
                  <a:pt x="3267735" y="4037215"/>
                </a:lnTo>
                <a:lnTo>
                  <a:pt x="3313099" y="4047286"/>
                </a:lnTo>
                <a:lnTo>
                  <a:pt x="3358642" y="4056875"/>
                </a:lnTo>
                <a:lnTo>
                  <a:pt x="3404374" y="4065968"/>
                </a:lnTo>
                <a:lnTo>
                  <a:pt x="3450272" y="4074566"/>
                </a:lnTo>
                <a:lnTo>
                  <a:pt x="3496348" y="4082656"/>
                </a:lnTo>
                <a:lnTo>
                  <a:pt x="3542601" y="4090251"/>
                </a:lnTo>
                <a:lnTo>
                  <a:pt x="3589020" y="4097350"/>
                </a:lnTo>
                <a:lnTo>
                  <a:pt x="3635603" y="4103928"/>
                </a:lnTo>
                <a:lnTo>
                  <a:pt x="3682339" y="4110012"/>
                </a:lnTo>
                <a:lnTo>
                  <a:pt x="3729240" y="4115574"/>
                </a:lnTo>
                <a:lnTo>
                  <a:pt x="3776307" y="4120616"/>
                </a:lnTo>
                <a:lnTo>
                  <a:pt x="3823512" y="4125137"/>
                </a:lnTo>
                <a:lnTo>
                  <a:pt x="3870871" y="4129151"/>
                </a:lnTo>
                <a:lnTo>
                  <a:pt x="3918381" y="4132630"/>
                </a:lnTo>
                <a:lnTo>
                  <a:pt x="3966045" y="4135577"/>
                </a:lnTo>
                <a:lnTo>
                  <a:pt x="4013835" y="4138003"/>
                </a:lnTo>
                <a:lnTo>
                  <a:pt x="4061777" y="4139895"/>
                </a:lnTo>
                <a:lnTo>
                  <a:pt x="4099877" y="4140962"/>
                </a:lnTo>
                <a:lnTo>
                  <a:pt x="409987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8C4173B2-59D9-7830-F5A0-5C9C583AF9C1}"/>
              </a:ext>
            </a:extLst>
          </p:cNvPr>
          <p:cNvSpPr/>
          <p:nvPr/>
        </p:nvSpPr>
        <p:spPr>
          <a:xfrm>
            <a:off x="9875428" y="182573"/>
            <a:ext cx="4206875" cy="8348980"/>
          </a:xfrm>
          <a:custGeom>
            <a:avLst/>
            <a:gdLst/>
            <a:ahLst/>
            <a:cxnLst/>
            <a:rect l="l" t="t" r="r" b="b"/>
            <a:pathLst>
              <a:path w="4206875" h="8348980">
                <a:moveTo>
                  <a:pt x="4206367" y="4142333"/>
                </a:moveTo>
                <a:lnTo>
                  <a:pt x="0" y="4142333"/>
                </a:lnTo>
                <a:lnTo>
                  <a:pt x="266" y="4190669"/>
                </a:lnTo>
                <a:lnTo>
                  <a:pt x="1079" y="4238866"/>
                </a:lnTo>
                <a:lnTo>
                  <a:pt x="2438" y="4286948"/>
                </a:lnTo>
                <a:lnTo>
                  <a:pt x="4318" y="4334878"/>
                </a:lnTo>
                <a:lnTo>
                  <a:pt x="6743" y="4382668"/>
                </a:lnTo>
                <a:lnTo>
                  <a:pt x="9690" y="4430331"/>
                </a:lnTo>
                <a:lnTo>
                  <a:pt x="13169" y="4477842"/>
                </a:lnTo>
                <a:lnTo>
                  <a:pt x="17183" y="4525200"/>
                </a:lnTo>
                <a:lnTo>
                  <a:pt x="21704" y="4572406"/>
                </a:lnTo>
                <a:lnTo>
                  <a:pt x="26746" y="4619472"/>
                </a:lnTo>
                <a:lnTo>
                  <a:pt x="32308" y="4666373"/>
                </a:lnTo>
                <a:lnTo>
                  <a:pt x="38379" y="4713109"/>
                </a:lnTo>
                <a:lnTo>
                  <a:pt x="44970" y="4759693"/>
                </a:lnTo>
                <a:lnTo>
                  <a:pt x="52057" y="4806112"/>
                </a:lnTo>
                <a:lnTo>
                  <a:pt x="59651" y="4852365"/>
                </a:lnTo>
                <a:lnTo>
                  <a:pt x="67754" y="4898441"/>
                </a:lnTo>
                <a:lnTo>
                  <a:pt x="76352" y="4944338"/>
                </a:lnTo>
                <a:lnTo>
                  <a:pt x="85445" y="4990071"/>
                </a:lnTo>
                <a:lnTo>
                  <a:pt x="95021" y="5035613"/>
                </a:lnTo>
                <a:lnTo>
                  <a:pt x="105092" y="5080978"/>
                </a:lnTo>
                <a:lnTo>
                  <a:pt x="115658" y="5126164"/>
                </a:lnTo>
                <a:lnTo>
                  <a:pt x="126707" y="5171148"/>
                </a:lnTo>
                <a:lnTo>
                  <a:pt x="138226" y="5215953"/>
                </a:lnTo>
                <a:lnTo>
                  <a:pt x="150228" y="5260556"/>
                </a:lnTo>
                <a:lnTo>
                  <a:pt x="162712" y="5304968"/>
                </a:lnTo>
                <a:lnTo>
                  <a:pt x="175666" y="5349176"/>
                </a:lnTo>
                <a:lnTo>
                  <a:pt x="189090" y="5393182"/>
                </a:lnTo>
                <a:lnTo>
                  <a:pt x="202971" y="5436984"/>
                </a:lnTo>
                <a:lnTo>
                  <a:pt x="217322" y="5480583"/>
                </a:lnTo>
                <a:lnTo>
                  <a:pt x="232143" y="5523966"/>
                </a:lnTo>
                <a:lnTo>
                  <a:pt x="247408" y="5567134"/>
                </a:lnTo>
                <a:lnTo>
                  <a:pt x="263131" y="5610072"/>
                </a:lnTo>
                <a:lnTo>
                  <a:pt x="279311" y="5652808"/>
                </a:lnTo>
                <a:lnTo>
                  <a:pt x="295935" y="5695315"/>
                </a:lnTo>
                <a:lnTo>
                  <a:pt x="313016" y="5737593"/>
                </a:lnTo>
                <a:lnTo>
                  <a:pt x="330530" y="5779643"/>
                </a:lnTo>
                <a:lnTo>
                  <a:pt x="348488" y="5821464"/>
                </a:lnTo>
                <a:lnTo>
                  <a:pt x="366877" y="5863056"/>
                </a:lnTo>
                <a:lnTo>
                  <a:pt x="385711" y="5904408"/>
                </a:lnTo>
                <a:lnTo>
                  <a:pt x="404977" y="5945517"/>
                </a:lnTo>
                <a:lnTo>
                  <a:pt x="424662" y="5986373"/>
                </a:lnTo>
                <a:lnTo>
                  <a:pt x="444779" y="6027001"/>
                </a:lnTo>
                <a:lnTo>
                  <a:pt x="465315" y="6067361"/>
                </a:lnTo>
                <a:lnTo>
                  <a:pt x="486283" y="6107481"/>
                </a:lnTo>
                <a:lnTo>
                  <a:pt x="507657" y="6147346"/>
                </a:lnTo>
                <a:lnTo>
                  <a:pt x="529450" y="6186957"/>
                </a:lnTo>
                <a:lnTo>
                  <a:pt x="551649" y="6226289"/>
                </a:lnTo>
                <a:lnTo>
                  <a:pt x="574255" y="6265380"/>
                </a:lnTo>
                <a:lnTo>
                  <a:pt x="597281" y="6304191"/>
                </a:lnTo>
                <a:lnTo>
                  <a:pt x="620699" y="6342735"/>
                </a:lnTo>
                <a:lnTo>
                  <a:pt x="644512" y="6381013"/>
                </a:lnTo>
                <a:lnTo>
                  <a:pt x="668731" y="6418999"/>
                </a:lnTo>
                <a:lnTo>
                  <a:pt x="693343" y="6456718"/>
                </a:lnTo>
                <a:lnTo>
                  <a:pt x="718350" y="6494158"/>
                </a:lnTo>
                <a:lnTo>
                  <a:pt x="743737" y="6531318"/>
                </a:lnTo>
                <a:lnTo>
                  <a:pt x="769518" y="6568186"/>
                </a:lnTo>
                <a:lnTo>
                  <a:pt x="795667" y="6604762"/>
                </a:lnTo>
                <a:lnTo>
                  <a:pt x="822210" y="6641046"/>
                </a:lnTo>
                <a:lnTo>
                  <a:pt x="849122" y="6677038"/>
                </a:lnTo>
                <a:lnTo>
                  <a:pt x="876414" y="6712725"/>
                </a:lnTo>
                <a:lnTo>
                  <a:pt x="904074" y="6748119"/>
                </a:lnTo>
                <a:lnTo>
                  <a:pt x="932103" y="6783210"/>
                </a:lnTo>
                <a:lnTo>
                  <a:pt x="960488" y="6817982"/>
                </a:lnTo>
                <a:lnTo>
                  <a:pt x="989253" y="6852450"/>
                </a:lnTo>
                <a:lnTo>
                  <a:pt x="1018362" y="6886613"/>
                </a:lnTo>
                <a:lnTo>
                  <a:pt x="1047838" y="6920446"/>
                </a:lnTo>
                <a:lnTo>
                  <a:pt x="1077658" y="6953974"/>
                </a:lnTo>
                <a:lnTo>
                  <a:pt x="1107833" y="6987172"/>
                </a:lnTo>
                <a:lnTo>
                  <a:pt x="1138351" y="7020039"/>
                </a:lnTo>
                <a:lnTo>
                  <a:pt x="1169225" y="7052589"/>
                </a:lnTo>
                <a:lnTo>
                  <a:pt x="1200429" y="7084809"/>
                </a:lnTo>
                <a:lnTo>
                  <a:pt x="1231976" y="7116699"/>
                </a:lnTo>
                <a:lnTo>
                  <a:pt x="1263865" y="7148246"/>
                </a:lnTo>
                <a:lnTo>
                  <a:pt x="1296085" y="7179450"/>
                </a:lnTo>
                <a:lnTo>
                  <a:pt x="1328635" y="7210323"/>
                </a:lnTo>
                <a:lnTo>
                  <a:pt x="1361503" y="7240841"/>
                </a:lnTo>
                <a:lnTo>
                  <a:pt x="1394701" y="7271017"/>
                </a:lnTo>
                <a:lnTo>
                  <a:pt x="1428229" y="7300836"/>
                </a:lnTo>
                <a:lnTo>
                  <a:pt x="1462062" y="7330313"/>
                </a:lnTo>
                <a:lnTo>
                  <a:pt x="1496225" y="7359421"/>
                </a:lnTo>
                <a:lnTo>
                  <a:pt x="1530692" y="7388187"/>
                </a:lnTo>
                <a:lnTo>
                  <a:pt x="1565465" y="7416571"/>
                </a:lnTo>
                <a:lnTo>
                  <a:pt x="1600555" y="7444600"/>
                </a:lnTo>
                <a:lnTo>
                  <a:pt x="1635950" y="7472261"/>
                </a:lnTo>
                <a:lnTo>
                  <a:pt x="1671637" y="7499553"/>
                </a:lnTo>
                <a:lnTo>
                  <a:pt x="1707629" y="7526464"/>
                </a:lnTo>
                <a:lnTo>
                  <a:pt x="1743913" y="7553007"/>
                </a:lnTo>
                <a:lnTo>
                  <a:pt x="1780489" y="7579157"/>
                </a:lnTo>
                <a:lnTo>
                  <a:pt x="1817357" y="7604938"/>
                </a:lnTo>
                <a:lnTo>
                  <a:pt x="1854517" y="7630325"/>
                </a:lnTo>
                <a:lnTo>
                  <a:pt x="1891957" y="7655331"/>
                </a:lnTo>
                <a:lnTo>
                  <a:pt x="1929676" y="7679944"/>
                </a:lnTo>
                <a:lnTo>
                  <a:pt x="1967674" y="7704163"/>
                </a:lnTo>
                <a:lnTo>
                  <a:pt x="2005939" y="7727975"/>
                </a:lnTo>
                <a:lnTo>
                  <a:pt x="2044484" y="7751394"/>
                </a:lnTo>
                <a:lnTo>
                  <a:pt x="2083295" y="7774419"/>
                </a:lnTo>
                <a:lnTo>
                  <a:pt x="2122386" y="7797025"/>
                </a:lnTo>
                <a:lnTo>
                  <a:pt x="2161730" y="7819237"/>
                </a:lnTo>
                <a:lnTo>
                  <a:pt x="2201329" y="7841031"/>
                </a:lnTo>
                <a:lnTo>
                  <a:pt x="2241194" y="7862405"/>
                </a:lnTo>
                <a:lnTo>
                  <a:pt x="2281313" y="7883360"/>
                </a:lnTo>
                <a:lnTo>
                  <a:pt x="2321687" y="7903896"/>
                </a:lnTo>
                <a:lnTo>
                  <a:pt x="2362301" y="7924012"/>
                </a:lnTo>
                <a:lnTo>
                  <a:pt x="2403170" y="7943710"/>
                </a:lnTo>
                <a:lnTo>
                  <a:pt x="2444280" y="7962976"/>
                </a:lnTo>
                <a:lnTo>
                  <a:pt x="2485631" y="7981797"/>
                </a:lnTo>
                <a:lnTo>
                  <a:pt x="2527211" y="8000200"/>
                </a:lnTo>
                <a:lnTo>
                  <a:pt x="2569032" y="8018158"/>
                </a:lnTo>
                <a:lnTo>
                  <a:pt x="2611082" y="8035671"/>
                </a:lnTo>
                <a:lnTo>
                  <a:pt x="2653373" y="8052740"/>
                </a:lnTo>
                <a:lnTo>
                  <a:pt x="2695879" y="8069377"/>
                </a:lnTo>
                <a:lnTo>
                  <a:pt x="2738602" y="8085544"/>
                </a:lnTo>
                <a:lnTo>
                  <a:pt x="2781554" y="8101279"/>
                </a:lnTo>
                <a:lnTo>
                  <a:pt x="2824721" y="8116544"/>
                </a:lnTo>
                <a:lnTo>
                  <a:pt x="2868104" y="8131365"/>
                </a:lnTo>
                <a:lnTo>
                  <a:pt x="2911703" y="8145716"/>
                </a:lnTo>
                <a:lnTo>
                  <a:pt x="2955506" y="8159597"/>
                </a:lnTo>
                <a:lnTo>
                  <a:pt x="2999511" y="8173021"/>
                </a:lnTo>
                <a:lnTo>
                  <a:pt x="3043720" y="8185975"/>
                </a:lnTo>
                <a:lnTo>
                  <a:pt x="3088132" y="8198459"/>
                </a:lnTo>
                <a:lnTo>
                  <a:pt x="3132734" y="8210461"/>
                </a:lnTo>
                <a:lnTo>
                  <a:pt x="3177540" y="8221980"/>
                </a:lnTo>
                <a:lnTo>
                  <a:pt x="3222536" y="8233029"/>
                </a:lnTo>
                <a:lnTo>
                  <a:pt x="3267710" y="8243595"/>
                </a:lnTo>
                <a:lnTo>
                  <a:pt x="3313074" y="8253666"/>
                </a:lnTo>
                <a:lnTo>
                  <a:pt x="3358629" y="8263255"/>
                </a:lnTo>
                <a:lnTo>
                  <a:pt x="3404349" y="8272348"/>
                </a:lnTo>
                <a:lnTo>
                  <a:pt x="3450259" y="8280933"/>
                </a:lnTo>
                <a:lnTo>
                  <a:pt x="3496335" y="8289036"/>
                </a:lnTo>
                <a:lnTo>
                  <a:pt x="3542576" y="8296630"/>
                </a:lnTo>
                <a:lnTo>
                  <a:pt x="3588994" y="8303730"/>
                </a:lnTo>
                <a:lnTo>
                  <a:pt x="3635578" y="8310308"/>
                </a:lnTo>
                <a:lnTo>
                  <a:pt x="3682327" y="8316379"/>
                </a:lnTo>
                <a:lnTo>
                  <a:pt x="3729228" y="8321942"/>
                </a:lnTo>
                <a:lnTo>
                  <a:pt x="3776281" y="8326996"/>
                </a:lnTo>
                <a:lnTo>
                  <a:pt x="3823500" y="8331517"/>
                </a:lnTo>
                <a:lnTo>
                  <a:pt x="3870858" y="8335531"/>
                </a:lnTo>
                <a:lnTo>
                  <a:pt x="3918369" y="8339010"/>
                </a:lnTo>
                <a:lnTo>
                  <a:pt x="3966032" y="8341957"/>
                </a:lnTo>
                <a:lnTo>
                  <a:pt x="4013822" y="8344382"/>
                </a:lnTo>
                <a:lnTo>
                  <a:pt x="4061764" y="8346275"/>
                </a:lnTo>
                <a:lnTo>
                  <a:pt x="4109834" y="8347621"/>
                </a:lnTo>
                <a:lnTo>
                  <a:pt x="4158030" y="8348434"/>
                </a:lnTo>
                <a:lnTo>
                  <a:pt x="4206367" y="8348713"/>
                </a:lnTo>
                <a:lnTo>
                  <a:pt x="4206367" y="4142333"/>
                </a:lnTo>
                <a:close/>
              </a:path>
              <a:path w="4206875" h="8348980">
                <a:moveTo>
                  <a:pt x="4206367" y="0"/>
                </a:moveTo>
                <a:lnTo>
                  <a:pt x="2184" y="0"/>
                </a:lnTo>
                <a:lnTo>
                  <a:pt x="2184" y="71869"/>
                </a:lnTo>
                <a:lnTo>
                  <a:pt x="4318" y="128498"/>
                </a:lnTo>
                <a:lnTo>
                  <a:pt x="6743" y="176288"/>
                </a:lnTo>
                <a:lnTo>
                  <a:pt x="9690" y="223951"/>
                </a:lnTo>
                <a:lnTo>
                  <a:pt x="13169" y="271462"/>
                </a:lnTo>
                <a:lnTo>
                  <a:pt x="17183" y="318820"/>
                </a:lnTo>
                <a:lnTo>
                  <a:pt x="21704" y="366026"/>
                </a:lnTo>
                <a:lnTo>
                  <a:pt x="26746" y="413092"/>
                </a:lnTo>
                <a:lnTo>
                  <a:pt x="32308" y="459994"/>
                </a:lnTo>
                <a:lnTo>
                  <a:pt x="38379" y="506730"/>
                </a:lnTo>
                <a:lnTo>
                  <a:pt x="44970" y="553313"/>
                </a:lnTo>
                <a:lnTo>
                  <a:pt x="52057" y="599732"/>
                </a:lnTo>
                <a:lnTo>
                  <a:pt x="59651" y="645972"/>
                </a:lnTo>
                <a:lnTo>
                  <a:pt x="67754" y="692048"/>
                </a:lnTo>
                <a:lnTo>
                  <a:pt x="76352" y="737958"/>
                </a:lnTo>
                <a:lnTo>
                  <a:pt x="85445" y="783678"/>
                </a:lnTo>
                <a:lnTo>
                  <a:pt x="95021" y="829221"/>
                </a:lnTo>
                <a:lnTo>
                  <a:pt x="105092" y="874585"/>
                </a:lnTo>
                <a:lnTo>
                  <a:pt x="115658" y="919772"/>
                </a:lnTo>
                <a:lnTo>
                  <a:pt x="126707" y="964768"/>
                </a:lnTo>
                <a:lnTo>
                  <a:pt x="138226" y="1009561"/>
                </a:lnTo>
                <a:lnTo>
                  <a:pt x="150228" y="1054163"/>
                </a:lnTo>
                <a:lnTo>
                  <a:pt x="162712" y="1098575"/>
                </a:lnTo>
                <a:lnTo>
                  <a:pt x="175666" y="1142784"/>
                </a:lnTo>
                <a:lnTo>
                  <a:pt x="189090" y="1186789"/>
                </a:lnTo>
                <a:lnTo>
                  <a:pt x="202971" y="1230591"/>
                </a:lnTo>
                <a:lnTo>
                  <a:pt x="217322" y="1274191"/>
                </a:lnTo>
                <a:lnTo>
                  <a:pt x="232143" y="1317574"/>
                </a:lnTo>
                <a:lnTo>
                  <a:pt x="247408" y="1360741"/>
                </a:lnTo>
                <a:lnTo>
                  <a:pt x="263131" y="1403680"/>
                </a:lnTo>
                <a:lnTo>
                  <a:pt x="279311" y="1446415"/>
                </a:lnTo>
                <a:lnTo>
                  <a:pt x="295935" y="1488922"/>
                </a:lnTo>
                <a:lnTo>
                  <a:pt x="313016" y="1531200"/>
                </a:lnTo>
                <a:lnTo>
                  <a:pt x="330530" y="1573250"/>
                </a:lnTo>
                <a:lnTo>
                  <a:pt x="348488" y="1615071"/>
                </a:lnTo>
                <a:lnTo>
                  <a:pt x="366877" y="1656664"/>
                </a:lnTo>
                <a:lnTo>
                  <a:pt x="385711" y="1698015"/>
                </a:lnTo>
                <a:lnTo>
                  <a:pt x="404977" y="1739112"/>
                </a:lnTo>
                <a:lnTo>
                  <a:pt x="424662" y="1779981"/>
                </a:lnTo>
                <a:lnTo>
                  <a:pt x="444779" y="1820608"/>
                </a:lnTo>
                <a:lnTo>
                  <a:pt x="465315" y="1860969"/>
                </a:lnTo>
                <a:lnTo>
                  <a:pt x="486283" y="1901088"/>
                </a:lnTo>
                <a:lnTo>
                  <a:pt x="507657" y="1940953"/>
                </a:lnTo>
                <a:lnTo>
                  <a:pt x="529450" y="1980552"/>
                </a:lnTo>
                <a:lnTo>
                  <a:pt x="551649" y="2019896"/>
                </a:lnTo>
                <a:lnTo>
                  <a:pt x="574255" y="2058987"/>
                </a:lnTo>
                <a:lnTo>
                  <a:pt x="597281" y="2097798"/>
                </a:lnTo>
                <a:lnTo>
                  <a:pt x="620699" y="2136343"/>
                </a:lnTo>
                <a:lnTo>
                  <a:pt x="644512" y="2174608"/>
                </a:lnTo>
                <a:lnTo>
                  <a:pt x="668731" y="2212606"/>
                </a:lnTo>
                <a:lnTo>
                  <a:pt x="693343" y="2250325"/>
                </a:lnTo>
                <a:lnTo>
                  <a:pt x="718350" y="2287765"/>
                </a:lnTo>
                <a:lnTo>
                  <a:pt x="743737" y="2324925"/>
                </a:lnTo>
                <a:lnTo>
                  <a:pt x="769518" y="2361793"/>
                </a:lnTo>
                <a:lnTo>
                  <a:pt x="795667" y="2398369"/>
                </a:lnTo>
                <a:lnTo>
                  <a:pt x="822210" y="2434653"/>
                </a:lnTo>
                <a:lnTo>
                  <a:pt x="849122" y="2470645"/>
                </a:lnTo>
                <a:lnTo>
                  <a:pt x="876414" y="2506332"/>
                </a:lnTo>
                <a:lnTo>
                  <a:pt x="904074" y="2541727"/>
                </a:lnTo>
                <a:lnTo>
                  <a:pt x="932103" y="2576817"/>
                </a:lnTo>
                <a:lnTo>
                  <a:pt x="960488" y="2611590"/>
                </a:lnTo>
                <a:lnTo>
                  <a:pt x="989253" y="2646057"/>
                </a:lnTo>
                <a:lnTo>
                  <a:pt x="1018362" y="2680220"/>
                </a:lnTo>
                <a:lnTo>
                  <a:pt x="1047838" y="2714053"/>
                </a:lnTo>
                <a:lnTo>
                  <a:pt x="1077658" y="2747581"/>
                </a:lnTo>
                <a:lnTo>
                  <a:pt x="1107833" y="2780779"/>
                </a:lnTo>
                <a:lnTo>
                  <a:pt x="1138351" y="2813647"/>
                </a:lnTo>
                <a:lnTo>
                  <a:pt x="1169225" y="2846197"/>
                </a:lnTo>
                <a:lnTo>
                  <a:pt x="1200429" y="2878417"/>
                </a:lnTo>
                <a:lnTo>
                  <a:pt x="1231976" y="2910306"/>
                </a:lnTo>
                <a:lnTo>
                  <a:pt x="1263865" y="2941853"/>
                </a:lnTo>
                <a:lnTo>
                  <a:pt x="1296085" y="2973057"/>
                </a:lnTo>
                <a:lnTo>
                  <a:pt x="1328635" y="3003931"/>
                </a:lnTo>
                <a:lnTo>
                  <a:pt x="1361503" y="3034449"/>
                </a:lnTo>
                <a:lnTo>
                  <a:pt x="1394701" y="3064624"/>
                </a:lnTo>
                <a:lnTo>
                  <a:pt x="1428229" y="3094456"/>
                </a:lnTo>
                <a:lnTo>
                  <a:pt x="1462062" y="3123920"/>
                </a:lnTo>
                <a:lnTo>
                  <a:pt x="1496225" y="3153041"/>
                </a:lnTo>
                <a:lnTo>
                  <a:pt x="1530692" y="3181794"/>
                </a:lnTo>
                <a:lnTo>
                  <a:pt x="1565465" y="3210179"/>
                </a:lnTo>
                <a:lnTo>
                  <a:pt x="1600555" y="3238208"/>
                </a:lnTo>
                <a:lnTo>
                  <a:pt x="1635950" y="3265868"/>
                </a:lnTo>
                <a:lnTo>
                  <a:pt x="1671637" y="3293160"/>
                </a:lnTo>
                <a:lnTo>
                  <a:pt x="1707629" y="3320072"/>
                </a:lnTo>
                <a:lnTo>
                  <a:pt x="1743913" y="3346615"/>
                </a:lnTo>
                <a:lnTo>
                  <a:pt x="1780489" y="3372777"/>
                </a:lnTo>
                <a:lnTo>
                  <a:pt x="1817357" y="3398545"/>
                </a:lnTo>
                <a:lnTo>
                  <a:pt x="1854517" y="3423945"/>
                </a:lnTo>
                <a:lnTo>
                  <a:pt x="1891957" y="3448939"/>
                </a:lnTo>
                <a:lnTo>
                  <a:pt x="1929676" y="3473551"/>
                </a:lnTo>
                <a:lnTo>
                  <a:pt x="1967674" y="3497770"/>
                </a:lnTo>
                <a:lnTo>
                  <a:pt x="2005939" y="3521595"/>
                </a:lnTo>
                <a:lnTo>
                  <a:pt x="2044484" y="3545014"/>
                </a:lnTo>
                <a:lnTo>
                  <a:pt x="2083295" y="3568027"/>
                </a:lnTo>
                <a:lnTo>
                  <a:pt x="2122386" y="3590645"/>
                </a:lnTo>
                <a:lnTo>
                  <a:pt x="2161730" y="3612845"/>
                </a:lnTo>
                <a:lnTo>
                  <a:pt x="2201329" y="3634638"/>
                </a:lnTo>
                <a:lnTo>
                  <a:pt x="2241194" y="3656012"/>
                </a:lnTo>
                <a:lnTo>
                  <a:pt x="2281313" y="3676980"/>
                </a:lnTo>
                <a:lnTo>
                  <a:pt x="2321687" y="3697516"/>
                </a:lnTo>
                <a:lnTo>
                  <a:pt x="2362301" y="3717633"/>
                </a:lnTo>
                <a:lnTo>
                  <a:pt x="2403170" y="3737330"/>
                </a:lnTo>
                <a:lnTo>
                  <a:pt x="2444280" y="3756583"/>
                </a:lnTo>
                <a:lnTo>
                  <a:pt x="2485631" y="3775418"/>
                </a:lnTo>
                <a:lnTo>
                  <a:pt x="2527211" y="3793807"/>
                </a:lnTo>
                <a:lnTo>
                  <a:pt x="2569032" y="3811765"/>
                </a:lnTo>
                <a:lnTo>
                  <a:pt x="2611082" y="3829291"/>
                </a:lnTo>
                <a:lnTo>
                  <a:pt x="2653373" y="3846360"/>
                </a:lnTo>
                <a:lnTo>
                  <a:pt x="2695879" y="3862984"/>
                </a:lnTo>
                <a:lnTo>
                  <a:pt x="2738602" y="3879164"/>
                </a:lnTo>
                <a:lnTo>
                  <a:pt x="2781554" y="3894899"/>
                </a:lnTo>
                <a:lnTo>
                  <a:pt x="2824721" y="3910165"/>
                </a:lnTo>
                <a:lnTo>
                  <a:pt x="2868104" y="3924973"/>
                </a:lnTo>
                <a:lnTo>
                  <a:pt x="2911703" y="3939336"/>
                </a:lnTo>
                <a:lnTo>
                  <a:pt x="2955506" y="3953218"/>
                </a:lnTo>
                <a:lnTo>
                  <a:pt x="2999511" y="3966641"/>
                </a:lnTo>
                <a:lnTo>
                  <a:pt x="3043720" y="3979595"/>
                </a:lnTo>
                <a:lnTo>
                  <a:pt x="3088132" y="3992080"/>
                </a:lnTo>
                <a:lnTo>
                  <a:pt x="3132734" y="4004081"/>
                </a:lnTo>
                <a:lnTo>
                  <a:pt x="3177540" y="4015613"/>
                </a:lnTo>
                <a:lnTo>
                  <a:pt x="3222536" y="4026649"/>
                </a:lnTo>
                <a:lnTo>
                  <a:pt x="3267710" y="4037215"/>
                </a:lnTo>
                <a:lnTo>
                  <a:pt x="3313074" y="4047286"/>
                </a:lnTo>
                <a:lnTo>
                  <a:pt x="3358629" y="4056875"/>
                </a:lnTo>
                <a:lnTo>
                  <a:pt x="3404349" y="4065968"/>
                </a:lnTo>
                <a:lnTo>
                  <a:pt x="3450259" y="4074566"/>
                </a:lnTo>
                <a:lnTo>
                  <a:pt x="3496335" y="4082656"/>
                </a:lnTo>
                <a:lnTo>
                  <a:pt x="3542576" y="4090251"/>
                </a:lnTo>
                <a:lnTo>
                  <a:pt x="3588994" y="4097350"/>
                </a:lnTo>
                <a:lnTo>
                  <a:pt x="3635578" y="4103928"/>
                </a:lnTo>
                <a:lnTo>
                  <a:pt x="3682327" y="4110012"/>
                </a:lnTo>
                <a:lnTo>
                  <a:pt x="3729228" y="4115574"/>
                </a:lnTo>
                <a:lnTo>
                  <a:pt x="3776281" y="4120616"/>
                </a:lnTo>
                <a:lnTo>
                  <a:pt x="3823500" y="4125137"/>
                </a:lnTo>
                <a:lnTo>
                  <a:pt x="3870858" y="4129151"/>
                </a:lnTo>
                <a:lnTo>
                  <a:pt x="3918369" y="4132630"/>
                </a:lnTo>
                <a:lnTo>
                  <a:pt x="3966032" y="4135577"/>
                </a:lnTo>
                <a:lnTo>
                  <a:pt x="4013822" y="4138003"/>
                </a:lnTo>
                <a:lnTo>
                  <a:pt x="4061764" y="4139895"/>
                </a:lnTo>
                <a:lnTo>
                  <a:pt x="4109834" y="4141254"/>
                </a:lnTo>
                <a:lnTo>
                  <a:pt x="4158030" y="4142067"/>
                </a:lnTo>
                <a:lnTo>
                  <a:pt x="4206367" y="4142333"/>
                </a:lnTo>
                <a:lnTo>
                  <a:pt x="4206367" y="0"/>
                </a:lnTo>
                <a:close/>
              </a:path>
            </a:pathLst>
          </a:custGeom>
          <a:solidFill>
            <a:srgbClr val="809999">
              <a:alpha val="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F8BCAA11-4C4E-F168-286E-51AD58C22C74}"/>
              </a:ext>
            </a:extLst>
          </p:cNvPr>
          <p:cNvSpPr txBox="1"/>
          <p:nvPr/>
        </p:nvSpPr>
        <p:spPr>
          <a:xfrm>
            <a:off x="463622" y="2816942"/>
            <a:ext cx="23552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400" b="1" spc="-125" dirty="0">
                <a:solidFill>
                  <a:srgbClr val="667270"/>
                </a:solidFill>
                <a:latin typeface="Tahoma"/>
                <a:cs typeface="Tahoma"/>
              </a:rPr>
              <a:t>Προσωπικό στυλ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xmlns="" id="{20A94132-D0EB-AF4D-7F38-85692D32864D}"/>
              </a:ext>
            </a:extLst>
          </p:cNvPr>
          <p:cNvSpPr/>
          <p:nvPr/>
        </p:nvSpPr>
        <p:spPr>
          <a:xfrm>
            <a:off x="345340" y="2699890"/>
            <a:ext cx="3619500" cy="638175"/>
          </a:xfrm>
          <a:custGeom>
            <a:avLst/>
            <a:gdLst/>
            <a:ahLst/>
            <a:cxnLst/>
            <a:rect l="l" t="t" r="r" b="b"/>
            <a:pathLst>
              <a:path w="3619500" h="638175">
                <a:moveTo>
                  <a:pt x="3619347" y="637579"/>
                </a:moveTo>
                <a:lnTo>
                  <a:pt x="0" y="637579"/>
                </a:lnTo>
                <a:lnTo>
                  <a:pt x="0" y="0"/>
                </a:lnTo>
                <a:lnTo>
                  <a:pt x="3619347" y="0"/>
                </a:lnTo>
              </a:path>
            </a:pathLst>
          </a:custGeom>
          <a:ln w="38100">
            <a:solidFill>
              <a:srgbClr val="66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0A163FEB-FEC6-A861-A413-CFFDDAFF9516}"/>
              </a:ext>
            </a:extLst>
          </p:cNvPr>
          <p:cNvSpPr/>
          <p:nvPr/>
        </p:nvSpPr>
        <p:spPr>
          <a:xfrm>
            <a:off x="2086708" y="4173548"/>
            <a:ext cx="10734675" cy="367030"/>
          </a:xfrm>
          <a:custGeom>
            <a:avLst/>
            <a:gdLst/>
            <a:ahLst/>
            <a:cxnLst/>
            <a:rect l="l" t="t" r="r" b="b"/>
            <a:pathLst>
              <a:path w="10734675" h="367029">
                <a:moveTo>
                  <a:pt x="347903" y="32677"/>
                </a:moveTo>
                <a:lnTo>
                  <a:pt x="309359" y="32677"/>
                </a:lnTo>
                <a:lnTo>
                  <a:pt x="309359" y="301129"/>
                </a:lnTo>
                <a:lnTo>
                  <a:pt x="27254" y="19050"/>
                </a:lnTo>
                <a:lnTo>
                  <a:pt x="0" y="46291"/>
                </a:lnTo>
                <a:lnTo>
                  <a:pt x="282092" y="328383"/>
                </a:lnTo>
                <a:lnTo>
                  <a:pt x="13627" y="328383"/>
                </a:lnTo>
                <a:lnTo>
                  <a:pt x="13627" y="366915"/>
                </a:lnTo>
                <a:lnTo>
                  <a:pt x="347903" y="366915"/>
                </a:lnTo>
                <a:lnTo>
                  <a:pt x="347903" y="32677"/>
                </a:lnTo>
                <a:close/>
              </a:path>
              <a:path w="10734675" h="367029">
                <a:moveTo>
                  <a:pt x="5518328" y="13627"/>
                </a:moveTo>
                <a:lnTo>
                  <a:pt x="5479796" y="13627"/>
                </a:lnTo>
                <a:lnTo>
                  <a:pt x="5479796" y="282079"/>
                </a:lnTo>
                <a:lnTo>
                  <a:pt x="5197691" y="0"/>
                </a:lnTo>
                <a:lnTo>
                  <a:pt x="5170436" y="27241"/>
                </a:lnTo>
                <a:lnTo>
                  <a:pt x="5452529" y="309333"/>
                </a:lnTo>
                <a:lnTo>
                  <a:pt x="5184064" y="309333"/>
                </a:lnTo>
                <a:lnTo>
                  <a:pt x="5184064" y="347865"/>
                </a:lnTo>
                <a:lnTo>
                  <a:pt x="5518328" y="347865"/>
                </a:lnTo>
                <a:lnTo>
                  <a:pt x="5518328" y="13627"/>
                </a:lnTo>
                <a:close/>
              </a:path>
              <a:path w="10734675" h="367029">
                <a:moveTo>
                  <a:pt x="10734523" y="32677"/>
                </a:moveTo>
                <a:lnTo>
                  <a:pt x="10695991" y="32677"/>
                </a:lnTo>
                <a:lnTo>
                  <a:pt x="10695991" y="301129"/>
                </a:lnTo>
                <a:lnTo>
                  <a:pt x="10413886" y="19050"/>
                </a:lnTo>
                <a:lnTo>
                  <a:pt x="10386631" y="46291"/>
                </a:lnTo>
                <a:lnTo>
                  <a:pt x="10668724" y="328383"/>
                </a:lnTo>
                <a:lnTo>
                  <a:pt x="10400259" y="328383"/>
                </a:lnTo>
                <a:lnTo>
                  <a:pt x="10400259" y="366915"/>
                </a:lnTo>
                <a:lnTo>
                  <a:pt x="10734523" y="366915"/>
                </a:lnTo>
                <a:lnTo>
                  <a:pt x="10734523" y="32677"/>
                </a:lnTo>
                <a:close/>
              </a:path>
            </a:pathLst>
          </a:custGeom>
          <a:solidFill>
            <a:srgbClr val="FFFA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xmlns="" id="{4BCBCAF6-E747-FEED-AB5D-C037C09A25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657" y="682287"/>
            <a:ext cx="82854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3200" spc="300" dirty="0">
                <a:solidFill>
                  <a:srgbClr val="FFFAF1"/>
                </a:solidFill>
                <a:highlight>
                  <a:srgbClr val="808000"/>
                </a:highlight>
              </a:rPr>
              <a:t>Καταλαβαίνω εμένα…</a:t>
            </a:r>
            <a:endParaRPr sz="3200" spc="300" dirty="0">
              <a:solidFill>
                <a:srgbClr val="FFFAF1"/>
              </a:solidFill>
              <a:highlight>
                <a:srgbClr val="808000"/>
              </a:highlight>
            </a:endParaRPr>
          </a:p>
        </p:txBody>
      </p:sp>
      <p:pic>
        <p:nvPicPr>
          <p:cNvPr id="30" name="object 30">
            <a:extLst>
              <a:ext uri="{FF2B5EF4-FFF2-40B4-BE49-F238E27FC236}">
                <a16:creationId xmlns:a16="http://schemas.microsoft.com/office/drawing/2014/main" xmlns="" id="{ADA8AF6E-A155-7EAC-86B3-650BFC86DC6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5005" y="9258299"/>
            <a:ext cx="266699" cy="266699"/>
          </a:xfrm>
          <a:prstGeom prst="rect">
            <a:avLst/>
          </a:prstGeom>
        </p:spPr>
      </p:pic>
      <p:grpSp>
        <p:nvGrpSpPr>
          <p:cNvPr id="31" name="object 31">
            <a:extLst>
              <a:ext uri="{FF2B5EF4-FFF2-40B4-BE49-F238E27FC236}">
                <a16:creationId xmlns:a16="http://schemas.microsoft.com/office/drawing/2014/main" xmlns="" id="{811F4ED1-B93E-F574-6296-B8CF4D8B3207}"/>
              </a:ext>
            </a:extLst>
          </p:cNvPr>
          <p:cNvGrpSpPr/>
          <p:nvPr/>
        </p:nvGrpSpPr>
        <p:grpSpPr>
          <a:xfrm>
            <a:off x="0" y="0"/>
            <a:ext cx="2318385" cy="3253740"/>
            <a:chOff x="0" y="0"/>
            <a:chExt cx="2318385" cy="3253740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xmlns="" id="{AF37597C-6050-00BA-35E5-F03470321895}"/>
                </a:ext>
              </a:extLst>
            </p:cNvPr>
            <p:cNvSpPr/>
            <p:nvPr/>
          </p:nvSpPr>
          <p:spPr>
            <a:xfrm>
              <a:off x="835692" y="0"/>
              <a:ext cx="1482725" cy="873125"/>
            </a:xfrm>
            <a:custGeom>
              <a:avLst/>
              <a:gdLst/>
              <a:ahLst/>
              <a:cxnLst/>
              <a:rect l="l" t="t" r="r" b="b"/>
              <a:pathLst>
                <a:path w="1482725" h="873125">
                  <a:moveTo>
                    <a:pt x="815736" y="872573"/>
                  </a:moveTo>
                  <a:lnTo>
                    <a:pt x="809451" y="872573"/>
                  </a:lnTo>
                  <a:lnTo>
                    <a:pt x="803450" y="870810"/>
                  </a:lnTo>
                  <a:lnTo>
                    <a:pt x="769314" y="845447"/>
                  </a:lnTo>
                  <a:lnTo>
                    <a:pt x="715049" y="801387"/>
                  </a:lnTo>
                  <a:lnTo>
                    <a:pt x="660734" y="755899"/>
                  </a:lnTo>
                  <a:lnTo>
                    <a:pt x="631754" y="729383"/>
                  </a:lnTo>
                  <a:lnTo>
                    <a:pt x="609070" y="683801"/>
                  </a:lnTo>
                  <a:lnTo>
                    <a:pt x="595415" y="599719"/>
                  </a:lnTo>
                  <a:lnTo>
                    <a:pt x="584363" y="542503"/>
                  </a:lnTo>
                  <a:lnTo>
                    <a:pt x="570062" y="485880"/>
                  </a:lnTo>
                  <a:lnTo>
                    <a:pt x="546662" y="403581"/>
                  </a:lnTo>
                  <a:lnTo>
                    <a:pt x="533984" y="361111"/>
                  </a:lnTo>
                  <a:lnTo>
                    <a:pt x="520420" y="319897"/>
                  </a:lnTo>
                  <a:lnTo>
                    <a:pt x="505857" y="281192"/>
                  </a:lnTo>
                  <a:lnTo>
                    <a:pt x="490184" y="246254"/>
                  </a:lnTo>
                  <a:lnTo>
                    <a:pt x="427224" y="220151"/>
                  </a:lnTo>
                  <a:lnTo>
                    <a:pt x="337219" y="189022"/>
                  </a:lnTo>
                  <a:lnTo>
                    <a:pt x="258123" y="166074"/>
                  </a:lnTo>
                  <a:lnTo>
                    <a:pt x="201896" y="151883"/>
                  </a:lnTo>
                  <a:lnTo>
                    <a:pt x="175066" y="145868"/>
                  </a:lnTo>
                  <a:lnTo>
                    <a:pt x="170080" y="143446"/>
                  </a:lnTo>
                  <a:lnTo>
                    <a:pt x="142232" y="120788"/>
                  </a:lnTo>
                  <a:lnTo>
                    <a:pt x="47924" y="42420"/>
                  </a:lnTo>
                  <a:lnTo>
                    <a:pt x="7696" y="8393"/>
                  </a:lnTo>
                  <a:lnTo>
                    <a:pt x="0" y="0"/>
                  </a:lnTo>
                  <a:lnTo>
                    <a:pt x="1432050" y="0"/>
                  </a:lnTo>
                  <a:lnTo>
                    <a:pt x="1457590" y="46081"/>
                  </a:lnTo>
                  <a:lnTo>
                    <a:pt x="1477795" y="81565"/>
                  </a:lnTo>
                  <a:lnTo>
                    <a:pt x="1480425" y="88299"/>
                  </a:lnTo>
                  <a:lnTo>
                    <a:pt x="1482066" y="95547"/>
                  </a:lnTo>
                  <a:lnTo>
                    <a:pt x="1482633" y="103188"/>
                  </a:lnTo>
                  <a:lnTo>
                    <a:pt x="1480265" y="118566"/>
                  </a:lnTo>
                  <a:lnTo>
                    <a:pt x="1473681" y="131717"/>
                  </a:lnTo>
                  <a:lnTo>
                    <a:pt x="1463659" y="141563"/>
                  </a:lnTo>
                  <a:lnTo>
                    <a:pt x="1450975" y="147025"/>
                  </a:lnTo>
                  <a:lnTo>
                    <a:pt x="1376942" y="163031"/>
                  </a:lnTo>
                  <a:lnTo>
                    <a:pt x="1326563" y="175983"/>
                  </a:lnTo>
                  <a:lnTo>
                    <a:pt x="1276708" y="192738"/>
                  </a:lnTo>
                  <a:lnTo>
                    <a:pt x="1204247" y="220151"/>
                  </a:lnTo>
                  <a:lnTo>
                    <a:pt x="1147419" y="243499"/>
                  </a:lnTo>
                  <a:lnTo>
                    <a:pt x="1094251" y="269583"/>
                  </a:lnTo>
                  <a:lnTo>
                    <a:pt x="1048206" y="298532"/>
                  </a:lnTo>
                  <a:lnTo>
                    <a:pt x="1012751" y="330473"/>
                  </a:lnTo>
                  <a:lnTo>
                    <a:pt x="990393" y="362092"/>
                  </a:lnTo>
                  <a:lnTo>
                    <a:pt x="969708" y="402040"/>
                  </a:lnTo>
                  <a:lnTo>
                    <a:pt x="950642" y="448272"/>
                  </a:lnTo>
                  <a:lnTo>
                    <a:pt x="933137" y="498741"/>
                  </a:lnTo>
                  <a:lnTo>
                    <a:pt x="917137" y="551401"/>
                  </a:lnTo>
                  <a:lnTo>
                    <a:pt x="890151" y="655232"/>
                  </a:lnTo>
                  <a:lnTo>
                    <a:pt x="870260" y="746480"/>
                  </a:lnTo>
                  <a:lnTo>
                    <a:pt x="857961" y="811348"/>
                  </a:lnTo>
                  <a:lnTo>
                    <a:pt x="853750" y="836036"/>
                  </a:lnTo>
                  <a:lnTo>
                    <a:pt x="849005" y="850676"/>
                  </a:lnTo>
                  <a:lnTo>
                    <a:pt x="840465" y="862243"/>
                  </a:lnTo>
                  <a:lnTo>
                    <a:pt x="829064" y="869841"/>
                  </a:lnTo>
                  <a:lnTo>
                    <a:pt x="815736" y="872573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xmlns="" id="{3FC24E9D-6DAC-E018-E6FA-529EECED2A57}"/>
                </a:ext>
              </a:extLst>
            </p:cNvPr>
            <p:cNvSpPr/>
            <p:nvPr/>
          </p:nvSpPr>
          <p:spPr>
            <a:xfrm>
              <a:off x="930094" y="0"/>
              <a:ext cx="1173480" cy="715010"/>
            </a:xfrm>
            <a:custGeom>
              <a:avLst/>
              <a:gdLst/>
              <a:ahLst/>
              <a:cxnLst/>
              <a:rect l="l" t="t" r="r" b="b"/>
              <a:pathLst>
                <a:path w="1173480" h="715010">
                  <a:moveTo>
                    <a:pt x="589308" y="714497"/>
                  </a:moveTo>
                  <a:lnTo>
                    <a:pt x="556046" y="692601"/>
                  </a:lnTo>
                  <a:lnTo>
                    <a:pt x="537431" y="592548"/>
                  </a:lnTo>
                  <a:lnTo>
                    <a:pt x="526201" y="534428"/>
                  </a:lnTo>
                  <a:lnTo>
                    <a:pt x="511680" y="476915"/>
                  </a:lnTo>
                  <a:lnTo>
                    <a:pt x="487924" y="393326"/>
                  </a:lnTo>
                  <a:lnTo>
                    <a:pt x="471916" y="340665"/>
                  </a:lnTo>
                  <a:lnTo>
                    <a:pt x="454407" y="290196"/>
                  </a:lnTo>
                  <a:lnTo>
                    <a:pt x="435340" y="243965"/>
                  </a:lnTo>
                  <a:lnTo>
                    <a:pt x="414660" y="204016"/>
                  </a:lnTo>
                  <a:lnTo>
                    <a:pt x="392310" y="172398"/>
                  </a:lnTo>
                  <a:lnTo>
                    <a:pt x="356845" y="140457"/>
                  </a:lnTo>
                  <a:lnTo>
                    <a:pt x="310795" y="111508"/>
                  </a:lnTo>
                  <a:lnTo>
                    <a:pt x="257624" y="85423"/>
                  </a:lnTo>
                  <a:lnTo>
                    <a:pt x="200796" y="62076"/>
                  </a:lnTo>
                  <a:lnTo>
                    <a:pt x="110791" y="30947"/>
                  </a:lnTo>
                  <a:lnTo>
                    <a:pt x="31695" y="7999"/>
                  </a:lnTo>
                  <a:lnTo>
                    <a:pt x="0" y="0"/>
                  </a:lnTo>
                  <a:lnTo>
                    <a:pt x="1173436" y="0"/>
                  </a:lnTo>
                  <a:lnTo>
                    <a:pt x="1100135" y="17908"/>
                  </a:lnTo>
                  <a:lnTo>
                    <a:pt x="1050280" y="34663"/>
                  </a:lnTo>
                  <a:lnTo>
                    <a:pt x="977819" y="62076"/>
                  </a:lnTo>
                  <a:lnTo>
                    <a:pt x="920991" y="85423"/>
                  </a:lnTo>
                  <a:lnTo>
                    <a:pt x="867822" y="111508"/>
                  </a:lnTo>
                  <a:lnTo>
                    <a:pt x="821778" y="140457"/>
                  </a:lnTo>
                  <a:lnTo>
                    <a:pt x="786323" y="172398"/>
                  </a:lnTo>
                  <a:lnTo>
                    <a:pt x="763971" y="204016"/>
                  </a:lnTo>
                  <a:lnTo>
                    <a:pt x="743288" y="243965"/>
                  </a:lnTo>
                  <a:lnTo>
                    <a:pt x="724219" y="290196"/>
                  </a:lnTo>
                  <a:lnTo>
                    <a:pt x="706710" y="340665"/>
                  </a:lnTo>
                  <a:lnTo>
                    <a:pt x="690709" y="393326"/>
                  </a:lnTo>
                  <a:lnTo>
                    <a:pt x="663723" y="497157"/>
                  </a:lnTo>
                  <a:lnTo>
                    <a:pt x="643832" y="588405"/>
                  </a:lnTo>
                  <a:lnTo>
                    <a:pt x="631532" y="653272"/>
                  </a:lnTo>
                  <a:lnTo>
                    <a:pt x="627322" y="677961"/>
                  </a:lnTo>
                  <a:lnTo>
                    <a:pt x="622577" y="692601"/>
                  </a:lnTo>
                  <a:lnTo>
                    <a:pt x="614037" y="704168"/>
                  </a:lnTo>
                  <a:lnTo>
                    <a:pt x="602636" y="711766"/>
                  </a:lnTo>
                  <a:lnTo>
                    <a:pt x="589308" y="714497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xmlns="" id="{2C51BA8A-9FF2-5959-8E76-E7A3E398730B}"/>
                </a:ext>
              </a:extLst>
            </p:cNvPr>
            <p:cNvSpPr/>
            <p:nvPr/>
          </p:nvSpPr>
          <p:spPr>
            <a:xfrm>
              <a:off x="0" y="0"/>
              <a:ext cx="2203450" cy="3253740"/>
            </a:xfrm>
            <a:custGeom>
              <a:avLst/>
              <a:gdLst/>
              <a:ahLst/>
              <a:cxnLst/>
              <a:rect l="l" t="t" r="r" b="b"/>
              <a:pathLst>
                <a:path w="2203450" h="3253740">
                  <a:moveTo>
                    <a:pt x="1706600" y="1687525"/>
                  </a:moveTo>
                  <a:lnTo>
                    <a:pt x="1698091" y="1648155"/>
                  </a:lnTo>
                  <a:lnTo>
                    <a:pt x="1665008" y="1581531"/>
                  </a:lnTo>
                  <a:lnTo>
                    <a:pt x="1636991" y="1526298"/>
                  </a:lnTo>
                  <a:lnTo>
                    <a:pt x="1606550" y="1466875"/>
                  </a:lnTo>
                  <a:lnTo>
                    <a:pt x="1577581" y="1411071"/>
                  </a:lnTo>
                  <a:lnTo>
                    <a:pt x="1554022" y="1366723"/>
                  </a:lnTo>
                  <a:lnTo>
                    <a:pt x="1524165" y="1319682"/>
                  </a:lnTo>
                  <a:lnTo>
                    <a:pt x="1481709" y="1288440"/>
                  </a:lnTo>
                  <a:lnTo>
                    <a:pt x="1408785" y="1270558"/>
                  </a:lnTo>
                  <a:lnTo>
                    <a:pt x="1284808" y="1241933"/>
                  </a:lnTo>
                  <a:lnTo>
                    <a:pt x="1110411" y="1195666"/>
                  </a:lnTo>
                  <a:lnTo>
                    <a:pt x="911948" y="1132916"/>
                  </a:lnTo>
                  <a:lnTo>
                    <a:pt x="857250" y="1113243"/>
                  </a:lnTo>
                  <a:lnTo>
                    <a:pt x="803236" y="1092631"/>
                  </a:lnTo>
                  <a:lnTo>
                    <a:pt x="750570" y="1071016"/>
                  </a:lnTo>
                  <a:lnTo>
                    <a:pt x="699935" y="1048359"/>
                  </a:lnTo>
                  <a:lnTo>
                    <a:pt x="651979" y="1024610"/>
                  </a:lnTo>
                  <a:lnTo>
                    <a:pt x="607377" y="999731"/>
                  </a:lnTo>
                  <a:lnTo>
                    <a:pt x="566788" y="973683"/>
                  </a:lnTo>
                  <a:lnTo>
                    <a:pt x="530885" y="946416"/>
                  </a:lnTo>
                  <a:lnTo>
                    <a:pt x="500329" y="917879"/>
                  </a:lnTo>
                  <a:lnTo>
                    <a:pt x="481520" y="877087"/>
                  </a:lnTo>
                  <a:lnTo>
                    <a:pt x="458698" y="809409"/>
                  </a:lnTo>
                  <a:lnTo>
                    <a:pt x="394893" y="605116"/>
                  </a:lnTo>
                  <a:lnTo>
                    <a:pt x="362559" y="488061"/>
                  </a:lnTo>
                  <a:lnTo>
                    <a:pt x="337566" y="369760"/>
                  </a:lnTo>
                  <a:lnTo>
                    <a:pt x="306679" y="195922"/>
                  </a:lnTo>
                  <a:lnTo>
                    <a:pt x="305193" y="187502"/>
                  </a:lnTo>
                  <a:lnTo>
                    <a:pt x="302666" y="179527"/>
                  </a:lnTo>
                  <a:lnTo>
                    <a:pt x="271068" y="114388"/>
                  </a:lnTo>
                  <a:lnTo>
                    <a:pt x="247904" y="67970"/>
                  </a:lnTo>
                  <a:lnTo>
                    <a:pt x="221322" y="15582"/>
                  </a:lnTo>
                  <a:lnTo>
                    <a:pt x="213245" y="0"/>
                  </a:lnTo>
                  <a:lnTo>
                    <a:pt x="0" y="0"/>
                  </a:lnTo>
                  <a:lnTo>
                    <a:pt x="0" y="3036938"/>
                  </a:lnTo>
                  <a:lnTo>
                    <a:pt x="32067" y="3075508"/>
                  </a:lnTo>
                  <a:lnTo>
                    <a:pt x="78143" y="3130194"/>
                  </a:lnTo>
                  <a:lnTo>
                    <a:pt x="121234" y="3180550"/>
                  </a:lnTo>
                  <a:lnTo>
                    <a:pt x="154901" y="3218777"/>
                  </a:lnTo>
                  <a:lnTo>
                    <a:pt x="183781" y="3243999"/>
                  </a:lnTo>
                  <a:lnTo>
                    <a:pt x="222072" y="3253435"/>
                  </a:lnTo>
                  <a:lnTo>
                    <a:pt x="251752" y="3247923"/>
                  </a:lnTo>
                  <a:lnTo>
                    <a:pt x="277126" y="3232467"/>
                  </a:lnTo>
                  <a:lnTo>
                    <a:pt x="296125" y="3208934"/>
                  </a:lnTo>
                  <a:lnTo>
                    <a:pt x="306679" y="3179153"/>
                  </a:lnTo>
                  <a:lnTo>
                    <a:pt x="316052" y="3128899"/>
                  </a:lnTo>
                  <a:lnTo>
                    <a:pt x="343433" y="2996869"/>
                  </a:lnTo>
                  <a:lnTo>
                    <a:pt x="387718" y="2811145"/>
                  </a:lnTo>
                  <a:lnTo>
                    <a:pt x="447789" y="2599804"/>
                  </a:lnTo>
                  <a:lnTo>
                    <a:pt x="465188" y="2545918"/>
                  </a:lnTo>
                  <a:lnTo>
                    <a:pt x="483400" y="2492616"/>
                  </a:lnTo>
                  <a:lnTo>
                    <a:pt x="502462" y="2440444"/>
                  </a:lnTo>
                  <a:lnTo>
                    <a:pt x="522376" y="2389898"/>
                  </a:lnTo>
                  <a:lnTo>
                    <a:pt x="543153" y="2341511"/>
                  </a:lnTo>
                  <a:lnTo>
                    <a:pt x="564819" y="2295804"/>
                  </a:lnTo>
                  <a:lnTo>
                    <a:pt x="587387" y="2253284"/>
                  </a:lnTo>
                  <a:lnTo>
                    <a:pt x="610870" y="2214486"/>
                  </a:lnTo>
                  <a:lnTo>
                    <a:pt x="635279" y="2179929"/>
                  </a:lnTo>
                  <a:lnTo>
                    <a:pt x="660628" y="2150122"/>
                  </a:lnTo>
                  <a:lnTo>
                    <a:pt x="688873" y="2123376"/>
                  </a:lnTo>
                  <a:lnTo>
                    <a:pt x="721639" y="2097633"/>
                  </a:lnTo>
                  <a:lnTo>
                    <a:pt x="758418" y="2072868"/>
                  </a:lnTo>
                  <a:lnTo>
                    <a:pt x="798715" y="2049068"/>
                  </a:lnTo>
                  <a:lnTo>
                    <a:pt x="842048" y="2026208"/>
                  </a:lnTo>
                  <a:lnTo>
                    <a:pt x="887920" y="2004288"/>
                  </a:lnTo>
                  <a:lnTo>
                    <a:pt x="935837" y="1983295"/>
                  </a:lnTo>
                  <a:lnTo>
                    <a:pt x="985304" y="1963191"/>
                  </a:lnTo>
                  <a:lnTo>
                    <a:pt x="1035824" y="1943963"/>
                  </a:lnTo>
                  <a:lnTo>
                    <a:pt x="1086904" y="1925624"/>
                  </a:lnTo>
                  <a:lnTo>
                    <a:pt x="1248206" y="1869833"/>
                  </a:lnTo>
                  <a:lnTo>
                    <a:pt x="1359179" y="1835734"/>
                  </a:lnTo>
                  <a:lnTo>
                    <a:pt x="1471320" y="1809356"/>
                  </a:lnTo>
                  <a:lnTo>
                    <a:pt x="1636128" y="1776768"/>
                  </a:lnTo>
                  <a:lnTo>
                    <a:pt x="1664360" y="1765642"/>
                  </a:lnTo>
                  <a:lnTo>
                    <a:pt x="1686674" y="1745602"/>
                  </a:lnTo>
                  <a:lnTo>
                    <a:pt x="1701330" y="1718830"/>
                  </a:lnTo>
                  <a:lnTo>
                    <a:pt x="1706600" y="1687525"/>
                  </a:lnTo>
                  <a:close/>
                </a:path>
                <a:path w="2203450" h="3253740">
                  <a:moveTo>
                    <a:pt x="2202942" y="0"/>
                  </a:moveTo>
                  <a:lnTo>
                    <a:pt x="1973999" y="0"/>
                  </a:lnTo>
                  <a:lnTo>
                    <a:pt x="1894636" y="27457"/>
                  </a:lnTo>
                  <a:lnTo>
                    <a:pt x="1845373" y="47548"/>
                  </a:lnTo>
                  <a:lnTo>
                    <a:pt x="1798269" y="69735"/>
                  </a:lnTo>
                  <a:lnTo>
                    <a:pt x="1755178" y="93929"/>
                  </a:lnTo>
                  <a:lnTo>
                    <a:pt x="1717941" y="120065"/>
                  </a:lnTo>
                  <a:lnTo>
                    <a:pt x="1688388" y="148094"/>
                  </a:lnTo>
                  <a:lnTo>
                    <a:pt x="1664423" y="181749"/>
                  </a:lnTo>
                  <a:lnTo>
                    <a:pt x="1642046" y="224205"/>
                  </a:lnTo>
                  <a:lnTo>
                    <a:pt x="1621332" y="273329"/>
                  </a:lnTo>
                  <a:lnTo>
                    <a:pt x="1602346" y="326999"/>
                  </a:lnTo>
                  <a:lnTo>
                    <a:pt x="1585150" y="383070"/>
                  </a:lnTo>
                  <a:lnTo>
                    <a:pt x="1561020" y="467969"/>
                  </a:lnTo>
                  <a:lnTo>
                    <a:pt x="1546263" y="526376"/>
                  </a:lnTo>
                  <a:lnTo>
                    <a:pt x="1534858" y="585406"/>
                  </a:lnTo>
                  <a:lnTo>
                    <a:pt x="1520583" y="673252"/>
                  </a:lnTo>
                  <a:lnTo>
                    <a:pt x="1519986" y="674547"/>
                  </a:lnTo>
                  <a:lnTo>
                    <a:pt x="1519389" y="675614"/>
                  </a:lnTo>
                  <a:lnTo>
                    <a:pt x="1518805" y="674547"/>
                  </a:lnTo>
                  <a:lnTo>
                    <a:pt x="1518208" y="673252"/>
                  </a:lnTo>
                  <a:lnTo>
                    <a:pt x="1513751" y="647077"/>
                  </a:lnTo>
                  <a:lnTo>
                    <a:pt x="1501254" y="581190"/>
                  </a:lnTo>
                  <a:lnTo>
                    <a:pt x="1481061" y="488518"/>
                  </a:lnTo>
                  <a:lnTo>
                    <a:pt x="1453654" y="383070"/>
                  </a:lnTo>
                  <a:lnTo>
                    <a:pt x="1436458" y="326999"/>
                  </a:lnTo>
                  <a:lnTo>
                    <a:pt x="1417472" y="273329"/>
                  </a:lnTo>
                  <a:lnTo>
                    <a:pt x="1396758" y="224205"/>
                  </a:lnTo>
                  <a:lnTo>
                    <a:pt x="1374394" y="181749"/>
                  </a:lnTo>
                  <a:lnTo>
                    <a:pt x="1350429" y="148094"/>
                  </a:lnTo>
                  <a:lnTo>
                    <a:pt x="1320863" y="120065"/>
                  </a:lnTo>
                  <a:lnTo>
                    <a:pt x="1283627" y="93929"/>
                  </a:lnTo>
                  <a:lnTo>
                    <a:pt x="1240523" y="69735"/>
                  </a:lnTo>
                  <a:lnTo>
                    <a:pt x="1193419" y="47548"/>
                  </a:lnTo>
                  <a:lnTo>
                    <a:pt x="1144155" y="27457"/>
                  </a:lnTo>
                  <a:lnTo>
                    <a:pt x="1071600" y="0"/>
                  </a:lnTo>
                  <a:lnTo>
                    <a:pt x="835863" y="0"/>
                  </a:lnTo>
                  <a:lnTo>
                    <a:pt x="852512" y="15303"/>
                  </a:lnTo>
                  <a:lnTo>
                    <a:pt x="876465" y="25247"/>
                  </a:lnTo>
                  <a:lnTo>
                    <a:pt x="897382" y="29997"/>
                  </a:lnTo>
                  <a:lnTo>
                    <a:pt x="952334" y="43865"/>
                  </a:lnTo>
                  <a:lnTo>
                    <a:pt x="1029652" y="66306"/>
                  </a:lnTo>
                  <a:lnTo>
                    <a:pt x="1117625" y="96735"/>
                  </a:lnTo>
                  <a:lnTo>
                    <a:pt x="1169949" y="117970"/>
                  </a:lnTo>
                  <a:lnTo>
                    <a:pt x="1219073" y="141452"/>
                  </a:lnTo>
                  <a:lnTo>
                    <a:pt x="1261656" y="167576"/>
                  </a:lnTo>
                  <a:lnTo>
                    <a:pt x="1294358" y="196684"/>
                  </a:lnTo>
                  <a:lnTo>
                    <a:pt x="1319999" y="234988"/>
                  </a:lnTo>
                  <a:lnTo>
                    <a:pt x="1342986" y="284797"/>
                  </a:lnTo>
                  <a:lnTo>
                    <a:pt x="1363662" y="342277"/>
                  </a:lnTo>
                  <a:lnTo>
                    <a:pt x="1382344" y="403593"/>
                  </a:lnTo>
                  <a:lnTo>
                    <a:pt x="1405750" y="485889"/>
                  </a:lnTo>
                  <a:lnTo>
                    <a:pt x="1420050" y="542505"/>
                  </a:lnTo>
                  <a:lnTo>
                    <a:pt x="1431099" y="599732"/>
                  </a:lnTo>
                  <a:lnTo>
                    <a:pt x="1444752" y="683806"/>
                  </a:lnTo>
                  <a:lnTo>
                    <a:pt x="1454124" y="711466"/>
                  </a:lnTo>
                  <a:lnTo>
                    <a:pt x="1471117" y="732878"/>
                  </a:lnTo>
                  <a:lnTo>
                    <a:pt x="1493596" y="746696"/>
                  </a:lnTo>
                  <a:lnTo>
                    <a:pt x="1519389" y="751586"/>
                  </a:lnTo>
                  <a:lnTo>
                    <a:pt x="1545209" y="746696"/>
                  </a:lnTo>
                  <a:lnTo>
                    <a:pt x="1584667" y="711466"/>
                  </a:lnTo>
                  <a:lnTo>
                    <a:pt x="1598180" y="659498"/>
                  </a:lnTo>
                  <a:lnTo>
                    <a:pt x="1610296" y="595642"/>
                  </a:lnTo>
                  <a:lnTo>
                    <a:pt x="1629879" y="505815"/>
                  </a:lnTo>
                  <a:lnTo>
                    <a:pt x="1656448" y="403593"/>
                  </a:lnTo>
                  <a:lnTo>
                    <a:pt x="1675142" y="342277"/>
                  </a:lnTo>
                  <a:lnTo>
                    <a:pt x="1695805" y="284797"/>
                  </a:lnTo>
                  <a:lnTo>
                    <a:pt x="1718792" y="234988"/>
                  </a:lnTo>
                  <a:lnTo>
                    <a:pt x="1744433" y="196684"/>
                  </a:lnTo>
                  <a:lnTo>
                    <a:pt x="1777136" y="167576"/>
                  </a:lnTo>
                  <a:lnTo>
                    <a:pt x="1819719" y="141452"/>
                  </a:lnTo>
                  <a:lnTo>
                    <a:pt x="1868843" y="117970"/>
                  </a:lnTo>
                  <a:lnTo>
                    <a:pt x="1921167" y="96735"/>
                  </a:lnTo>
                  <a:lnTo>
                    <a:pt x="1991995" y="69938"/>
                  </a:lnTo>
                  <a:lnTo>
                    <a:pt x="2040724" y="53555"/>
                  </a:lnTo>
                  <a:lnTo>
                    <a:pt x="2089962" y="40894"/>
                  </a:lnTo>
                  <a:lnTo>
                    <a:pt x="2162327" y="25247"/>
                  </a:lnTo>
                  <a:lnTo>
                    <a:pt x="2186279" y="15303"/>
                  </a:lnTo>
                  <a:lnTo>
                    <a:pt x="2202942" y="0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xmlns="" id="{29B22F71-4980-93EC-FD75-FA231F780F93}"/>
                </a:ext>
              </a:extLst>
            </p:cNvPr>
            <p:cNvSpPr/>
            <p:nvPr/>
          </p:nvSpPr>
          <p:spPr>
            <a:xfrm>
              <a:off x="0" y="0"/>
              <a:ext cx="1519555" cy="2972435"/>
            </a:xfrm>
            <a:custGeom>
              <a:avLst/>
              <a:gdLst/>
              <a:ahLst/>
              <a:cxnLst/>
              <a:rect l="l" t="t" r="r" b="b"/>
              <a:pathLst>
                <a:path w="1519555" h="2972435">
                  <a:moveTo>
                    <a:pt x="34868" y="2971941"/>
                  </a:moveTo>
                  <a:lnTo>
                    <a:pt x="5195" y="2966383"/>
                  </a:lnTo>
                  <a:lnTo>
                    <a:pt x="0" y="2963217"/>
                  </a:lnTo>
                  <a:lnTo>
                    <a:pt x="0" y="0"/>
                  </a:lnTo>
                  <a:lnTo>
                    <a:pt x="134679" y="0"/>
                  </a:lnTo>
                  <a:lnTo>
                    <a:pt x="150360" y="88228"/>
                  </a:lnTo>
                  <a:lnTo>
                    <a:pt x="175359" y="206526"/>
                  </a:lnTo>
                  <a:lnTo>
                    <a:pt x="207685" y="323588"/>
                  </a:lnTo>
                  <a:lnTo>
                    <a:pt x="260568" y="493730"/>
                  </a:lnTo>
                  <a:lnTo>
                    <a:pt x="277971" y="547611"/>
                  </a:lnTo>
                  <a:lnTo>
                    <a:pt x="296195" y="600901"/>
                  </a:lnTo>
                  <a:lnTo>
                    <a:pt x="315257" y="653078"/>
                  </a:lnTo>
                  <a:lnTo>
                    <a:pt x="335171" y="703622"/>
                  </a:lnTo>
                  <a:lnTo>
                    <a:pt x="355953" y="752011"/>
                  </a:lnTo>
                  <a:lnTo>
                    <a:pt x="377618" y="797724"/>
                  </a:lnTo>
                  <a:lnTo>
                    <a:pt x="400181" y="840241"/>
                  </a:lnTo>
                  <a:lnTo>
                    <a:pt x="423658" y="879041"/>
                  </a:lnTo>
                  <a:lnTo>
                    <a:pt x="448063" y="913601"/>
                  </a:lnTo>
                  <a:lnTo>
                    <a:pt x="473412" y="943402"/>
                  </a:lnTo>
                  <a:lnTo>
                    <a:pt x="501665" y="970141"/>
                  </a:lnTo>
                  <a:lnTo>
                    <a:pt x="534428" y="995884"/>
                  </a:lnTo>
                  <a:lnTo>
                    <a:pt x="571210" y="1020648"/>
                  </a:lnTo>
                  <a:lnTo>
                    <a:pt x="611515" y="1044448"/>
                  </a:lnTo>
                  <a:lnTo>
                    <a:pt x="654851" y="1067300"/>
                  </a:lnTo>
                  <a:lnTo>
                    <a:pt x="700723" y="1089221"/>
                  </a:lnTo>
                  <a:lnTo>
                    <a:pt x="748639" y="1110226"/>
                  </a:lnTo>
                  <a:lnTo>
                    <a:pt x="798103" y="1130332"/>
                  </a:lnTo>
                  <a:lnTo>
                    <a:pt x="848624" y="1149554"/>
                  </a:lnTo>
                  <a:lnTo>
                    <a:pt x="899707" y="1167909"/>
                  </a:lnTo>
                  <a:lnTo>
                    <a:pt x="1100060" y="1231264"/>
                  </a:lnTo>
                  <a:lnTo>
                    <a:pt x="1276128" y="1277977"/>
                  </a:lnTo>
                  <a:lnTo>
                    <a:pt x="1401292" y="1306869"/>
                  </a:lnTo>
                  <a:lnTo>
                    <a:pt x="1448929" y="1316761"/>
                  </a:lnTo>
                  <a:lnTo>
                    <a:pt x="1477164" y="1327880"/>
                  </a:lnTo>
                  <a:lnTo>
                    <a:pt x="1499476" y="1347918"/>
                  </a:lnTo>
                  <a:lnTo>
                    <a:pt x="1514132" y="1374683"/>
                  </a:lnTo>
                  <a:lnTo>
                    <a:pt x="1519402" y="1405984"/>
                  </a:lnTo>
                  <a:lnTo>
                    <a:pt x="1514132" y="1437294"/>
                  </a:lnTo>
                  <a:lnTo>
                    <a:pt x="1499476" y="1464064"/>
                  </a:lnTo>
                  <a:lnTo>
                    <a:pt x="1477164" y="1484104"/>
                  </a:lnTo>
                  <a:lnTo>
                    <a:pt x="1448929" y="1495224"/>
                  </a:lnTo>
                  <a:lnTo>
                    <a:pt x="1284126" y="1527816"/>
                  </a:lnTo>
                  <a:lnTo>
                    <a:pt x="1171981" y="1554186"/>
                  </a:lnTo>
                  <a:lnTo>
                    <a:pt x="1061004" y="1588287"/>
                  </a:lnTo>
                  <a:lnTo>
                    <a:pt x="899707" y="1644076"/>
                  </a:lnTo>
                  <a:lnTo>
                    <a:pt x="848624" y="1662430"/>
                  </a:lnTo>
                  <a:lnTo>
                    <a:pt x="798103" y="1681651"/>
                  </a:lnTo>
                  <a:lnTo>
                    <a:pt x="748639" y="1701755"/>
                  </a:lnTo>
                  <a:lnTo>
                    <a:pt x="700723" y="1722759"/>
                  </a:lnTo>
                  <a:lnTo>
                    <a:pt x="654851" y="1744678"/>
                  </a:lnTo>
                  <a:lnTo>
                    <a:pt x="611515" y="1767529"/>
                  </a:lnTo>
                  <a:lnTo>
                    <a:pt x="571210" y="1791329"/>
                  </a:lnTo>
                  <a:lnTo>
                    <a:pt x="534428" y="1816094"/>
                  </a:lnTo>
                  <a:lnTo>
                    <a:pt x="501665" y="1841839"/>
                  </a:lnTo>
                  <a:lnTo>
                    <a:pt x="473412" y="1868583"/>
                  </a:lnTo>
                  <a:lnTo>
                    <a:pt x="448063" y="1898384"/>
                  </a:lnTo>
                  <a:lnTo>
                    <a:pt x="423658" y="1932944"/>
                  </a:lnTo>
                  <a:lnTo>
                    <a:pt x="400181" y="1971744"/>
                  </a:lnTo>
                  <a:lnTo>
                    <a:pt x="377618" y="2014260"/>
                  </a:lnTo>
                  <a:lnTo>
                    <a:pt x="355953" y="2059974"/>
                  </a:lnTo>
                  <a:lnTo>
                    <a:pt x="335171" y="2108363"/>
                  </a:lnTo>
                  <a:lnTo>
                    <a:pt x="315257" y="2158907"/>
                  </a:lnTo>
                  <a:lnTo>
                    <a:pt x="296195" y="2211084"/>
                  </a:lnTo>
                  <a:lnTo>
                    <a:pt x="277971" y="2264374"/>
                  </a:lnTo>
                  <a:lnTo>
                    <a:pt x="260568" y="2318255"/>
                  </a:lnTo>
                  <a:lnTo>
                    <a:pt x="200511" y="2529595"/>
                  </a:lnTo>
                  <a:lnTo>
                    <a:pt x="156229" y="2715322"/>
                  </a:lnTo>
                  <a:lnTo>
                    <a:pt x="128840" y="2847353"/>
                  </a:lnTo>
                  <a:lnTo>
                    <a:pt x="119461" y="2897604"/>
                  </a:lnTo>
                  <a:lnTo>
                    <a:pt x="108920" y="2927390"/>
                  </a:lnTo>
                  <a:lnTo>
                    <a:pt x="89924" y="2950924"/>
                  </a:lnTo>
                  <a:lnTo>
                    <a:pt x="64549" y="2966383"/>
                  </a:lnTo>
                  <a:lnTo>
                    <a:pt x="34868" y="2971941"/>
                  </a:lnTo>
                  <a:close/>
                </a:path>
              </a:pathLst>
            </a:custGeom>
            <a:solidFill>
              <a:srgbClr val="A2BAB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xmlns="" id="{2042FFBB-DA2D-073D-577B-C28BFCCC5E17}"/>
                </a:ext>
              </a:extLst>
            </p:cNvPr>
            <p:cNvSpPr/>
            <p:nvPr/>
          </p:nvSpPr>
          <p:spPr>
            <a:xfrm>
              <a:off x="0" y="0"/>
              <a:ext cx="1557020" cy="3009265"/>
            </a:xfrm>
            <a:custGeom>
              <a:avLst/>
              <a:gdLst/>
              <a:ahLst/>
              <a:cxnLst/>
              <a:rect l="l" t="t" r="r" b="b"/>
              <a:pathLst>
                <a:path w="1557020" h="3009265">
                  <a:moveTo>
                    <a:pt x="144967" y="2934852"/>
                  </a:moveTo>
                  <a:lnTo>
                    <a:pt x="34868" y="2934852"/>
                  </a:lnTo>
                  <a:lnTo>
                    <a:pt x="51864" y="2931527"/>
                  </a:lnTo>
                  <a:lnTo>
                    <a:pt x="66248" y="2922351"/>
                  </a:lnTo>
                  <a:lnTo>
                    <a:pt x="76956" y="2908524"/>
                  </a:lnTo>
                  <a:lnTo>
                    <a:pt x="82925" y="2891247"/>
                  </a:lnTo>
                  <a:lnTo>
                    <a:pt x="114072" y="2715974"/>
                  </a:lnTo>
                  <a:lnTo>
                    <a:pt x="139274" y="2596703"/>
                  </a:lnTo>
                  <a:lnTo>
                    <a:pt x="171867" y="2478675"/>
                  </a:lnTo>
                  <a:lnTo>
                    <a:pt x="225189" y="2307127"/>
                  </a:lnTo>
                  <a:lnTo>
                    <a:pt x="243209" y="2251458"/>
                  </a:lnTo>
                  <a:lnTo>
                    <a:pt x="262144" y="2196432"/>
                  </a:lnTo>
                  <a:lnTo>
                    <a:pt x="281992" y="2142581"/>
                  </a:lnTo>
                  <a:lnTo>
                    <a:pt x="302754" y="2090435"/>
                  </a:lnTo>
                  <a:lnTo>
                    <a:pt x="324429" y="2040524"/>
                  </a:lnTo>
                  <a:lnTo>
                    <a:pt x="347017" y="1993379"/>
                  </a:lnTo>
                  <a:lnTo>
                    <a:pt x="370517" y="1949530"/>
                  </a:lnTo>
                  <a:lnTo>
                    <a:pt x="394930" y="1909508"/>
                  </a:lnTo>
                  <a:lnTo>
                    <a:pt x="420255" y="1873844"/>
                  </a:lnTo>
                  <a:lnTo>
                    <a:pt x="446491" y="1843068"/>
                  </a:lnTo>
                  <a:lnTo>
                    <a:pt x="475745" y="1815320"/>
                  </a:lnTo>
                  <a:lnTo>
                    <a:pt x="509638" y="1788539"/>
                  </a:lnTo>
                  <a:lnTo>
                    <a:pt x="547667" y="1762723"/>
                  </a:lnTo>
                  <a:lnTo>
                    <a:pt x="589329" y="1737874"/>
                  </a:lnTo>
                  <a:lnTo>
                    <a:pt x="634123" y="1713991"/>
                  </a:lnTo>
                  <a:lnTo>
                    <a:pt x="681545" y="1691074"/>
                  </a:lnTo>
                  <a:lnTo>
                    <a:pt x="731092" y="1669123"/>
                  </a:lnTo>
                  <a:lnTo>
                    <a:pt x="782261" y="1648139"/>
                  </a:lnTo>
                  <a:lnTo>
                    <a:pt x="834550" y="1628121"/>
                  </a:lnTo>
                  <a:lnTo>
                    <a:pt x="887457" y="1609071"/>
                  </a:lnTo>
                  <a:lnTo>
                    <a:pt x="1089704" y="1545113"/>
                  </a:lnTo>
                  <a:lnTo>
                    <a:pt x="1267439" y="1497959"/>
                  </a:lnTo>
                  <a:lnTo>
                    <a:pt x="1393789" y="1468796"/>
                  </a:lnTo>
                  <a:lnTo>
                    <a:pt x="1441878" y="1458812"/>
                  </a:lnTo>
                  <a:lnTo>
                    <a:pt x="1458269" y="1452207"/>
                  </a:lnTo>
                  <a:lnTo>
                    <a:pt x="1471049" y="1440270"/>
                  </a:lnTo>
                  <a:lnTo>
                    <a:pt x="1479353" y="1424396"/>
                  </a:lnTo>
                  <a:lnTo>
                    <a:pt x="1482314" y="1405984"/>
                  </a:lnTo>
                  <a:lnTo>
                    <a:pt x="1479353" y="1387581"/>
                  </a:lnTo>
                  <a:lnTo>
                    <a:pt x="1471049" y="1371713"/>
                  </a:lnTo>
                  <a:lnTo>
                    <a:pt x="1458269" y="1359777"/>
                  </a:lnTo>
                  <a:lnTo>
                    <a:pt x="1441878" y="1353173"/>
                  </a:lnTo>
                  <a:lnTo>
                    <a:pt x="1275511" y="1320278"/>
                  </a:lnTo>
                  <a:lnTo>
                    <a:pt x="1162304" y="1293661"/>
                  </a:lnTo>
                  <a:lnTo>
                    <a:pt x="1050278" y="1259235"/>
                  </a:lnTo>
                  <a:lnTo>
                    <a:pt x="887457" y="1202914"/>
                  </a:lnTo>
                  <a:lnTo>
                    <a:pt x="834550" y="1183859"/>
                  </a:lnTo>
                  <a:lnTo>
                    <a:pt x="782261" y="1163839"/>
                  </a:lnTo>
                  <a:lnTo>
                    <a:pt x="731092" y="1142854"/>
                  </a:lnTo>
                  <a:lnTo>
                    <a:pt x="681545" y="1120904"/>
                  </a:lnTo>
                  <a:lnTo>
                    <a:pt x="634123" y="1097988"/>
                  </a:lnTo>
                  <a:lnTo>
                    <a:pt x="589329" y="1074106"/>
                  </a:lnTo>
                  <a:lnTo>
                    <a:pt x="547667" y="1049258"/>
                  </a:lnTo>
                  <a:lnTo>
                    <a:pt x="509638" y="1023444"/>
                  </a:lnTo>
                  <a:lnTo>
                    <a:pt x="475745" y="996664"/>
                  </a:lnTo>
                  <a:lnTo>
                    <a:pt x="446491" y="968917"/>
                  </a:lnTo>
                  <a:lnTo>
                    <a:pt x="420255" y="938141"/>
                  </a:lnTo>
                  <a:lnTo>
                    <a:pt x="394930" y="902476"/>
                  </a:lnTo>
                  <a:lnTo>
                    <a:pt x="370517" y="862455"/>
                  </a:lnTo>
                  <a:lnTo>
                    <a:pt x="347017" y="818606"/>
                  </a:lnTo>
                  <a:lnTo>
                    <a:pt x="324429" y="771461"/>
                  </a:lnTo>
                  <a:lnTo>
                    <a:pt x="302754" y="721550"/>
                  </a:lnTo>
                  <a:lnTo>
                    <a:pt x="281992" y="669404"/>
                  </a:lnTo>
                  <a:lnTo>
                    <a:pt x="262144" y="615553"/>
                  </a:lnTo>
                  <a:lnTo>
                    <a:pt x="243209" y="560527"/>
                  </a:lnTo>
                  <a:lnTo>
                    <a:pt x="225189" y="504858"/>
                  </a:lnTo>
                  <a:lnTo>
                    <a:pt x="164636" y="291773"/>
                  </a:lnTo>
                  <a:lnTo>
                    <a:pt x="119991" y="104517"/>
                  </a:lnTo>
                  <a:lnTo>
                    <a:pt x="98311" y="0"/>
                  </a:lnTo>
                  <a:lnTo>
                    <a:pt x="172361" y="0"/>
                  </a:lnTo>
                  <a:lnTo>
                    <a:pt x="186656" y="80435"/>
                  </a:lnTo>
                  <a:lnTo>
                    <a:pt x="211448" y="197755"/>
                  </a:lnTo>
                  <a:lnTo>
                    <a:pt x="243511" y="313849"/>
                  </a:lnTo>
                  <a:lnTo>
                    <a:pt x="295965" y="482583"/>
                  </a:lnTo>
                  <a:lnTo>
                    <a:pt x="312745" y="534686"/>
                  </a:lnTo>
                  <a:lnTo>
                    <a:pt x="330255" y="586247"/>
                  </a:lnTo>
                  <a:lnTo>
                    <a:pt x="348525" y="636754"/>
                  </a:lnTo>
                  <a:lnTo>
                    <a:pt x="367588" y="685696"/>
                  </a:lnTo>
                  <a:lnTo>
                    <a:pt x="387473" y="732563"/>
                  </a:lnTo>
                  <a:lnTo>
                    <a:pt x="408213" y="776843"/>
                  </a:lnTo>
                  <a:lnTo>
                    <a:pt x="429837" y="818025"/>
                  </a:lnTo>
                  <a:lnTo>
                    <a:pt x="452379" y="855597"/>
                  </a:lnTo>
                  <a:lnTo>
                    <a:pt x="475867" y="889049"/>
                  </a:lnTo>
                  <a:lnTo>
                    <a:pt x="530892" y="946405"/>
                  </a:lnTo>
                  <a:lnTo>
                    <a:pt x="566797" y="973677"/>
                  </a:lnTo>
                  <a:lnTo>
                    <a:pt x="607383" y="999730"/>
                  </a:lnTo>
                  <a:lnTo>
                    <a:pt x="651986" y="1024606"/>
                  </a:lnTo>
                  <a:lnTo>
                    <a:pt x="699939" y="1048351"/>
                  </a:lnTo>
                  <a:lnTo>
                    <a:pt x="750578" y="1071009"/>
                  </a:lnTo>
                  <a:lnTo>
                    <a:pt x="803237" y="1092625"/>
                  </a:lnTo>
                  <a:lnTo>
                    <a:pt x="857252" y="1113241"/>
                  </a:lnTo>
                  <a:lnTo>
                    <a:pt x="911957" y="1132904"/>
                  </a:lnTo>
                  <a:lnTo>
                    <a:pt x="1110416" y="1195656"/>
                  </a:lnTo>
                  <a:lnTo>
                    <a:pt x="1284817" y="1241928"/>
                  </a:lnTo>
                  <a:lnTo>
                    <a:pt x="1408794" y="1270549"/>
                  </a:lnTo>
                  <a:lnTo>
                    <a:pt x="1455980" y="1280349"/>
                  </a:lnTo>
                  <a:lnTo>
                    <a:pt x="1496062" y="1295984"/>
                  </a:lnTo>
                  <a:lnTo>
                    <a:pt x="1527911" y="1324124"/>
                  </a:lnTo>
                  <a:lnTo>
                    <a:pt x="1548926" y="1361785"/>
                  </a:lnTo>
                  <a:lnTo>
                    <a:pt x="1556508" y="1405984"/>
                  </a:lnTo>
                  <a:lnTo>
                    <a:pt x="1548926" y="1450185"/>
                  </a:lnTo>
                  <a:lnTo>
                    <a:pt x="1527911" y="1487852"/>
                  </a:lnTo>
                  <a:lnTo>
                    <a:pt x="1496062" y="1515999"/>
                  </a:lnTo>
                  <a:lnTo>
                    <a:pt x="1455980" y="1531635"/>
                  </a:lnTo>
                  <a:lnTo>
                    <a:pt x="1292740" y="1563926"/>
                  </a:lnTo>
                  <a:lnTo>
                    <a:pt x="1181658" y="1590048"/>
                  </a:lnTo>
                  <a:lnTo>
                    <a:pt x="1071731" y="1623825"/>
                  </a:lnTo>
                  <a:lnTo>
                    <a:pt x="911957" y="1679081"/>
                  </a:lnTo>
                  <a:lnTo>
                    <a:pt x="857252" y="1698743"/>
                  </a:lnTo>
                  <a:lnTo>
                    <a:pt x="803237" y="1719360"/>
                  </a:lnTo>
                  <a:lnTo>
                    <a:pt x="750578" y="1740976"/>
                  </a:lnTo>
                  <a:lnTo>
                    <a:pt x="699939" y="1763634"/>
                  </a:lnTo>
                  <a:lnTo>
                    <a:pt x="651986" y="1787379"/>
                  </a:lnTo>
                  <a:lnTo>
                    <a:pt x="607383" y="1812255"/>
                  </a:lnTo>
                  <a:lnTo>
                    <a:pt x="566797" y="1838307"/>
                  </a:lnTo>
                  <a:lnTo>
                    <a:pt x="530892" y="1865579"/>
                  </a:lnTo>
                  <a:lnTo>
                    <a:pt x="500334" y="1894116"/>
                  </a:lnTo>
                  <a:lnTo>
                    <a:pt x="452379" y="1956388"/>
                  </a:lnTo>
                  <a:lnTo>
                    <a:pt x="429837" y="1993960"/>
                  </a:lnTo>
                  <a:lnTo>
                    <a:pt x="408213" y="2035141"/>
                  </a:lnTo>
                  <a:lnTo>
                    <a:pt x="387473" y="2079420"/>
                  </a:lnTo>
                  <a:lnTo>
                    <a:pt x="367588" y="2126285"/>
                  </a:lnTo>
                  <a:lnTo>
                    <a:pt x="348525" y="2175225"/>
                  </a:lnTo>
                  <a:lnTo>
                    <a:pt x="330255" y="2225729"/>
                  </a:lnTo>
                  <a:lnTo>
                    <a:pt x="312745" y="2277286"/>
                  </a:lnTo>
                  <a:lnTo>
                    <a:pt x="295965" y="2329384"/>
                  </a:lnTo>
                  <a:lnTo>
                    <a:pt x="236397" y="2538986"/>
                  </a:lnTo>
                  <a:lnTo>
                    <a:pt x="192478" y="2723183"/>
                  </a:lnTo>
                  <a:lnTo>
                    <a:pt x="165316" y="2854124"/>
                  </a:lnTo>
                  <a:lnTo>
                    <a:pt x="156015" y="2903960"/>
                  </a:lnTo>
                  <a:lnTo>
                    <a:pt x="144967" y="2934852"/>
                  </a:lnTo>
                  <a:close/>
                </a:path>
                <a:path w="1557020" h="3009265">
                  <a:moveTo>
                    <a:pt x="34868" y="3009029"/>
                  </a:moveTo>
                  <a:lnTo>
                    <a:pt x="0" y="3002613"/>
                  </a:lnTo>
                  <a:lnTo>
                    <a:pt x="0" y="2917834"/>
                  </a:lnTo>
                  <a:lnTo>
                    <a:pt x="3498" y="2922351"/>
                  </a:lnTo>
                  <a:lnTo>
                    <a:pt x="17880" y="2931527"/>
                  </a:lnTo>
                  <a:lnTo>
                    <a:pt x="34868" y="2934852"/>
                  </a:lnTo>
                  <a:lnTo>
                    <a:pt x="144967" y="2934852"/>
                  </a:lnTo>
                  <a:lnTo>
                    <a:pt x="140892" y="2946247"/>
                  </a:lnTo>
                  <a:lnTo>
                    <a:pt x="113603" y="2979490"/>
                  </a:lnTo>
                  <a:lnTo>
                    <a:pt x="77234" y="3001236"/>
                  </a:lnTo>
                  <a:lnTo>
                    <a:pt x="34868" y="3009029"/>
                  </a:lnTo>
                  <a:close/>
                </a:path>
              </a:pathLst>
            </a:custGeom>
            <a:solidFill>
              <a:srgbClr val="809999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30137E-9765-C312-3E92-BFD3F41F9609}"/>
              </a:ext>
            </a:extLst>
          </p:cNvPr>
          <p:cNvSpPr txBox="1"/>
          <p:nvPr/>
        </p:nvSpPr>
        <p:spPr>
          <a:xfrm>
            <a:off x="9103923" y="3962043"/>
            <a:ext cx="371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0D29CB9-7375-E174-B56A-128CE76575AC}"/>
              </a:ext>
            </a:extLst>
          </p:cNvPr>
          <p:cNvSpPr txBox="1"/>
          <p:nvPr/>
        </p:nvSpPr>
        <p:spPr>
          <a:xfrm>
            <a:off x="9875428" y="1714500"/>
            <a:ext cx="7249577" cy="591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spc="300" dirty="0">
                <a:latin typeface="+mn-lt"/>
              </a:rPr>
              <a:t>Παραδείγματα χαρακτηριστικών που κατέχω: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Αξιόπιστος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Ειλικρινής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Προσανατολισμένος στη δράση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Ευέλικτος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Πιστός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Με ανοιχτό πνεύμα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Υπομονετικός</a:t>
            </a:r>
          </a:p>
          <a:p>
            <a:pPr>
              <a:lnSpc>
                <a:spcPct val="200000"/>
              </a:lnSpc>
            </a:pPr>
            <a:r>
              <a:rPr lang="el-GR" sz="2000" dirty="0">
                <a:latin typeface="+mn-lt"/>
              </a:rPr>
              <a:t>Αποφασιστικός, κα.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D71B409-E38B-E56A-E993-F0D75D491ECD}"/>
              </a:ext>
            </a:extLst>
          </p:cNvPr>
          <p:cNvSpPr txBox="1"/>
          <p:nvPr/>
        </p:nvSpPr>
        <p:spPr>
          <a:xfrm>
            <a:off x="345340" y="4082498"/>
            <a:ext cx="60554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latin typeface="+mn-lt"/>
              </a:rPr>
              <a:t>«Η χειρότερη δουλειά για μένα θα ήταν…»</a:t>
            </a:r>
          </a:p>
          <a:p>
            <a:endParaRPr lang="el-GR" b="1" i="1" dirty="0">
              <a:latin typeface="+mn-lt"/>
            </a:endParaRPr>
          </a:p>
          <a:p>
            <a:r>
              <a:rPr lang="el-GR" b="1" i="1" dirty="0">
                <a:latin typeface="+mn-lt"/>
              </a:rPr>
              <a:t>Αποδίδω καλύτερα όταν…»</a:t>
            </a:r>
          </a:p>
          <a:p>
            <a:endParaRPr lang="el-GR" b="1" i="1" dirty="0">
              <a:latin typeface="+mn-lt"/>
            </a:endParaRPr>
          </a:p>
          <a:p>
            <a:r>
              <a:rPr lang="el-GR" b="1" i="1" dirty="0">
                <a:latin typeface="+mn-lt"/>
              </a:rPr>
              <a:t>«Δυσκολεύομαι όταν…»</a:t>
            </a:r>
          </a:p>
          <a:p>
            <a:endParaRPr lang="el-GR" b="1" i="1" dirty="0">
              <a:latin typeface="+mn-lt"/>
            </a:endParaRPr>
          </a:p>
          <a:p>
            <a:endParaRPr lang="el-GR" b="1" i="1" dirty="0">
              <a:latin typeface="+mn-lt"/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xmlns="" id="{9CD892B6-1C7A-1090-2501-3851D54466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312" y="7876356"/>
            <a:ext cx="2264822" cy="2264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4271A05-B8A1-7C52-9660-CDDA6E208F43}"/>
              </a:ext>
            </a:extLst>
          </p:cNvPr>
          <p:cNvSpPr txBox="1"/>
          <p:nvPr/>
        </p:nvSpPr>
        <p:spPr>
          <a:xfrm>
            <a:off x="239763" y="8407319"/>
            <a:ext cx="4157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Ποιο στοιχείο χρειάζεσαι περισσότερο στην επαγγελματική σου ζωή</a:t>
            </a:r>
            <a:r>
              <a:rPr lang="el-GR" sz="2800" b="1" dirty="0">
                <a:highlight>
                  <a:srgbClr val="FFFF00"/>
                </a:highlight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8632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727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</TotalTime>
  <Words>1025</Words>
  <Application>Microsoft Office PowerPoint</Application>
  <PresentationFormat>Προσαρμογή</PresentationFormat>
  <Paragraphs>177</Paragraphs>
  <Slides>19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31" baseType="lpstr">
      <vt:lpstr>Akatab</vt:lpstr>
      <vt:lpstr>Aparajita</vt:lpstr>
      <vt:lpstr>Aptos</vt:lpstr>
      <vt:lpstr>Arial</vt:lpstr>
      <vt:lpstr>Calibri</vt:lpstr>
      <vt:lpstr>Congenial SemiBold</vt:lpstr>
      <vt:lpstr>Quicksand</vt:lpstr>
      <vt:lpstr>Sniglet</vt:lpstr>
      <vt:lpstr>Tahoma</vt:lpstr>
      <vt:lpstr>Times New Roman</vt:lpstr>
      <vt:lpstr>Verdana</vt:lpstr>
      <vt:lpstr>Office Theme</vt:lpstr>
      <vt:lpstr>Από τη σκέψη στη δράση: Σχεδιασμός σταδιοδρομίας με πρακτικές ασκήσεις</vt:lpstr>
      <vt:lpstr>Παρουσίαση του PowerPoint</vt:lpstr>
      <vt:lpstr>Παρουσίαση του PowerPoint</vt:lpstr>
      <vt:lpstr>Παρουσίαση του PowerPoint</vt:lpstr>
      <vt:lpstr>Καταλαβαίνω εμένα…</vt:lpstr>
      <vt:lpstr>Καταλαβαίνω εμένα…</vt:lpstr>
      <vt:lpstr>Καταλαβαίνω εμένα…</vt:lpstr>
      <vt:lpstr>Καταλαβαίνω εμένα…</vt:lpstr>
      <vt:lpstr>Καταλαβαίνω εμένα…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Beige Modern Minimalist Thesis Defense Presentation</dc:title>
  <dc:creator>Εξέλιξη Ζωής</dc:creator>
  <cp:keywords>DAHI5Ol1eHk,BAFGGzrBhKM,0</cp:keywords>
  <cp:lastModifiedBy>User</cp:lastModifiedBy>
  <cp:revision>4</cp:revision>
  <dcterms:created xsi:type="dcterms:W3CDTF">2026-05-06T12:47:05Z</dcterms:created>
  <dcterms:modified xsi:type="dcterms:W3CDTF">2026-06-04T17:17:21Z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2026-05-06T00:00:00Z</vt:filetime>
  </property>
  <property fmtid="{D5CDD505-2E9C-101B-9397-08002B2CF9AE}" pid="3" name="Creator">
    <vt:lpwstr>Canva</vt:lpwstr>
  </property>
  <property fmtid="{D5CDD505-2E9C-101B-9397-08002B2CF9AE}" pid="4" name="LastSaved">
    <vt:filetime>2026-05-06T00:00:00Z</vt:filetime>
  </property>
  <property fmtid="{D5CDD505-2E9C-101B-9397-08002B2CF9AE}" pid="5" name="Producer">
    <vt:lpwstr>iLovePDF</vt:lpwstr>
  </property>
</Properties>
</file>